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88825"/>
  <p:notesSz cx="6858000" cy="9144000"/>
  <p:embeddedFontLst>
    <p:embeddedFont>
      <p:font typeface="Libre Franklin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798C214-385F-454E-9702-DF4623380C9A}">
  <a:tblStyle styleId="{B798C214-385F-454E-9702-DF4623380C9A}" styleName="Table_0">
    <a:wholeTbl>
      <a:tcTxStyle b="off" i="off">
        <a:font>
          <a:latin typeface="Franklin Gothic Medium"/>
          <a:ea typeface="Franklin Gothic Medium"/>
          <a:cs typeface="Franklin Gothic Medium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1FC"/>
          </a:solidFill>
        </a:fill>
      </a:tcStyle>
    </a:wholeTbl>
    <a:band1H>
      <a:tcTxStyle/>
      <a:tcStyle>
        <a:fill>
          <a:solidFill>
            <a:srgbClr val="CAE3F9"/>
          </a:solidFill>
        </a:fill>
      </a:tcStyle>
    </a:band1H>
    <a:band2H>
      <a:tcTxStyle/>
    </a:band2H>
    <a:band1V>
      <a:tcTxStyle/>
      <a:tcStyle>
        <a:fill>
          <a:solidFill>
            <a:srgbClr val="CAE3F9"/>
          </a:solidFill>
        </a:fill>
      </a:tcStyle>
    </a:band1V>
    <a:band2V>
      <a:tcTxStyle/>
    </a:band2V>
    <a:la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LibreFranklinMedium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LibreFranklin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ibreFranklin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065214" y="533400"/>
            <a:ext cx="50292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5400"/>
              <a:buFont typeface="Libre Franklin Medium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065212" y="3403600"/>
            <a:ext cx="5029201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595959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313113" y="-419101"/>
            <a:ext cx="4191000" cy="868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99313" y="2095499"/>
            <a:ext cx="5486400" cy="2362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2055812" y="-457200"/>
            <a:ext cx="5486400" cy="746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065212" y="1828800"/>
            <a:ext cx="42519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5464598" y="1828800"/>
            <a:ext cx="42519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065214" y="533400"/>
            <a:ext cx="8686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5400"/>
              <a:buFont typeface="Libre Franklin Medium"/>
              <a:buNone/>
              <a:defRPr b="1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065214" y="31242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065213" y="1828799"/>
            <a:ext cx="425196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065213" y="2590800"/>
            <a:ext cx="42519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5500053" y="1828799"/>
            <a:ext cx="425196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5500053" y="2590800"/>
            <a:ext cx="42519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065213" y="533400"/>
            <a:ext cx="4114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865813" y="533400"/>
            <a:ext cx="5867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1065213" y="2209800"/>
            <a:ext cx="411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065213" y="533400"/>
            <a:ext cx="4114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67" name="Google Shape;67;p10"/>
          <p:cNvSpPr/>
          <p:nvPr>
            <p:ph idx="2" type="pic"/>
          </p:nvPr>
        </p:nvSpPr>
        <p:spPr>
          <a:xfrm>
            <a:off x="5865812" y="533400"/>
            <a:ext cx="5780173" cy="5791200"/>
          </a:xfrm>
          <a:prstGeom prst="rect">
            <a:avLst/>
          </a:prstGeom>
          <a:noFill/>
          <a:ln cap="flat" cmpd="sng" w="508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92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92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065213" y="2209800"/>
            <a:ext cx="411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720"/>
              <a:buNone/>
              <a:defRPr sz="9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  <a:defRPr b="1" i="0" sz="3600" u="none" cap="none" strike="noStrike">
                <a:solidFill>
                  <a:srgbClr val="0082B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065214" y="533400"/>
            <a:ext cx="50292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5400"/>
              <a:buFont typeface="Libre Franklin Medium"/>
              <a:buNone/>
            </a:pPr>
            <a:r>
              <a:rPr lang="en-US"/>
              <a:t>Title Layout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065212" y="3403600"/>
            <a:ext cx="5029201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Subtitle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1065213" y="533400"/>
            <a:ext cx="4114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Add a Slide Title - 4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5865813" y="533400"/>
            <a:ext cx="5867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2" type="body"/>
          </p:nvPr>
        </p:nvSpPr>
        <p:spPr>
          <a:xfrm>
            <a:off x="1065213" y="2209800"/>
            <a:ext cx="411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1065213" y="533400"/>
            <a:ext cx="4114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Add a Slide Title - 5</a:t>
            </a:r>
            <a:endParaRPr/>
          </a:p>
        </p:txBody>
      </p:sp>
      <p:sp>
        <p:nvSpPr>
          <p:cNvPr descr="An empty placeholder to add an image. Click on the placeholder and select the image that you wish to add" id="163" name="Google Shape;163;p23"/>
          <p:cNvSpPr/>
          <p:nvPr>
            <p:ph idx="2" type="pic"/>
          </p:nvPr>
        </p:nvSpPr>
        <p:spPr>
          <a:xfrm>
            <a:off x="5865812" y="533400"/>
            <a:ext cx="5780173" cy="5791200"/>
          </a:xfrm>
          <a:prstGeom prst="rect">
            <a:avLst/>
          </a:prstGeom>
          <a:noFill/>
          <a:ln cap="flat" cmpd="sng" w="508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1065213" y="2209800"/>
            <a:ext cx="411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Title and Content Layout with List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Add your first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Add your second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Add your third bullet point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Title and Content Layout with Chart</a:t>
            </a:r>
            <a:endParaRPr/>
          </a:p>
        </p:txBody>
      </p:sp>
      <p:pic>
        <p:nvPicPr>
          <p:cNvPr descr="Clustered column chart representing&#10;2 series and 1 line combination chart for 4 categories" id="98" name="Google Shape;98;p15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13" y="1828800"/>
            <a:ext cx="8686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Two Content Layout with Table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065212" y="1828800"/>
            <a:ext cx="42519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First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Second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Third bullet point here</a:t>
            </a:r>
            <a:endParaRPr/>
          </a:p>
        </p:txBody>
      </p:sp>
      <p:graphicFrame>
        <p:nvGraphicFramePr>
          <p:cNvPr id="105" name="Google Shape;105;p16"/>
          <p:cNvGraphicFramePr/>
          <p:nvPr/>
        </p:nvGraphicFramePr>
        <p:xfrm>
          <a:off x="5464175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{B798C214-385F-454E-9702-DF4623380C9A}</a:tableStyleId>
              </a:tblPr>
              <a:tblGrid>
                <a:gridCol w="1417650"/>
                <a:gridCol w="1417650"/>
                <a:gridCol w="1417650"/>
              </a:tblGrid>
              <a:tr h="49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Class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82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 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82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 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82B3"/>
                    </a:solidFill>
                  </a:tcPr>
                </a:tc>
              </a:tr>
              <a:tr h="49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Class 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9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Class 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9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Class 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Two Content Layout with SmartArt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1065212" y="1828800"/>
            <a:ext cx="42519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First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Second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Third bullet point here</a:t>
            </a:r>
            <a:endParaRPr/>
          </a:p>
        </p:txBody>
      </p:sp>
      <p:grpSp>
        <p:nvGrpSpPr>
          <p:cNvPr id="112" name="Google Shape;112;p17"/>
          <p:cNvGrpSpPr/>
          <p:nvPr/>
        </p:nvGrpSpPr>
        <p:grpSpPr>
          <a:xfrm>
            <a:off x="5496707" y="1830376"/>
            <a:ext cx="4187847" cy="4187847"/>
            <a:chOff x="32532" y="1576"/>
            <a:chExt cx="4187847" cy="4187847"/>
          </a:xfrm>
        </p:grpSpPr>
        <p:sp>
          <p:nvSpPr>
            <p:cNvPr id="113" name="Google Shape;113;p17"/>
            <p:cNvSpPr/>
            <p:nvPr/>
          </p:nvSpPr>
          <p:spPr>
            <a:xfrm>
              <a:off x="514115" y="483158"/>
              <a:ext cx="3224682" cy="3224682"/>
            </a:xfrm>
            <a:prstGeom prst="blockArc">
              <a:avLst>
                <a:gd fmla="val 10800000" name="adj1"/>
                <a:gd fmla="val 16200000" name="adj2"/>
                <a:gd fmla="val 4635" name="adj3"/>
              </a:avLst>
            </a:prstGeom>
            <a:solidFill>
              <a:srgbClr val="A8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514115" y="483158"/>
              <a:ext cx="3224682" cy="3224682"/>
            </a:xfrm>
            <a:prstGeom prst="blockArc">
              <a:avLst>
                <a:gd fmla="val 5400000" name="adj1"/>
                <a:gd fmla="val 10800000" name="adj2"/>
                <a:gd fmla="val 4635" name="adj3"/>
              </a:avLst>
            </a:prstGeom>
            <a:solidFill>
              <a:srgbClr val="A8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514115" y="483158"/>
              <a:ext cx="3224682" cy="3224682"/>
            </a:xfrm>
            <a:prstGeom prst="blockArc">
              <a:avLst>
                <a:gd fmla="val 0" name="adj1"/>
                <a:gd fmla="val 5400000" name="adj2"/>
                <a:gd fmla="val 4635" name="adj3"/>
              </a:avLst>
            </a:prstGeom>
            <a:solidFill>
              <a:srgbClr val="A8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514115" y="483158"/>
              <a:ext cx="3224682" cy="3224682"/>
            </a:xfrm>
            <a:prstGeom prst="blockArc">
              <a:avLst>
                <a:gd fmla="val 16200000" name="adj1"/>
                <a:gd fmla="val 0" name="adj2"/>
                <a:gd fmla="val 4635" name="adj3"/>
              </a:avLst>
            </a:prstGeom>
            <a:solidFill>
              <a:srgbClr val="A8D2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385103" y="1354147"/>
              <a:ext cx="1482705" cy="148270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DD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1602240" y="1571284"/>
              <a:ext cx="1048431" cy="1048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Libre Franklin Medium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Group A</a:t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607509" y="1576"/>
              <a:ext cx="1037893" cy="103789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DD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1759505" y="153572"/>
              <a:ext cx="733901" cy="733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 Medium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Task 1</a:t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3182486" y="1576553"/>
              <a:ext cx="1037893" cy="103789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DD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3334482" y="1728549"/>
              <a:ext cx="733901" cy="733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 Medium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Task 2</a:t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607509" y="3151530"/>
              <a:ext cx="1037893" cy="103789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DD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1759505" y="3303526"/>
              <a:ext cx="733901" cy="733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 Medium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Task 3</a:t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32532" y="1576553"/>
              <a:ext cx="1037893" cy="103789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DD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 txBox="1"/>
            <p:nvPr/>
          </p:nvSpPr>
          <p:spPr>
            <a:xfrm>
              <a:off x="184528" y="1728549"/>
              <a:ext cx="733901" cy="733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 Medium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Task 4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1065214" y="533400"/>
            <a:ext cx="8686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5400"/>
              <a:buFont typeface="Libre Franklin Medium"/>
              <a:buNone/>
            </a:pPr>
            <a:r>
              <a:rPr lang="en-US"/>
              <a:t>Add a Slide Title - 1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065214" y="31242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Add a Slide Title - 2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1065213" y="1828799"/>
            <a:ext cx="425196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>
            <p:ph idx="2" type="body"/>
          </p:nvPr>
        </p:nvSpPr>
        <p:spPr>
          <a:xfrm>
            <a:off x="1065213" y="2590800"/>
            <a:ext cx="42519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>
            <p:ph idx="3" type="body"/>
          </p:nvPr>
        </p:nvSpPr>
        <p:spPr>
          <a:xfrm>
            <a:off x="5500053" y="1828799"/>
            <a:ext cx="425196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4" type="body"/>
          </p:nvPr>
        </p:nvSpPr>
        <p:spPr>
          <a:xfrm>
            <a:off x="5500053" y="2590800"/>
            <a:ext cx="42519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2B3"/>
              </a:buClr>
              <a:buSzPts val="3600"/>
              <a:buFont typeface="Libre Franklin Medium"/>
              <a:buNone/>
            </a:pPr>
            <a:r>
              <a:rPr lang="en-US"/>
              <a:t>Add a Slide Title - 3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usiness Contrast 16x9">
  <a:themeElements>
    <a:clrScheme name="BusinessContrast">
      <a:dk1>
        <a:srgbClr val="000000"/>
      </a:dk1>
      <a:lt1>
        <a:srgbClr val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usinessContrast">
      <a:dk1>
        <a:srgbClr val="000000"/>
      </a:dk1>
      <a:lt1>
        <a:srgbClr val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