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7023100" cy="93091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22" Type="http://schemas.openxmlformats.org/officeDocument/2006/relationships/font" Target="fonts/CenturyGothic-boldItalic.fntdata"/><Relationship Id="rId2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CenturyGothic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81" name="Google Shape;81;p11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88" name="Google Shape;88;p12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2" name="Google Shape;102;p14"/>
          <p:cNvSpPr txBox="1"/>
          <p:nvPr>
            <p:ph idx="2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99720" lvl="0" marL="457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1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7" name="Google Shape;117;p16"/>
          <p:cNvSpPr txBox="1"/>
          <p:nvPr>
            <p:ph idx="2" type="body"/>
          </p:nvPr>
        </p:nvSpPr>
        <p:spPr>
          <a:xfrm>
            <a:off x="1154953" y="3848610"/>
            <a:ext cx="8825659" cy="58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880"/>
              <a:buNone/>
              <a:defRPr b="0" i="0" sz="3600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7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5" name="Google Shape;125;p1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17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7" name="Google Shape;127;p17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8" name="Google Shape;128;p1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17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30" name="Google Shape;130;p17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1" name="Google Shape;131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descr="An empty placeholder to add an image. Click on the placeholder and select the image that you wish to add" id="137" name="Google Shape;137;p18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8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9" name="Google Shape;139;p1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18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descr="An empty placeholder to add an image. Click on the placeholder and select the image that you wish to add" id="141" name="Google Shape;141;p18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43" name="Google Shape;143;p1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18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descr="An empty placeholder to add an image. Click on the placeholder and select the image that you wish to add" id="145" name="Google Shape;145;p18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7" name="Google Shape;147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 rot="5400000">
            <a:off x="1450975" y="-368299"/>
            <a:ext cx="5826125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1574801" y="1447800"/>
            <a:ext cx="7999315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1574801" y="4953000"/>
            <a:ext cx="7999315" cy="1074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0" i="0" sz="1800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6" name="Google Shape;36;p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24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6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6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600"/>
              </a:spcBef>
              <a:spcAft>
                <a:spcPts val="60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24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6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6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600"/>
              </a:spcBef>
              <a:spcAft>
                <a:spcPts val="60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24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6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6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600"/>
              </a:spcBef>
              <a:spcAft>
                <a:spcPts val="60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" name="Google Shape;58;p7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9" name="Google Shape;59;p7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24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6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6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600"/>
              </a:spcBef>
              <a:spcAft>
                <a:spcPts val="60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28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60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18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25" Type="http://schemas.openxmlformats.org/officeDocument/2006/relationships/theme" Target="../theme/theme1.xml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24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6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600"/>
              </a:spcBef>
              <a:spcAft>
                <a:spcPts val="600"/>
              </a:spcAft>
              <a:buClr>
                <a:srgbClr val="86D1D8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Company Name</a:t>
            </a:r>
            <a:endParaRPr/>
          </a:p>
        </p:txBody>
      </p:sp>
      <p:sp>
        <p:nvSpPr>
          <p:cNvPr id="168" name="Google Shape;168;p2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BUSINESS PLAN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Resource Requirements</a:t>
            </a:r>
            <a:endParaRPr/>
          </a:p>
        </p:txBody>
      </p:sp>
      <p:sp>
        <p:nvSpPr>
          <p:cNvPr id="250" name="Google Shape;250;p3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List requirements for the following resources: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Personnel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Technology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Finances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Distribution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Promotion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Products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Services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Financial Plan</a:t>
            </a:r>
            <a:endParaRPr/>
          </a:p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Outline a high-level financial plan that defines your financial model and pricing assumptions.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This plan should include expected annual sales and profits for the next three years.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Use several slides to cover this material appropriately.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Risks and Rewards</a:t>
            </a:r>
            <a:endParaRPr/>
          </a:p>
        </p:txBody>
      </p:sp>
      <p:sp>
        <p:nvSpPr>
          <p:cNvPr id="264" name="Google Shape;264;p3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Summarize the risks of the proposed project and how they will be addressed.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Estimate expected rewards, particularly if you are seeking funding.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Key Issues</a:t>
            </a:r>
            <a:endParaRPr/>
          </a:p>
        </p:txBody>
      </p:sp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Near term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Identify key decisions and issues that need immediate or near-term resolution.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State consequences of decision postponement.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Long term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Identify issues needing long-term resolution.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State consequences of decision postponement.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If you are seeking funding, be specific about any issues that require financial resources for resolution.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277" name="Google Shape;277;p3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Reference supplementary materials and resources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Business Concept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Summarize the key product, service, technology, concept, or strategy on which your business is based.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1574801" y="1447800"/>
            <a:ext cx="7999315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lang="en-US"/>
              <a:t>Clearly state your company’s long term mission.</a:t>
            </a:r>
            <a:endParaRPr/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1574801" y="4953000"/>
            <a:ext cx="7999315" cy="1074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Try to use words that will help direct the growth of your company, but be as concise as possible.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Market Summary</a:t>
            </a:r>
            <a:endParaRPr/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Summarize your market in the past, present, and future.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Review those changes in market share, leadership, players, market shifts, costs, pricing, or competition that provide the opportunity for your company’s success.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Opportunities</a:t>
            </a:r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Identify problems and opportunities.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State consumer problems and define the nature of product/service opportunities that are created by those problems.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Competition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Summarize the competition.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Outline your company’s competitive advantage.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Goals and Objectives</a:t>
            </a:r>
            <a:endParaRPr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List five-year goals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State specific, measurable objectives for achieving your five-year goals.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List market-share objectives.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List revenue/profitability objectives.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Team</a:t>
            </a:r>
            <a:endParaRPr/>
          </a:p>
        </p:txBody>
      </p:sp>
      <p:sp>
        <p:nvSpPr>
          <p:cNvPr id="216" name="Google Shape;216;p2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List CEO and key management by name.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Include previous accomplishments to show that these are people with a record of success.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Summarize number of years of experience in this field.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Team Organization Chart</a:t>
            </a:r>
            <a:endParaRPr/>
          </a:p>
        </p:txBody>
      </p:sp>
      <p:grpSp>
        <p:nvGrpSpPr>
          <p:cNvPr id="223" name="Google Shape;223;p29"/>
          <p:cNvGrpSpPr/>
          <p:nvPr/>
        </p:nvGrpSpPr>
        <p:grpSpPr>
          <a:xfrm>
            <a:off x="1107941" y="2297305"/>
            <a:ext cx="8937893" cy="3706427"/>
            <a:chOff x="4628" y="244667"/>
            <a:chExt cx="8937893" cy="3706427"/>
          </a:xfrm>
        </p:grpSpPr>
        <p:sp>
          <p:nvSpPr>
            <p:cNvPr id="224" name="Google Shape;224;p29"/>
            <p:cNvSpPr/>
            <p:nvPr/>
          </p:nvSpPr>
          <p:spPr>
            <a:xfrm>
              <a:off x="6809396" y="2580488"/>
              <a:ext cx="202695" cy="8879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29"/>
            <p:cNvSpPr/>
            <p:nvPr/>
          </p:nvSpPr>
          <p:spPr>
            <a:xfrm>
              <a:off x="6606700" y="2580488"/>
              <a:ext cx="202695" cy="88799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29"/>
            <p:cNvSpPr/>
            <p:nvPr/>
          </p:nvSpPr>
          <p:spPr>
            <a:xfrm>
              <a:off x="4473575" y="1209882"/>
              <a:ext cx="1370605" cy="8879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29"/>
            <p:cNvSpPr/>
            <p:nvPr/>
          </p:nvSpPr>
          <p:spPr>
            <a:xfrm>
              <a:off x="2137753" y="2580488"/>
              <a:ext cx="202695" cy="8879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29"/>
            <p:cNvSpPr/>
            <p:nvPr/>
          </p:nvSpPr>
          <p:spPr>
            <a:xfrm>
              <a:off x="1935058" y="2580488"/>
              <a:ext cx="202695" cy="88799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29"/>
            <p:cNvSpPr/>
            <p:nvPr/>
          </p:nvSpPr>
          <p:spPr>
            <a:xfrm>
              <a:off x="3102969" y="1209882"/>
              <a:ext cx="1370605" cy="88799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29"/>
            <p:cNvSpPr/>
            <p:nvPr/>
          </p:nvSpPr>
          <p:spPr>
            <a:xfrm>
              <a:off x="3508359" y="244667"/>
              <a:ext cx="1930430" cy="96521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9"/>
            <p:cNvSpPr txBox="1"/>
            <p:nvPr/>
          </p:nvSpPr>
          <p:spPr>
            <a:xfrm>
              <a:off x="3508359" y="244667"/>
              <a:ext cx="1930430" cy="965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[Full Name] President, CEO</a:t>
              </a: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1172538" y="1615273"/>
              <a:ext cx="1930430" cy="96521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9"/>
            <p:cNvSpPr txBox="1"/>
            <p:nvPr/>
          </p:nvSpPr>
          <p:spPr>
            <a:xfrm>
              <a:off x="1172538" y="1615273"/>
              <a:ext cx="1930430" cy="965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[Full Name] Vice President</a:t>
              </a: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628" y="2985879"/>
              <a:ext cx="1930430" cy="96521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9"/>
            <p:cNvSpPr txBox="1"/>
            <p:nvPr/>
          </p:nvSpPr>
          <p:spPr>
            <a:xfrm>
              <a:off x="4628" y="2985879"/>
              <a:ext cx="1930430" cy="965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[Full Name] Manager </a:t>
              </a: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2340449" y="2985879"/>
              <a:ext cx="1930430" cy="96521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9"/>
            <p:cNvSpPr txBox="1"/>
            <p:nvPr/>
          </p:nvSpPr>
          <p:spPr>
            <a:xfrm>
              <a:off x="2340449" y="2985879"/>
              <a:ext cx="1930430" cy="965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[Full Name] Manager </a:t>
              </a: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5844180" y="1615273"/>
              <a:ext cx="1930430" cy="96521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9"/>
            <p:cNvSpPr txBox="1"/>
            <p:nvPr/>
          </p:nvSpPr>
          <p:spPr>
            <a:xfrm>
              <a:off x="5844180" y="1615273"/>
              <a:ext cx="1930430" cy="965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[Full Name] Vice President</a:t>
              </a: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676270" y="2985879"/>
              <a:ext cx="1930430" cy="96521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9"/>
            <p:cNvSpPr txBox="1"/>
            <p:nvPr/>
          </p:nvSpPr>
          <p:spPr>
            <a:xfrm>
              <a:off x="4676270" y="2985879"/>
              <a:ext cx="1930430" cy="965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[Full Name] Manager </a:t>
              </a: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7012091" y="2985879"/>
              <a:ext cx="1930430" cy="96521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9"/>
            <p:cNvSpPr txBox="1"/>
            <p:nvPr/>
          </p:nvSpPr>
          <p:spPr>
            <a:xfrm>
              <a:off x="7012091" y="2985879"/>
              <a:ext cx="1930430" cy="965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[Full Name] Manager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usiness Strategy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