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B153D-FC77-485A-ADC2-5A1EE8D5BC79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1D9BC-9FEC-4C4D-8539-A666C239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7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8CC07-E68B-4EF0-819A-90CFB034D5DF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B333F-CBE9-456F-975B-18C870A75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0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088136" y="2732498"/>
            <a:ext cx="6967728" cy="371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this certifies</a:t>
            </a:r>
            <a:r>
              <a:rPr lang="en-US" baseline="0" dirty="0" smtClean="0"/>
              <a:t> that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8136" y="4150069"/>
            <a:ext cx="6967728" cy="371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has successfully completed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8136" y="4409624"/>
            <a:ext cx="6967728" cy="711652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/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 smtClean="0"/>
              <a:t>add course name here</a:t>
            </a:r>
            <a:endParaRPr lang="en-US" dirty="0"/>
          </a:p>
        </p:txBody>
      </p:sp>
      <p:sp>
        <p:nvSpPr>
          <p:cNvPr id="10" name="Text Placeholder 11"/>
          <p:cNvSpPr txBox="1">
            <a:spLocks/>
          </p:cNvSpPr>
          <p:nvPr userDrawn="1"/>
        </p:nvSpPr>
        <p:spPr>
          <a:xfrm>
            <a:off x="1447800" y="5257800"/>
            <a:ext cx="762000" cy="3258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800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2630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2024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1418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10812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cap="none" dirty="0" smtClean="0">
                <a:latin typeface="Gabriola" panose="04040605051002020D02" pitchFamily="82" charset="0"/>
              </a:rPr>
              <a:t>Signed</a:t>
            </a:r>
            <a:endParaRPr lang="en-US" sz="1400" cap="none" dirty="0">
              <a:latin typeface="Gabriola" panose="04040605051002020D02" pitchFamily="82" charset="0"/>
            </a:endParaRPr>
          </a:p>
        </p:txBody>
      </p:sp>
      <p:sp>
        <p:nvSpPr>
          <p:cNvPr id="11" name="Text Placeholder 11"/>
          <p:cNvSpPr txBox="1">
            <a:spLocks/>
          </p:cNvSpPr>
          <p:nvPr userDrawn="1"/>
        </p:nvSpPr>
        <p:spPr>
          <a:xfrm>
            <a:off x="5791200" y="5257800"/>
            <a:ext cx="533400" cy="3258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800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2630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2024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1418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10812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cap="none" dirty="0" smtClean="0">
                <a:latin typeface="Gabriola" panose="04040605051002020D02" pitchFamily="82" charset="0"/>
              </a:rPr>
              <a:t>Date</a:t>
            </a:r>
            <a:endParaRPr lang="en-US" sz="1400" cap="none" dirty="0">
              <a:latin typeface="Gabriola" panose="04040605051002020D02" pitchFamily="82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981200" y="5486400"/>
            <a:ext cx="3429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248400" y="5486400"/>
            <a:ext cx="14859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5193220"/>
            <a:ext cx="1485900" cy="37442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 smtClean="0"/>
              <a:t>add date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088136" y="3103602"/>
            <a:ext cx="6967728" cy="1101844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6000"/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 smtClean="0"/>
              <a:t>Name of Recipient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088647" y="1101130"/>
            <a:ext cx="696670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dirty="0" smtClean="0"/>
              <a:t>Certificate of Training</a:t>
            </a:r>
            <a:endParaRPr lang="en-US" sz="4800" dirty="0"/>
          </a:p>
        </p:txBody>
      </p:sp>
      <p:sp>
        <p:nvSpPr>
          <p:cNvPr id="15" name="Frame 108"/>
          <p:cNvSpPr/>
          <p:nvPr userDrawn="1"/>
        </p:nvSpPr>
        <p:spPr>
          <a:xfrm>
            <a:off x="304800" y="228600"/>
            <a:ext cx="8534400" cy="64008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536844 w 9144000"/>
              <a:gd name="connsiteY9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849257 w 9144000"/>
              <a:gd name="connsiteY9" fmla="*/ 462928 h 6858000"/>
              <a:gd name="connsiteX10" fmla="*/ 536844 w 9144000"/>
              <a:gd name="connsiteY10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849257 w 9144000"/>
              <a:gd name="connsiteY10" fmla="*/ 462928 h 6858000"/>
              <a:gd name="connsiteX11" fmla="*/ 536844 w 9144000"/>
              <a:gd name="connsiteY11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849257 w 9144000"/>
              <a:gd name="connsiteY10" fmla="*/ 462928 h 6858000"/>
              <a:gd name="connsiteX11" fmla="*/ 536844 w 9144000"/>
              <a:gd name="connsiteY11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849257 w 9144000"/>
              <a:gd name="connsiteY11" fmla="*/ 462928 h 6858000"/>
              <a:gd name="connsiteX12" fmla="*/ 536844 w 9144000"/>
              <a:gd name="connsiteY12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849257 w 9144000"/>
              <a:gd name="connsiteY11" fmla="*/ 462928 h 6858000"/>
              <a:gd name="connsiteX12" fmla="*/ 536844 w 9144000"/>
              <a:gd name="connsiteY12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59073 w 9144000"/>
              <a:gd name="connsiteY11" fmla="*/ 469589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18759 w 9144000"/>
              <a:gd name="connsiteY10" fmla="*/ 426294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9257 w 9144000"/>
              <a:gd name="connsiteY12" fmla="*/ 462928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536844 w 9144000"/>
              <a:gd name="connsiteY5" fmla="*/ 536844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36844 w 9144000"/>
              <a:gd name="connsiteY13" fmla="*/ 536844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463575 w 9144000"/>
              <a:gd name="connsiteY5" fmla="*/ 390305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463575 w 9144000"/>
              <a:gd name="connsiteY13" fmla="*/ 390305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270411 w 9144000"/>
              <a:gd name="connsiteY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270411 w 9144000"/>
              <a:gd name="connsiteY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270411 w 9144000"/>
              <a:gd name="connsiteY14" fmla="*/ 197140 h 6858000"/>
              <a:gd name="connsiteX0" fmla="*/ 344218 w 9488218"/>
              <a:gd name="connsiteY0" fmla="*/ 0 h 6858000"/>
              <a:gd name="connsiteX1" fmla="*/ 9488218 w 9488218"/>
              <a:gd name="connsiteY1" fmla="*/ 0 h 6858000"/>
              <a:gd name="connsiteX2" fmla="*/ 9488218 w 9488218"/>
              <a:gd name="connsiteY2" fmla="*/ 6858000 h 6858000"/>
              <a:gd name="connsiteX3" fmla="*/ 344218 w 9488218"/>
              <a:gd name="connsiteY3" fmla="*/ 6858000 h 6858000"/>
              <a:gd name="connsiteX4" fmla="*/ 344218 w 9488218"/>
              <a:gd name="connsiteY4" fmla="*/ 0 h 6858000"/>
              <a:gd name="connsiteX5" fmla="*/ 614629 w 9488218"/>
              <a:gd name="connsiteY5" fmla="*/ 197140 h 6858000"/>
              <a:gd name="connsiteX6" fmla="*/ 881062 w 9488218"/>
              <a:gd name="connsiteY6" fmla="*/ 6321156 h 6858000"/>
              <a:gd name="connsiteX7" fmla="*/ 8951374 w 9488218"/>
              <a:gd name="connsiteY7" fmla="*/ 6321156 h 6858000"/>
              <a:gd name="connsiteX8" fmla="*/ 8951374 w 9488218"/>
              <a:gd name="connsiteY8" fmla="*/ 536844 h 6858000"/>
              <a:gd name="connsiteX9" fmla="*/ 3867802 w 9488218"/>
              <a:gd name="connsiteY9" fmla="*/ 419633 h 6858000"/>
              <a:gd name="connsiteX10" fmla="*/ 1766308 w 9488218"/>
              <a:gd name="connsiteY10" fmla="*/ 409642 h 6858000"/>
              <a:gd name="connsiteX11" fmla="*/ 1423273 w 9488218"/>
              <a:gd name="connsiteY11" fmla="*/ 339703 h 6858000"/>
              <a:gd name="connsiteX12" fmla="*/ 1186814 w 9488218"/>
              <a:gd name="connsiteY12" fmla="*/ 369676 h 6858000"/>
              <a:gd name="connsiteX13" fmla="*/ 890407 w 9488218"/>
              <a:gd name="connsiteY13" fmla="*/ 346364 h 6858000"/>
              <a:gd name="connsiteX14" fmla="*/ 780503 w 9488218"/>
              <a:gd name="connsiteY14" fmla="*/ 263103 h 6858000"/>
              <a:gd name="connsiteX15" fmla="*/ 614629 w 9488218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536844 w 9144000"/>
              <a:gd name="connsiteY6" fmla="*/ 6321156 h 6858000"/>
              <a:gd name="connsiteX7" fmla="*/ 8607156 w 9144000"/>
              <a:gd name="connsiteY7" fmla="*/ 6321156 h 6858000"/>
              <a:gd name="connsiteX8" fmla="*/ 8607156 w 9144000"/>
              <a:gd name="connsiteY8" fmla="*/ 536844 h 6858000"/>
              <a:gd name="connsiteX9" fmla="*/ 3523584 w 9144000"/>
              <a:gd name="connsiteY9" fmla="*/ 419633 h 6858000"/>
              <a:gd name="connsiteX10" fmla="*/ 1422090 w 9144000"/>
              <a:gd name="connsiteY10" fmla="*/ 409642 h 6858000"/>
              <a:gd name="connsiteX11" fmla="*/ 1079055 w 9144000"/>
              <a:gd name="connsiteY11" fmla="*/ 339703 h 6858000"/>
              <a:gd name="connsiteX12" fmla="*/ 842596 w 9144000"/>
              <a:gd name="connsiteY12" fmla="*/ 369676 h 6858000"/>
              <a:gd name="connsiteX13" fmla="*/ 546189 w 9144000"/>
              <a:gd name="connsiteY13" fmla="*/ 346364 h 6858000"/>
              <a:gd name="connsiteX14" fmla="*/ 436285 w 9144000"/>
              <a:gd name="connsiteY14" fmla="*/ 263103 h 6858000"/>
              <a:gd name="connsiteX15" fmla="*/ 270411 w 9144000"/>
              <a:gd name="connsiteY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919196 w 9144000"/>
              <a:gd name="connsiteY6" fmla="*/ 2048208 h 6858000"/>
              <a:gd name="connsiteX7" fmla="*/ 536844 w 9144000"/>
              <a:gd name="connsiteY7" fmla="*/ 6321156 h 6858000"/>
              <a:gd name="connsiteX8" fmla="*/ 8607156 w 9144000"/>
              <a:gd name="connsiteY8" fmla="*/ 6321156 h 6858000"/>
              <a:gd name="connsiteX9" fmla="*/ 8607156 w 9144000"/>
              <a:gd name="connsiteY9" fmla="*/ 536844 h 6858000"/>
              <a:gd name="connsiteX10" fmla="*/ 3523584 w 9144000"/>
              <a:gd name="connsiteY10" fmla="*/ 419633 h 6858000"/>
              <a:gd name="connsiteX11" fmla="*/ 1422090 w 9144000"/>
              <a:gd name="connsiteY11" fmla="*/ 409642 h 6858000"/>
              <a:gd name="connsiteX12" fmla="*/ 1079055 w 9144000"/>
              <a:gd name="connsiteY12" fmla="*/ 339703 h 6858000"/>
              <a:gd name="connsiteX13" fmla="*/ 842596 w 9144000"/>
              <a:gd name="connsiteY13" fmla="*/ 369676 h 6858000"/>
              <a:gd name="connsiteX14" fmla="*/ 546189 w 9144000"/>
              <a:gd name="connsiteY14" fmla="*/ 346364 h 6858000"/>
              <a:gd name="connsiteX15" fmla="*/ 436285 w 9144000"/>
              <a:gd name="connsiteY15" fmla="*/ 263103 h 6858000"/>
              <a:gd name="connsiteX16" fmla="*/ 270411 w 9144000"/>
              <a:gd name="connsiteY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436285 w 9144000"/>
              <a:gd name="connsiteY6" fmla="*/ 782649 h 6858000"/>
              <a:gd name="connsiteX7" fmla="*/ 919196 w 9144000"/>
              <a:gd name="connsiteY7" fmla="*/ 2048208 h 6858000"/>
              <a:gd name="connsiteX8" fmla="*/ 536844 w 9144000"/>
              <a:gd name="connsiteY8" fmla="*/ 6321156 h 6858000"/>
              <a:gd name="connsiteX9" fmla="*/ 8607156 w 9144000"/>
              <a:gd name="connsiteY9" fmla="*/ 6321156 h 6858000"/>
              <a:gd name="connsiteX10" fmla="*/ 8607156 w 9144000"/>
              <a:gd name="connsiteY10" fmla="*/ 536844 h 6858000"/>
              <a:gd name="connsiteX11" fmla="*/ 3523584 w 9144000"/>
              <a:gd name="connsiteY11" fmla="*/ 419633 h 6858000"/>
              <a:gd name="connsiteX12" fmla="*/ 1422090 w 9144000"/>
              <a:gd name="connsiteY12" fmla="*/ 409642 h 6858000"/>
              <a:gd name="connsiteX13" fmla="*/ 1079055 w 9144000"/>
              <a:gd name="connsiteY13" fmla="*/ 339703 h 6858000"/>
              <a:gd name="connsiteX14" fmla="*/ 842596 w 9144000"/>
              <a:gd name="connsiteY14" fmla="*/ 369676 h 6858000"/>
              <a:gd name="connsiteX15" fmla="*/ 546189 w 9144000"/>
              <a:gd name="connsiteY15" fmla="*/ 346364 h 6858000"/>
              <a:gd name="connsiteX16" fmla="*/ 436285 w 9144000"/>
              <a:gd name="connsiteY16" fmla="*/ 263103 h 6858000"/>
              <a:gd name="connsiteX17" fmla="*/ 270411 w 9144000"/>
              <a:gd name="connsiteY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436285 w 9144000"/>
              <a:gd name="connsiteY6" fmla="*/ 782649 h 6858000"/>
              <a:gd name="connsiteX7" fmla="*/ 919196 w 9144000"/>
              <a:gd name="connsiteY7" fmla="*/ 2048208 h 6858000"/>
              <a:gd name="connsiteX8" fmla="*/ 536844 w 9144000"/>
              <a:gd name="connsiteY8" fmla="*/ 6321156 h 6858000"/>
              <a:gd name="connsiteX9" fmla="*/ 8607156 w 9144000"/>
              <a:gd name="connsiteY9" fmla="*/ 6321156 h 6858000"/>
              <a:gd name="connsiteX10" fmla="*/ 8607156 w 9144000"/>
              <a:gd name="connsiteY10" fmla="*/ 536844 h 6858000"/>
              <a:gd name="connsiteX11" fmla="*/ 3523584 w 9144000"/>
              <a:gd name="connsiteY11" fmla="*/ 419633 h 6858000"/>
              <a:gd name="connsiteX12" fmla="*/ 1422090 w 9144000"/>
              <a:gd name="connsiteY12" fmla="*/ 409642 h 6858000"/>
              <a:gd name="connsiteX13" fmla="*/ 1079055 w 9144000"/>
              <a:gd name="connsiteY13" fmla="*/ 339703 h 6858000"/>
              <a:gd name="connsiteX14" fmla="*/ 842596 w 9144000"/>
              <a:gd name="connsiteY14" fmla="*/ 369676 h 6858000"/>
              <a:gd name="connsiteX15" fmla="*/ 546189 w 9144000"/>
              <a:gd name="connsiteY15" fmla="*/ 346364 h 6858000"/>
              <a:gd name="connsiteX16" fmla="*/ 436285 w 9144000"/>
              <a:gd name="connsiteY16" fmla="*/ 263103 h 6858000"/>
              <a:gd name="connsiteX17" fmla="*/ 270411 w 9144000"/>
              <a:gd name="connsiteY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422090 w 9144000"/>
              <a:gd name="connsiteY13" fmla="*/ 409642 h 6858000"/>
              <a:gd name="connsiteX14" fmla="*/ 1079055 w 9144000"/>
              <a:gd name="connsiteY14" fmla="*/ 339703 h 6858000"/>
              <a:gd name="connsiteX15" fmla="*/ 842596 w 9144000"/>
              <a:gd name="connsiteY15" fmla="*/ 369676 h 6858000"/>
              <a:gd name="connsiteX16" fmla="*/ 546189 w 9144000"/>
              <a:gd name="connsiteY16" fmla="*/ 346364 h 6858000"/>
              <a:gd name="connsiteX17" fmla="*/ 436285 w 9144000"/>
              <a:gd name="connsiteY17" fmla="*/ 263103 h 6858000"/>
              <a:gd name="connsiteX18" fmla="*/ 270411 w 9144000"/>
              <a:gd name="connsiteY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775114 w 9144000"/>
              <a:gd name="connsiteY13" fmla="*/ 369677 h 6858000"/>
              <a:gd name="connsiteX14" fmla="*/ 1422090 w 9144000"/>
              <a:gd name="connsiteY14" fmla="*/ 409642 h 6858000"/>
              <a:gd name="connsiteX15" fmla="*/ 1079055 w 9144000"/>
              <a:gd name="connsiteY15" fmla="*/ 339703 h 6858000"/>
              <a:gd name="connsiteX16" fmla="*/ 842596 w 9144000"/>
              <a:gd name="connsiteY16" fmla="*/ 369676 h 6858000"/>
              <a:gd name="connsiteX17" fmla="*/ 546189 w 9144000"/>
              <a:gd name="connsiteY17" fmla="*/ 346364 h 6858000"/>
              <a:gd name="connsiteX18" fmla="*/ 436285 w 9144000"/>
              <a:gd name="connsiteY18" fmla="*/ 263103 h 6858000"/>
              <a:gd name="connsiteX19" fmla="*/ 270411 w 9144000"/>
              <a:gd name="connsiteY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436285 w 9144000"/>
              <a:gd name="connsiteY7" fmla="*/ 782649 h 6858000"/>
              <a:gd name="connsiteX8" fmla="*/ 919196 w 9144000"/>
              <a:gd name="connsiteY8" fmla="*/ 2048208 h 6858000"/>
              <a:gd name="connsiteX9" fmla="*/ 536844 w 9144000"/>
              <a:gd name="connsiteY9" fmla="*/ 6321156 h 6858000"/>
              <a:gd name="connsiteX10" fmla="*/ 8607156 w 9144000"/>
              <a:gd name="connsiteY10" fmla="*/ 6321156 h 6858000"/>
              <a:gd name="connsiteX11" fmla="*/ 8607156 w 9144000"/>
              <a:gd name="connsiteY11" fmla="*/ 536844 h 6858000"/>
              <a:gd name="connsiteX12" fmla="*/ 3523584 w 9144000"/>
              <a:gd name="connsiteY12" fmla="*/ 419633 h 6858000"/>
              <a:gd name="connsiteX13" fmla="*/ 1991591 w 9144000"/>
              <a:gd name="connsiteY13" fmla="*/ 373007 h 6858000"/>
              <a:gd name="connsiteX14" fmla="*/ 1775114 w 9144000"/>
              <a:gd name="connsiteY14" fmla="*/ 369677 h 6858000"/>
              <a:gd name="connsiteX15" fmla="*/ 1422090 w 9144000"/>
              <a:gd name="connsiteY15" fmla="*/ 409642 h 6858000"/>
              <a:gd name="connsiteX16" fmla="*/ 1079055 w 9144000"/>
              <a:gd name="connsiteY16" fmla="*/ 339703 h 6858000"/>
              <a:gd name="connsiteX17" fmla="*/ 842596 w 9144000"/>
              <a:gd name="connsiteY17" fmla="*/ 369676 h 6858000"/>
              <a:gd name="connsiteX18" fmla="*/ 546189 w 9144000"/>
              <a:gd name="connsiteY18" fmla="*/ 346364 h 6858000"/>
              <a:gd name="connsiteX19" fmla="*/ 436285 w 9144000"/>
              <a:gd name="connsiteY19" fmla="*/ 263103 h 6858000"/>
              <a:gd name="connsiteX20" fmla="*/ 270411 w 9144000"/>
              <a:gd name="connsiteY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919196 w 9144000"/>
              <a:gd name="connsiteY9" fmla="*/ 2048208 h 6858000"/>
              <a:gd name="connsiteX10" fmla="*/ 536844 w 9144000"/>
              <a:gd name="connsiteY10" fmla="*/ 6321156 h 6858000"/>
              <a:gd name="connsiteX11" fmla="*/ 8607156 w 9144000"/>
              <a:gd name="connsiteY11" fmla="*/ 6321156 h 6858000"/>
              <a:gd name="connsiteX12" fmla="*/ 8607156 w 9144000"/>
              <a:gd name="connsiteY12" fmla="*/ 536844 h 6858000"/>
              <a:gd name="connsiteX13" fmla="*/ 3523584 w 9144000"/>
              <a:gd name="connsiteY13" fmla="*/ 419633 h 6858000"/>
              <a:gd name="connsiteX14" fmla="*/ 1991591 w 9144000"/>
              <a:gd name="connsiteY14" fmla="*/ 373007 h 6858000"/>
              <a:gd name="connsiteX15" fmla="*/ 1775114 w 9144000"/>
              <a:gd name="connsiteY15" fmla="*/ 369677 h 6858000"/>
              <a:gd name="connsiteX16" fmla="*/ 1422090 w 9144000"/>
              <a:gd name="connsiteY16" fmla="*/ 409642 h 6858000"/>
              <a:gd name="connsiteX17" fmla="*/ 1079055 w 9144000"/>
              <a:gd name="connsiteY17" fmla="*/ 339703 h 6858000"/>
              <a:gd name="connsiteX18" fmla="*/ 842596 w 9144000"/>
              <a:gd name="connsiteY18" fmla="*/ 369676 h 6858000"/>
              <a:gd name="connsiteX19" fmla="*/ 546189 w 9144000"/>
              <a:gd name="connsiteY19" fmla="*/ 346364 h 6858000"/>
              <a:gd name="connsiteX20" fmla="*/ 436285 w 9144000"/>
              <a:gd name="connsiteY20" fmla="*/ 263103 h 6858000"/>
              <a:gd name="connsiteX21" fmla="*/ 270411 w 9144000"/>
              <a:gd name="connsiteY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876300 w 9144000"/>
              <a:gd name="connsiteY9" fmla="*/ 1604963 h 6858000"/>
              <a:gd name="connsiteX10" fmla="*/ 919196 w 9144000"/>
              <a:gd name="connsiteY10" fmla="*/ 2048208 h 6858000"/>
              <a:gd name="connsiteX11" fmla="*/ 536844 w 9144000"/>
              <a:gd name="connsiteY11" fmla="*/ 6321156 h 6858000"/>
              <a:gd name="connsiteX12" fmla="*/ 8607156 w 9144000"/>
              <a:gd name="connsiteY12" fmla="*/ 6321156 h 6858000"/>
              <a:gd name="connsiteX13" fmla="*/ 8607156 w 9144000"/>
              <a:gd name="connsiteY13" fmla="*/ 536844 h 6858000"/>
              <a:gd name="connsiteX14" fmla="*/ 3523584 w 9144000"/>
              <a:gd name="connsiteY14" fmla="*/ 419633 h 6858000"/>
              <a:gd name="connsiteX15" fmla="*/ 1991591 w 9144000"/>
              <a:gd name="connsiteY15" fmla="*/ 373007 h 6858000"/>
              <a:gd name="connsiteX16" fmla="*/ 1775114 w 9144000"/>
              <a:gd name="connsiteY16" fmla="*/ 369677 h 6858000"/>
              <a:gd name="connsiteX17" fmla="*/ 1422090 w 9144000"/>
              <a:gd name="connsiteY17" fmla="*/ 409642 h 6858000"/>
              <a:gd name="connsiteX18" fmla="*/ 1079055 w 9144000"/>
              <a:gd name="connsiteY18" fmla="*/ 339703 h 6858000"/>
              <a:gd name="connsiteX19" fmla="*/ 842596 w 9144000"/>
              <a:gd name="connsiteY19" fmla="*/ 369676 h 6858000"/>
              <a:gd name="connsiteX20" fmla="*/ 546189 w 9144000"/>
              <a:gd name="connsiteY20" fmla="*/ 346364 h 6858000"/>
              <a:gd name="connsiteX21" fmla="*/ 436285 w 9144000"/>
              <a:gd name="connsiteY21" fmla="*/ 263103 h 6858000"/>
              <a:gd name="connsiteX22" fmla="*/ 270411 w 9144000"/>
              <a:gd name="connsiteY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69107 w 9144000"/>
              <a:gd name="connsiteY9" fmla="*/ 1366838 h 6858000"/>
              <a:gd name="connsiteX10" fmla="*/ 919196 w 9144000"/>
              <a:gd name="connsiteY10" fmla="*/ 2048208 h 6858000"/>
              <a:gd name="connsiteX11" fmla="*/ 536844 w 9144000"/>
              <a:gd name="connsiteY11" fmla="*/ 6321156 h 6858000"/>
              <a:gd name="connsiteX12" fmla="*/ 8607156 w 9144000"/>
              <a:gd name="connsiteY12" fmla="*/ 6321156 h 6858000"/>
              <a:gd name="connsiteX13" fmla="*/ 8607156 w 9144000"/>
              <a:gd name="connsiteY13" fmla="*/ 536844 h 6858000"/>
              <a:gd name="connsiteX14" fmla="*/ 3523584 w 9144000"/>
              <a:gd name="connsiteY14" fmla="*/ 419633 h 6858000"/>
              <a:gd name="connsiteX15" fmla="*/ 1991591 w 9144000"/>
              <a:gd name="connsiteY15" fmla="*/ 373007 h 6858000"/>
              <a:gd name="connsiteX16" fmla="*/ 1775114 w 9144000"/>
              <a:gd name="connsiteY16" fmla="*/ 369677 h 6858000"/>
              <a:gd name="connsiteX17" fmla="*/ 1422090 w 9144000"/>
              <a:gd name="connsiteY17" fmla="*/ 409642 h 6858000"/>
              <a:gd name="connsiteX18" fmla="*/ 1079055 w 9144000"/>
              <a:gd name="connsiteY18" fmla="*/ 339703 h 6858000"/>
              <a:gd name="connsiteX19" fmla="*/ 842596 w 9144000"/>
              <a:gd name="connsiteY19" fmla="*/ 369676 h 6858000"/>
              <a:gd name="connsiteX20" fmla="*/ 546189 w 9144000"/>
              <a:gd name="connsiteY20" fmla="*/ 346364 h 6858000"/>
              <a:gd name="connsiteX21" fmla="*/ 436285 w 9144000"/>
              <a:gd name="connsiteY21" fmla="*/ 263103 h 6858000"/>
              <a:gd name="connsiteX22" fmla="*/ 270411 w 9144000"/>
              <a:gd name="connsiteY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521494 w 9144000"/>
              <a:gd name="connsiteY9" fmla="*/ 997744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919196 w 9144000"/>
              <a:gd name="connsiteY11" fmla="*/ 2048208 h 6858000"/>
              <a:gd name="connsiteX12" fmla="*/ 536844 w 9144000"/>
              <a:gd name="connsiteY12" fmla="*/ 6321156 h 6858000"/>
              <a:gd name="connsiteX13" fmla="*/ 8607156 w 9144000"/>
              <a:gd name="connsiteY13" fmla="*/ 6321156 h 6858000"/>
              <a:gd name="connsiteX14" fmla="*/ 8607156 w 9144000"/>
              <a:gd name="connsiteY14" fmla="*/ 536844 h 6858000"/>
              <a:gd name="connsiteX15" fmla="*/ 3523584 w 9144000"/>
              <a:gd name="connsiteY15" fmla="*/ 419633 h 6858000"/>
              <a:gd name="connsiteX16" fmla="*/ 1991591 w 9144000"/>
              <a:gd name="connsiteY16" fmla="*/ 373007 h 6858000"/>
              <a:gd name="connsiteX17" fmla="*/ 1775114 w 9144000"/>
              <a:gd name="connsiteY17" fmla="*/ 369677 h 6858000"/>
              <a:gd name="connsiteX18" fmla="*/ 1422090 w 9144000"/>
              <a:gd name="connsiteY18" fmla="*/ 409642 h 6858000"/>
              <a:gd name="connsiteX19" fmla="*/ 1079055 w 9144000"/>
              <a:gd name="connsiteY19" fmla="*/ 339703 h 6858000"/>
              <a:gd name="connsiteX20" fmla="*/ 842596 w 9144000"/>
              <a:gd name="connsiteY20" fmla="*/ 369676 h 6858000"/>
              <a:gd name="connsiteX21" fmla="*/ 546189 w 9144000"/>
              <a:gd name="connsiteY21" fmla="*/ 346364 h 6858000"/>
              <a:gd name="connsiteX22" fmla="*/ 436285 w 9144000"/>
              <a:gd name="connsiteY22" fmla="*/ 263103 h 6858000"/>
              <a:gd name="connsiteX23" fmla="*/ 270411 w 9144000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40119 w 9260223"/>
              <a:gd name="connsiteY11" fmla="*/ 1941052 h 6858000"/>
              <a:gd name="connsiteX12" fmla="*/ 653067 w 9260223"/>
              <a:gd name="connsiteY12" fmla="*/ 6321156 h 6858000"/>
              <a:gd name="connsiteX13" fmla="*/ 8723379 w 9260223"/>
              <a:gd name="connsiteY13" fmla="*/ 6321156 h 6858000"/>
              <a:gd name="connsiteX14" fmla="*/ 8723379 w 9260223"/>
              <a:gd name="connsiteY14" fmla="*/ 536844 h 6858000"/>
              <a:gd name="connsiteX15" fmla="*/ 3639807 w 9260223"/>
              <a:gd name="connsiteY15" fmla="*/ 419633 h 6858000"/>
              <a:gd name="connsiteX16" fmla="*/ 2107814 w 9260223"/>
              <a:gd name="connsiteY16" fmla="*/ 373007 h 6858000"/>
              <a:gd name="connsiteX17" fmla="*/ 1891337 w 9260223"/>
              <a:gd name="connsiteY17" fmla="*/ 369677 h 6858000"/>
              <a:gd name="connsiteX18" fmla="*/ 1538313 w 9260223"/>
              <a:gd name="connsiteY18" fmla="*/ 409642 h 6858000"/>
              <a:gd name="connsiteX19" fmla="*/ 1195278 w 9260223"/>
              <a:gd name="connsiteY19" fmla="*/ 339703 h 6858000"/>
              <a:gd name="connsiteX20" fmla="*/ 958819 w 9260223"/>
              <a:gd name="connsiteY20" fmla="*/ 369676 h 6858000"/>
              <a:gd name="connsiteX21" fmla="*/ 662412 w 9260223"/>
              <a:gd name="connsiteY21" fmla="*/ 346364 h 6858000"/>
              <a:gd name="connsiteX22" fmla="*/ 552508 w 9260223"/>
              <a:gd name="connsiteY22" fmla="*/ 263103 h 6858000"/>
              <a:gd name="connsiteX23" fmla="*/ 386634 w 9260223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40119 w 9260223"/>
              <a:gd name="connsiteY11" fmla="*/ 1941052 h 6858000"/>
              <a:gd name="connsiteX12" fmla="*/ 653067 w 9260223"/>
              <a:gd name="connsiteY12" fmla="*/ 6321156 h 6858000"/>
              <a:gd name="connsiteX13" fmla="*/ 8723379 w 9260223"/>
              <a:gd name="connsiteY13" fmla="*/ 6321156 h 6858000"/>
              <a:gd name="connsiteX14" fmla="*/ 8723379 w 9260223"/>
              <a:gd name="connsiteY14" fmla="*/ 536844 h 6858000"/>
              <a:gd name="connsiteX15" fmla="*/ 3639807 w 9260223"/>
              <a:gd name="connsiteY15" fmla="*/ 419633 h 6858000"/>
              <a:gd name="connsiteX16" fmla="*/ 2107814 w 9260223"/>
              <a:gd name="connsiteY16" fmla="*/ 373007 h 6858000"/>
              <a:gd name="connsiteX17" fmla="*/ 1891337 w 9260223"/>
              <a:gd name="connsiteY17" fmla="*/ 369677 h 6858000"/>
              <a:gd name="connsiteX18" fmla="*/ 1538313 w 9260223"/>
              <a:gd name="connsiteY18" fmla="*/ 409642 h 6858000"/>
              <a:gd name="connsiteX19" fmla="*/ 1195278 w 9260223"/>
              <a:gd name="connsiteY19" fmla="*/ 339703 h 6858000"/>
              <a:gd name="connsiteX20" fmla="*/ 958819 w 9260223"/>
              <a:gd name="connsiteY20" fmla="*/ 369676 h 6858000"/>
              <a:gd name="connsiteX21" fmla="*/ 662412 w 9260223"/>
              <a:gd name="connsiteY21" fmla="*/ 346364 h 6858000"/>
              <a:gd name="connsiteX22" fmla="*/ 552508 w 9260223"/>
              <a:gd name="connsiteY22" fmla="*/ 263103 h 6858000"/>
              <a:gd name="connsiteX23" fmla="*/ 386634 w 9260223"/>
              <a:gd name="connsiteY23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409118 w 9260223"/>
              <a:gd name="connsiteY11" fmla="*/ 142636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409118 w 9260223"/>
              <a:gd name="connsiteY11" fmla="*/ 142636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16223 w 9260223"/>
              <a:gd name="connsiteY0" fmla="*/ 0 h 6858000"/>
              <a:gd name="connsiteX1" fmla="*/ 9260223 w 9260223"/>
              <a:gd name="connsiteY1" fmla="*/ 0 h 6858000"/>
              <a:gd name="connsiteX2" fmla="*/ 9260223 w 9260223"/>
              <a:gd name="connsiteY2" fmla="*/ 6858000 h 6858000"/>
              <a:gd name="connsiteX3" fmla="*/ 116223 w 9260223"/>
              <a:gd name="connsiteY3" fmla="*/ 6858000 h 6858000"/>
              <a:gd name="connsiteX4" fmla="*/ 116223 w 9260223"/>
              <a:gd name="connsiteY4" fmla="*/ 0 h 6858000"/>
              <a:gd name="connsiteX5" fmla="*/ 386634 w 9260223"/>
              <a:gd name="connsiteY5" fmla="*/ 197140 h 6858000"/>
              <a:gd name="connsiteX6" fmla="*/ 459256 w 9260223"/>
              <a:gd name="connsiteY6" fmla="*/ 369677 h 6858000"/>
              <a:gd name="connsiteX7" fmla="*/ 512543 w 9260223"/>
              <a:gd name="connsiteY7" fmla="*/ 499563 h 6858000"/>
              <a:gd name="connsiteX8" fmla="*/ 552508 w 9260223"/>
              <a:gd name="connsiteY8" fmla="*/ 782649 h 6858000"/>
              <a:gd name="connsiteX9" fmla="*/ 540086 w 9260223"/>
              <a:gd name="connsiteY9" fmla="*/ 1000125 h 6858000"/>
              <a:gd name="connsiteX10" fmla="*/ 585330 w 9260223"/>
              <a:gd name="connsiteY10" fmla="*/ 1366838 h 6858000"/>
              <a:gd name="connsiteX11" fmla="*/ 537706 w 9260223"/>
              <a:gd name="connsiteY11" fmla="*/ 1712119 h 6858000"/>
              <a:gd name="connsiteX12" fmla="*/ 540119 w 9260223"/>
              <a:gd name="connsiteY12" fmla="*/ 1941052 h 6858000"/>
              <a:gd name="connsiteX13" fmla="*/ 653067 w 9260223"/>
              <a:gd name="connsiteY13" fmla="*/ 6321156 h 6858000"/>
              <a:gd name="connsiteX14" fmla="*/ 8723379 w 9260223"/>
              <a:gd name="connsiteY14" fmla="*/ 6321156 h 6858000"/>
              <a:gd name="connsiteX15" fmla="*/ 8723379 w 9260223"/>
              <a:gd name="connsiteY15" fmla="*/ 536844 h 6858000"/>
              <a:gd name="connsiteX16" fmla="*/ 3639807 w 9260223"/>
              <a:gd name="connsiteY16" fmla="*/ 419633 h 6858000"/>
              <a:gd name="connsiteX17" fmla="*/ 2107814 w 9260223"/>
              <a:gd name="connsiteY17" fmla="*/ 373007 h 6858000"/>
              <a:gd name="connsiteX18" fmla="*/ 1891337 w 9260223"/>
              <a:gd name="connsiteY18" fmla="*/ 369677 h 6858000"/>
              <a:gd name="connsiteX19" fmla="*/ 1538313 w 9260223"/>
              <a:gd name="connsiteY19" fmla="*/ 409642 h 6858000"/>
              <a:gd name="connsiteX20" fmla="*/ 1195278 w 9260223"/>
              <a:gd name="connsiteY20" fmla="*/ 339703 h 6858000"/>
              <a:gd name="connsiteX21" fmla="*/ 958819 w 9260223"/>
              <a:gd name="connsiteY21" fmla="*/ 369676 h 6858000"/>
              <a:gd name="connsiteX22" fmla="*/ 662412 w 9260223"/>
              <a:gd name="connsiteY22" fmla="*/ 346364 h 6858000"/>
              <a:gd name="connsiteX23" fmla="*/ 552508 w 9260223"/>
              <a:gd name="connsiteY23" fmla="*/ 263103 h 6858000"/>
              <a:gd name="connsiteX24" fmla="*/ 386634 w 9260223"/>
              <a:gd name="connsiteY24" fmla="*/ 197140 h 6858000"/>
              <a:gd name="connsiteX0" fmla="*/ 106820 w 9250820"/>
              <a:gd name="connsiteY0" fmla="*/ 0 h 6858000"/>
              <a:gd name="connsiteX1" fmla="*/ 9250820 w 9250820"/>
              <a:gd name="connsiteY1" fmla="*/ 0 h 6858000"/>
              <a:gd name="connsiteX2" fmla="*/ 9250820 w 9250820"/>
              <a:gd name="connsiteY2" fmla="*/ 6858000 h 6858000"/>
              <a:gd name="connsiteX3" fmla="*/ 106820 w 9250820"/>
              <a:gd name="connsiteY3" fmla="*/ 6858000 h 6858000"/>
              <a:gd name="connsiteX4" fmla="*/ 106820 w 9250820"/>
              <a:gd name="connsiteY4" fmla="*/ 0 h 6858000"/>
              <a:gd name="connsiteX5" fmla="*/ 377231 w 9250820"/>
              <a:gd name="connsiteY5" fmla="*/ 197140 h 6858000"/>
              <a:gd name="connsiteX6" fmla="*/ 449853 w 9250820"/>
              <a:gd name="connsiteY6" fmla="*/ 369677 h 6858000"/>
              <a:gd name="connsiteX7" fmla="*/ 503140 w 9250820"/>
              <a:gd name="connsiteY7" fmla="*/ 499563 h 6858000"/>
              <a:gd name="connsiteX8" fmla="*/ 543105 w 9250820"/>
              <a:gd name="connsiteY8" fmla="*/ 782649 h 6858000"/>
              <a:gd name="connsiteX9" fmla="*/ 530683 w 9250820"/>
              <a:gd name="connsiteY9" fmla="*/ 1000125 h 6858000"/>
              <a:gd name="connsiteX10" fmla="*/ 575927 w 9250820"/>
              <a:gd name="connsiteY10" fmla="*/ 1366838 h 6858000"/>
              <a:gd name="connsiteX11" fmla="*/ 528303 w 9250820"/>
              <a:gd name="connsiteY11" fmla="*/ 1712119 h 6858000"/>
              <a:gd name="connsiteX12" fmla="*/ 530716 w 9250820"/>
              <a:gd name="connsiteY12" fmla="*/ 1941052 h 6858000"/>
              <a:gd name="connsiteX13" fmla="*/ 552115 w 9250820"/>
              <a:gd name="connsiteY13" fmla="*/ 2947988 h 6858000"/>
              <a:gd name="connsiteX14" fmla="*/ 643664 w 9250820"/>
              <a:gd name="connsiteY14" fmla="*/ 6321156 h 6858000"/>
              <a:gd name="connsiteX15" fmla="*/ 8713976 w 9250820"/>
              <a:gd name="connsiteY15" fmla="*/ 6321156 h 6858000"/>
              <a:gd name="connsiteX16" fmla="*/ 8713976 w 9250820"/>
              <a:gd name="connsiteY16" fmla="*/ 536844 h 6858000"/>
              <a:gd name="connsiteX17" fmla="*/ 3630404 w 9250820"/>
              <a:gd name="connsiteY17" fmla="*/ 419633 h 6858000"/>
              <a:gd name="connsiteX18" fmla="*/ 2098411 w 9250820"/>
              <a:gd name="connsiteY18" fmla="*/ 373007 h 6858000"/>
              <a:gd name="connsiteX19" fmla="*/ 1881934 w 9250820"/>
              <a:gd name="connsiteY19" fmla="*/ 369677 h 6858000"/>
              <a:gd name="connsiteX20" fmla="*/ 1528910 w 9250820"/>
              <a:gd name="connsiteY20" fmla="*/ 409642 h 6858000"/>
              <a:gd name="connsiteX21" fmla="*/ 1185875 w 9250820"/>
              <a:gd name="connsiteY21" fmla="*/ 339703 h 6858000"/>
              <a:gd name="connsiteX22" fmla="*/ 949416 w 9250820"/>
              <a:gd name="connsiteY22" fmla="*/ 369676 h 6858000"/>
              <a:gd name="connsiteX23" fmla="*/ 653009 w 9250820"/>
              <a:gd name="connsiteY23" fmla="*/ 346364 h 6858000"/>
              <a:gd name="connsiteX24" fmla="*/ 543105 w 9250820"/>
              <a:gd name="connsiteY24" fmla="*/ 263103 h 6858000"/>
              <a:gd name="connsiteX25" fmla="*/ 377231 w 9250820"/>
              <a:gd name="connsiteY25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6073 w 9250073"/>
              <a:gd name="connsiteY0" fmla="*/ 0 h 6858000"/>
              <a:gd name="connsiteX1" fmla="*/ 9250073 w 9250073"/>
              <a:gd name="connsiteY1" fmla="*/ 0 h 6858000"/>
              <a:gd name="connsiteX2" fmla="*/ 9250073 w 9250073"/>
              <a:gd name="connsiteY2" fmla="*/ 6858000 h 6858000"/>
              <a:gd name="connsiteX3" fmla="*/ 106073 w 9250073"/>
              <a:gd name="connsiteY3" fmla="*/ 6858000 h 6858000"/>
              <a:gd name="connsiteX4" fmla="*/ 106073 w 9250073"/>
              <a:gd name="connsiteY4" fmla="*/ 0 h 6858000"/>
              <a:gd name="connsiteX5" fmla="*/ 376484 w 9250073"/>
              <a:gd name="connsiteY5" fmla="*/ 197140 h 6858000"/>
              <a:gd name="connsiteX6" fmla="*/ 449106 w 9250073"/>
              <a:gd name="connsiteY6" fmla="*/ 369677 h 6858000"/>
              <a:gd name="connsiteX7" fmla="*/ 502393 w 9250073"/>
              <a:gd name="connsiteY7" fmla="*/ 499563 h 6858000"/>
              <a:gd name="connsiteX8" fmla="*/ 542358 w 9250073"/>
              <a:gd name="connsiteY8" fmla="*/ 782649 h 6858000"/>
              <a:gd name="connsiteX9" fmla="*/ 529936 w 9250073"/>
              <a:gd name="connsiteY9" fmla="*/ 1000125 h 6858000"/>
              <a:gd name="connsiteX10" fmla="*/ 575180 w 9250073"/>
              <a:gd name="connsiteY10" fmla="*/ 1366838 h 6858000"/>
              <a:gd name="connsiteX11" fmla="*/ 527556 w 9250073"/>
              <a:gd name="connsiteY11" fmla="*/ 1712119 h 6858000"/>
              <a:gd name="connsiteX12" fmla="*/ 529969 w 9250073"/>
              <a:gd name="connsiteY12" fmla="*/ 1941052 h 6858000"/>
              <a:gd name="connsiteX13" fmla="*/ 525173 w 9250073"/>
              <a:gd name="connsiteY13" fmla="*/ 2226469 h 6858000"/>
              <a:gd name="connsiteX14" fmla="*/ 551368 w 9250073"/>
              <a:gd name="connsiteY14" fmla="*/ 2947988 h 6858000"/>
              <a:gd name="connsiteX15" fmla="*/ 642917 w 9250073"/>
              <a:gd name="connsiteY15" fmla="*/ 6321156 h 6858000"/>
              <a:gd name="connsiteX16" fmla="*/ 8713229 w 9250073"/>
              <a:gd name="connsiteY16" fmla="*/ 6321156 h 6858000"/>
              <a:gd name="connsiteX17" fmla="*/ 8713229 w 9250073"/>
              <a:gd name="connsiteY17" fmla="*/ 536844 h 6858000"/>
              <a:gd name="connsiteX18" fmla="*/ 3629657 w 9250073"/>
              <a:gd name="connsiteY18" fmla="*/ 419633 h 6858000"/>
              <a:gd name="connsiteX19" fmla="*/ 2097664 w 9250073"/>
              <a:gd name="connsiteY19" fmla="*/ 373007 h 6858000"/>
              <a:gd name="connsiteX20" fmla="*/ 1881187 w 9250073"/>
              <a:gd name="connsiteY20" fmla="*/ 369677 h 6858000"/>
              <a:gd name="connsiteX21" fmla="*/ 1528163 w 9250073"/>
              <a:gd name="connsiteY21" fmla="*/ 409642 h 6858000"/>
              <a:gd name="connsiteX22" fmla="*/ 1185128 w 9250073"/>
              <a:gd name="connsiteY22" fmla="*/ 339703 h 6858000"/>
              <a:gd name="connsiteX23" fmla="*/ 948669 w 9250073"/>
              <a:gd name="connsiteY23" fmla="*/ 369676 h 6858000"/>
              <a:gd name="connsiteX24" fmla="*/ 652262 w 9250073"/>
              <a:gd name="connsiteY24" fmla="*/ 346364 h 6858000"/>
              <a:gd name="connsiteX25" fmla="*/ 542358 w 9250073"/>
              <a:gd name="connsiteY25" fmla="*/ 263103 h 6858000"/>
              <a:gd name="connsiteX26" fmla="*/ 376484 w 9250073"/>
              <a:gd name="connsiteY26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5329 w 9249329"/>
              <a:gd name="connsiteY0" fmla="*/ 0 h 6858000"/>
              <a:gd name="connsiteX1" fmla="*/ 9249329 w 9249329"/>
              <a:gd name="connsiteY1" fmla="*/ 0 h 6858000"/>
              <a:gd name="connsiteX2" fmla="*/ 9249329 w 9249329"/>
              <a:gd name="connsiteY2" fmla="*/ 6858000 h 6858000"/>
              <a:gd name="connsiteX3" fmla="*/ 105329 w 9249329"/>
              <a:gd name="connsiteY3" fmla="*/ 6858000 h 6858000"/>
              <a:gd name="connsiteX4" fmla="*/ 105329 w 9249329"/>
              <a:gd name="connsiteY4" fmla="*/ 0 h 6858000"/>
              <a:gd name="connsiteX5" fmla="*/ 375740 w 9249329"/>
              <a:gd name="connsiteY5" fmla="*/ 197140 h 6858000"/>
              <a:gd name="connsiteX6" fmla="*/ 448362 w 9249329"/>
              <a:gd name="connsiteY6" fmla="*/ 369677 h 6858000"/>
              <a:gd name="connsiteX7" fmla="*/ 501649 w 9249329"/>
              <a:gd name="connsiteY7" fmla="*/ 499563 h 6858000"/>
              <a:gd name="connsiteX8" fmla="*/ 541614 w 9249329"/>
              <a:gd name="connsiteY8" fmla="*/ 782649 h 6858000"/>
              <a:gd name="connsiteX9" fmla="*/ 529192 w 9249329"/>
              <a:gd name="connsiteY9" fmla="*/ 1000125 h 6858000"/>
              <a:gd name="connsiteX10" fmla="*/ 574436 w 9249329"/>
              <a:gd name="connsiteY10" fmla="*/ 1366838 h 6858000"/>
              <a:gd name="connsiteX11" fmla="*/ 526812 w 9249329"/>
              <a:gd name="connsiteY11" fmla="*/ 1712119 h 6858000"/>
              <a:gd name="connsiteX12" fmla="*/ 529225 w 9249329"/>
              <a:gd name="connsiteY12" fmla="*/ 1941052 h 6858000"/>
              <a:gd name="connsiteX13" fmla="*/ 524429 w 9249329"/>
              <a:gd name="connsiteY13" fmla="*/ 2226469 h 6858000"/>
              <a:gd name="connsiteX14" fmla="*/ 581579 w 9249329"/>
              <a:gd name="connsiteY14" fmla="*/ 2305050 h 6858000"/>
              <a:gd name="connsiteX15" fmla="*/ 550624 w 9249329"/>
              <a:gd name="connsiteY15" fmla="*/ 2947988 h 6858000"/>
              <a:gd name="connsiteX16" fmla="*/ 642173 w 9249329"/>
              <a:gd name="connsiteY16" fmla="*/ 6321156 h 6858000"/>
              <a:gd name="connsiteX17" fmla="*/ 8712485 w 9249329"/>
              <a:gd name="connsiteY17" fmla="*/ 6321156 h 6858000"/>
              <a:gd name="connsiteX18" fmla="*/ 8712485 w 9249329"/>
              <a:gd name="connsiteY18" fmla="*/ 536844 h 6858000"/>
              <a:gd name="connsiteX19" fmla="*/ 3628913 w 9249329"/>
              <a:gd name="connsiteY19" fmla="*/ 419633 h 6858000"/>
              <a:gd name="connsiteX20" fmla="*/ 2096920 w 9249329"/>
              <a:gd name="connsiteY20" fmla="*/ 373007 h 6858000"/>
              <a:gd name="connsiteX21" fmla="*/ 1880443 w 9249329"/>
              <a:gd name="connsiteY21" fmla="*/ 369677 h 6858000"/>
              <a:gd name="connsiteX22" fmla="*/ 1527419 w 9249329"/>
              <a:gd name="connsiteY22" fmla="*/ 409642 h 6858000"/>
              <a:gd name="connsiteX23" fmla="*/ 1184384 w 9249329"/>
              <a:gd name="connsiteY23" fmla="*/ 339703 h 6858000"/>
              <a:gd name="connsiteX24" fmla="*/ 947925 w 9249329"/>
              <a:gd name="connsiteY24" fmla="*/ 369676 h 6858000"/>
              <a:gd name="connsiteX25" fmla="*/ 651518 w 9249329"/>
              <a:gd name="connsiteY25" fmla="*/ 346364 h 6858000"/>
              <a:gd name="connsiteX26" fmla="*/ 541614 w 9249329"/>
              <a:gd name="connsiteY26" fmla="*/ 263103 h 6858000"/>
              <a:gd name="connsiteX27" fmla="*/ 375740 w 9249329"/>
              <a:gd name="connsiteY27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107097 w 9251097"/>
              <a:gd name="connsiteY0" fmla="*/ 0 h 6858000"/>
              <a:gd name="connsiteX1" fmla="*/ 9251097 w 9251097"/>
              <a:gd name="connsiteY1" fmla="*/ 0 h 6858000"/>
              <a:gd name="connsiteX2" fmla="*/ 9251097 w 9251097"/>
              <a:gd name="connsiteY2" fmla="*/ 6858000 h 6858000"/>
              <a:gd name="connsiteX3" fmla="*/ 107097 w 9251097"/>
              <a:gd name="connsiteY3" fmla="*/ 6858000 h 6858000"/>
              <a:gd name="connsiteX4" fmla="*/ 107097 w 9251097"/>
              <a:gd name="connsiteY4" fmla="*/ 0 h 6858000"/>
              <a:gd name="connsiteX5" fmla="*/ 377508 w 9251097"/>
              <a:gd name="connsiteY5" fmla="*/ 197140 h 6858000"/>
              <a:gd name="connsiteX6" fmla="*/ 450130 w 9251097"/>
              <a:gd name="connsiteY6" fmla="*/ 369677 h 6858000"/>
              <a:gd name="connsiteX7" fmla="*/ 503417 w 9251097"/>
              <a:gd name="connsiteY7" fmla="*/ 499563 h 6858000"/>
              <a:gd name="connsiteX8" fmla="*/ 543382 w 9251097"/>
              <a:gd name="connsiteY8" fmla="*/ 782649 h 6858000"/>
              <a:gd name="connsiteX9" fmla="*/ 530960 w 9251097"/>
              <a:gd name="connsiteY9" fmla="*/ 1000125 h 6858000"/>
              <a:gd name="connsiteX10" fmla="*/ 576204 w 9251097"/>
              <a:gd name="connsiteY10" fmla="*/ 1366838 h 6858000"/>
              <a:gd name="connsiteX11" fmla="*/ 528580 w 9251097"/>
              <a:gd name="connsiteY11" fmla="*/ 1712119 h 6858000"/>
              <a:gd name="connsiteX12" fmla="*/ 530993 w 9251097"/>
              <a:gd name="connsiteY12" fmla="*/ 1941052 h 6858000"/>
              <a:gd name="connsiteX13" fmla="*/ 526197 w 9251097"/>
              <a:gd name="connsiteY13" fmla="*/ 2226469 h 6858000"/>
              <a:gd name="connsiteX14" fmla="*/ 583347 w 9251097"/>
              <a:gd name="connsiteY14" fmla="*/ 2305050 h 6858000"/>
              <a:gd name="connsiteX15" fmla="*/ 585728 w 9251097"/>
              <a:gd name="connsiteY15" fmla="*/ 2516981 h 6858000"/>
              <a:gd name="connsiteX16" fmla="*/ 552392 w 9251097"/>
              <a:gd name="connsiteY16" fmla="*/ 2947988 h 6858000"/>
              <a:gd name="connsiteX17" fmla="*/ 643941 w 9251097"/>
              <a:gd name="connsiteY17" fmla="*/ 6321156 h 6858000"/>
              <a:gd name="connsiteX18" fmla="*/ 8714253 w 9251097"/>
              <a:gd name="connsiteY18" fmla="*/ 6321156 h 6858000"/>
              <a:gd name="connsiteX19" fmla="*/ 8714253 w 9251097"/>
              <a:gd name="connsiteY19" fmla="*/ 536844 h 6858000"/>
              <a:gd name="connsiteX20" fmla="*/ 3630681 w 9251097"/>
              <a:gd name="connsiteY20" fmla="*/ 419633 h 6858000"/>
              <a:gd name="connsiteX21" fmla="*/ 2098688 w 9251097"/>
              <a:gd name="connsiteY21" fmla="*/ 373007 h 6858000"/>
              <a:gd name="connsiteX22" fmla="*/ 1882211 w 9251097"/>
              <a:gd name="connsiteY22" fmla="*/ 369677 h 6858000"/>
              <a:gd name="connsiteX23" fmla="*/ 1529187 w 9251097"/>
              <a:gd name="connsiteY23" fmla="*/ 409642 h 6858000"/>
              <a:gd name="connsiteX24" fmla="*/ 1186152 w 9251097"/>
              <a:gd name="connsiteY24" fmla="*/ 339703 h 6858000"/>
              <a:gd name="connsiteX25" fmla="*/ 949693 w 9251097"/>
              <a:gd name="connsiteY25" fmla="*/ 369676 h 6858000"/>
              <a:gd name="connsiteX26" fmla="*/ 653286 w 9251097"/>
              <a:gd name="connsiteY26" fmla="*/ 346364 h 6858000"/>
              <a:gd name="connsiteX27" fmla="*/ 543382 w 9251097"/>
              <a:gd name="connsiteY27" fmla="*/ 263103 h 6858000"/>
              <a:gd name="connsiteX28" fmla="*/ 377508 w 9251097"/>
              <a:gd name="connsiteY28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874900 w 9152123"/>
              <a:gd name="connsiteY16" fmla="*/ 3219450 h 6858000"/>
              <a:gd name="connsiteX17" fmla="*/ 544967 w 9152123"/>
              <a:gd name="connsiteY17" fmla="*/ 6321156 h 6858000"/>
              <a:gd name="connsiteX18" fmla="*/ 8615279 w 9152123"/>
              <a:gd name="connsiteY18" fmla="*/ 6321156 h 6858000"/>
              <a:gd name="connsiteX19" fmla="*/ 8615279 w 9152123"/>
              <a:gd name="connsiteY19" fmla="*/ 536844 h 6858000"/>
              <a:gd name="connsiteX20" fmla="*/ 3531707 w 9152123"/>
              <a:gd name="connsiteY20" fmla="*/ 419633 h 6858000"/>
              <a:gd name="connsiteX21" fmla="*/ 1999714 w 9152123"/>
              <a:gd name="connsiteY21" fmla="*/ 373007 h 6858000"/>
              <a:gd name="connsiteX22" fmla="*/ 1783237 w 9152123"/>
              <a:gd name="connsiteY22" fmla="*/ 369677 h 6858000"/>
              <a:gd name="connsiteX23" fmla="*/ 1430213 w 9152123"/>
              <a:gd name="connsiteY23" fmla="*/ 409642 h 6858000"/>
              <a:gd name="connsiteX24" fmla="*/ 1087178 w 9152123"/>
              <a:gd name="connsiteY24" fmla="*/ 339703 h 6858000"/>
              <a:gd name="connsiteX25" fmla="*/ 850719 w 9152123"/>
              <a:gd name="connsiteY25" fmla="*/ 369676 h 6858000"/>
              <a:gd name="connsiteX26" fmla="*/ 554312 w 9152123"/>
              <a:gd name="connsiteY26" fmla="*/ 346364 h 6858000"/>
              <a:gd name="connsiteX27" fmla="*/ 444408 w 9152123"/>
              <a:gd name="connsiteY27" fmla="*/ 263103 h 6858000"/>
              <a:gd name="connsiteX28" fmla="*/ 278534 w 9152123"/>
              <a:gd name="connsiteY28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874900 w 9152123"/>
              <a:gd name="connsiteY17" fmla="*/ 3219450 h 6858000"/>
              <a:gd name="connsiteX18" fmla="*/ 544967 w 9152123"/>
              <a:gd name="connsiteY18" fmla="*/ 6321156 h 6858000"/>
              <a:gd name="connsiteX19" fmla="*/ 8615279 w 9152123"/>
              <a:gd name="connsiteY19" fmla="*/ 6321156 h 6858000"/>
              <a:gd name="connsiteX20" fmla="*/ 8615279 w 9152123"/>
              <a:gd name="connsiteY20" fmla="*/ 536844 h 6858000"/>
              <a:gd name="connsiteX21" fmla="*/ 3531707 w 9152123"/>
              <a:gd name="connsiteY21" fmla="*/ 419633 h 6858000"/>
              <a:gd name="connsiteX22" fmla="*/ 1999714 w 9152123"/>
              <a:gd name="connsiteY22" fmla="*/ 373007 h 6858000"/>
              <a:gd name="connsiteX23" fmla="*/ 1783237 w 9152123"/>
              <a:gd name="connsiteY23" fmla="*/ 369677 h 6858000"/>
              <a:gd name="connsiteX24" fmla="*/ 1430213 w 9152123"/>
              <a:gd name="connsiteY24" fmla="*/ 409642 h 6858000"/>
              <a:gd name="connsiteX25" fmla="*/ 1087178 w 9152123"/>
              <a:gd name="connsiteY25" fmla="*/ 339703 h 6858000"/>
              <a:gd name="connsiteX26" fmla="*/ 850719 w 9152123"/>
              <a:gd name="connsiteY26" fmla="*/ 369676 h 6858000"/>
              <a:gd name="connsiteX27" fmla="*/ 554312 w 9152123"/>
              <a:gd name="connsiteY27" fmla="*/ 346364 h 6858000"/>
              <a:gd name="connsiteX28" fmla="*/ 444408 w 9152123"/>
              <a:gd name="connsiteY28" fmla="*/ 263103 h 6858000"/>
              <a:gd name="connsiteX29" fmla="*/ 278534 w 9152123"/>
              <a:gd name="connsiteY29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436748 w 9152123"/>
              <a:gd name="connsiteY17" fmla="*/ 2871788 h 6858000"/>
              <a:gd name="connsiteX18" fmla="*/ 874900 w 9152123"/>
              <a:gd name="connsiteY18" fmla="*/ 3219450 h 6858000"/>
              <a:gd name="connsiteX19" fmla="*/ 544967 w 9152123"/>
              <a:gd name="connsiteY19" fmla="*/ 6321156 h 6858000"/>
              <a:gd name="connsiteX20" fmla="*/ 8615279 w 9152123"/>
              <a:gd name="connsiteY20" fmla="*/ 6321156 h 6858000"/>
              <a:gd name="connsiteX21" fmla="*/ 8615279 w 9152123"/>
              <a:gd name="connsiteY21" fmla="*/ 536844 h 6858000"/>
              <a:gd name="connsiteX22" fmla="*/ 3531707 w 9152123"/>
              <a:gd name="connsiteY22" fmla="*/ 419633 h 6858000"/>
              <a:gd name="connsiteX23" fmla="*/ 1999714 w 9152123"/>
              <a:gd name="connsiteY23" fmla="*/ 373007 h 6858000"/>
              <a:gd name="connsiteX24" fmla="*/ 1783237 w 9152123"/>
              <a:gd name="connsiteY24" fmla="*/ 369677 h 6858000"/>
              <a:gd name="connsiteX25" fmla="*/ 1430213 w 9152123"/>
              <a:gd name="connsiteY25" fmla="*/ 409642 h 6858000"/>
              <a:gd name="connsiteX26" fmla="*/ 1087178 w 9152123"/>
              <a:gd name="connsiteY26" fmla="*/ 339703 h 6858000"/>
              <a:gd name="connsiteX27" fmla="*/ 850719 w 9152123"/>
              <a:gd name="connsiteY27" fmla="*/ 369676 h 6858000"/>
              <a:gd name="connsiteX28" fmla="*/ 554312 w 9152123"/>
              <a:gd name="connsiteY28" fmla="*/ 346364 h 6858000"/>
              <a:gd name="connsiteX29" fmla="*/ 444408 w 9152123"/>
              <a:gd name="connsiteY29" fmla="*/ 263103 h 6858000"/>
              <a:gd name="connsiteX30" fmla="*/ 278534 w 9152123"/>
              <a:gd name="connsiteY30" fmla="*/ 197140 h 6858000"/>
              <a:gd name="connsiteX0" fmla="*/ 8123 w 9152123"/>
              <a:gd name="connsiteY0" fmla="*/ 0 h 6858000"/>
              <a:gd name="connsiteX1" fmla="*/ 9152123 w 9152123"/>
              <a:gd name="connsiteY1" fmla="*/ 0 h 6858000"/>
              <a:gd name="connsiteX2" fmla="*/ 9152123 w 9152123"/>
              <a:gd name="connsiteY2" fmla="*/ 6858000 h 6858000"/>
              <a:gd name="connsiteX3" fmla="*/ 8123 w 9152123"/>
              <a:gd name="connsiteY3" fmla="*/ 6858000 h 6858000"/>
              <a:gd name="connsiteX4" fmla="*/ 8123 w 9152123"/>
              <a:gd name="connsiteY4" fmla="*/ 0 h 6858000"/>
              <a:gd name="connsiteX5" fmla="*/ 278534 w 9152123"/>
              <a:gd name="connsiteY5" fmla="*/ 197140 h 6858000"/>
              <a:gd name="connsiteX6" fmla="*/ 351156 w 9152123"/>
              <a:gd name="connsiteY6" fmla="*/ 369677 h 6858000"/>
              <a:gd name="connsiteX7" fmla="*/ 404443 w 9152123"/>
              <a:gd name="connsiteY7" fmla="*/ 499563 h 6858000"/>
              <a:gd name="connsiteX8" fmla="*/ 444408 w 9152123"/>
              <a:gd name="connsiteY8" fmla="*/ 782649 h 6858000"/>
              <a:gd name="connsiteX9" fmla="*/ 431986 w 9152123"/>
              <a:gd name="connsiteY9" fmla="*/ 1000125 h 6858000"/>
              <a:gd name="connsiteX10" fmla="*/ 477230 w 9152123"/>
              <a:gd name="connsiteY10" fmla="*/ 1366838 h 6858000"/>
              <a:gd name="connsiteX11" fmla="*/ 429606 w 9152123"/>
              <a:gd name="connsiteY11" fmla="*/ 1712119 h 6858000"/>
              <a:gd name="connsiteX12" fmla="*/ 432019 w 9152123"/>
              <a:gd name="connsiteY12" fmla="*/ 1941052 h 6858000"/>
              <a:gd name="connsiteX13" fmla="*/ 427223 w 9152123"/>
              <a:gd name="connsiteY13" fmla="*/ 2226469 h 6858000"/>
              <a:gd name="connsiteX14" fmla="*/ 484373 w 9152123"/>
              <a:gd name="connsiteY14" fmla="*/ 2305050 h 6858000"/>
              <a:gd name="connsiteX15" fmla="*/ 486754 w 9152123"/>
              <a:gd name="connsiteY15" fmla="*/ 2516981 h 6858000"/>
              <a:gd name="connsiteX16" fmla="*/ 424842 w 9152123"/>
              <a:gd name="connsiteY16" fmla="*/ 2590800 h 6858000"/>
              <a:gd name="connsiteX17" fmla="*/ 436748 w 9152123"/>
              <a:gd name="connsiteY17" fmla="*/ 2871788 h 6858000"/>
              <a:gd name="connsiteX18" fmla="*/ 874900 w 9152123"/>
              <a:gd name="connsiteY18" fmla="*/ 3219450 h 6858000"/>
              <a:gd name="connsiteX19" fmla="*/ 544967 w 9152123"/>
              <a:gd name="connsiteY19" fmla="*/ 6321156 h 6858000"/>
              <a:gd name="connsiteX20" fmla="*/ 8615279 w 9152123"/>
              <a:gd name="connsiteY20" fmla="*/ 6321156 h 6858000"/>
              <a:gd name="connsiteX21" fmla="*/ 8615279 w 9152123"/>
              <a:gd name="connsiteY21" fmla="*/ 536844 h 6858000"/>
              <a:gd name="connsiteX22" fmla="*/ 3531707 w 9152123"/>
              <a:gd name="connsiteY22" fmla="*/ 419633 h 6858000"/>
              <a:gd name="connsiteX23" fmla="*/ 1999714 w 9152123"/>
              <a:gd name="connsiteY23" fmla="*/ 373007 h 6858000"/>
              <a:gd name="connsiteX24" fmla="*/ 1783237 w 9152123"/>
              <a:gd name="connsiteY24" fmla="*/ 369677 h 6858000"/>
              <a:gd name="connsiteX25" fmla="*/ 1430213 w 9152123"/>
              <a:gd name="connsiteY25" fmla="*/ 409642 h 6858000"/>
              <a:gd name="connsiteX26" fmla="*/ 1087178 w 9152123"/>
              <a:gd name="connsiteY26" fmla="*/ 339703 h 6858000"/>
              <a:gd name="connsiteX27" fmla="*/ 850719 w 9152123"/>
              <a:gd name="connsiteY27" fmla="*/ 369676 h 6858000"/>
              <a:gd name="connsiteX28" fmla="*/ 554312 w 9152123"/>
              <a:gd name="connsiteY28" fmla="*/ 346364 h 6858000"/>
              <a:gd name="connsiteX29" fmla="*/ 444408 w 9152123"/>
              <a:gd name="connsiteY29" fmla="*/ 263103 h 6858000"/>
              <a:gd name="connsiteX30" fmla="*/ 278534 w 9152123"/>
              <a:gd name="connsiteY30" fmla="*/ 197140 h 6858000"/>
              <a:gd name="connsiteX0" fmla="*/ 6704 w 9150704"/>
              <a:gd name="connsiteY0" fmla="*/ 0 h 6858000"/>
              <a:gd name="connsiteX1" fmla="*/ 9150704 w 9150704"/>
              <a:gd name="connsiteY1" fmla="*/ 0 h 6858000"/>
              <a:gd name="connsiteX2" fmla="*/ 9150704 w 9150704"/>
              <a:gd name="connsiteY2" fmla="*/ 6858000 h 6858000"/>
              <a:gd name="connsiteX3" fmla="*/ 6704 w 9150704"/>
              <a:gd name="connsiteY3" fmla="*/ 6858000 h 6858000"/>
              <a:gd name="connsiteX4" fmla="*/ 6704 w 9150704"/>
              <a:gd name="connsiteY4" fmla="*/ 0 h 6858000"/>
              <a:gd name="connsiteX5" fmla="*/ 277115 w 9150704"/>
              <a:gd name="connsiteY5" fmla="*/ 197140 h 6858000"/>
              <a:gd name="connsiteX6" fmla="*/ 349737 w 9150704"/>
              <a:gd name="connsiteY6" fmla="*/ 369677 h 6858000"/>
              <a:gd name="connsiteX7" fmla="*/ 403024 w 9150704"/>
              <a:gd name="connsiteY7" fmla="*/ 499563 h 6858000"/>
              <a:gd name="connsiteX8" fmla="*/ 442989 w 9150704"/>
              <a:gd name="connsiteY8" fmla="*/ 782649 h 6858000"/>
              <a:gd name="connsiteX9" fmla="*/ 430567 w 9150704"/>
              <a:gd name="connsiteY9" fmla="*/ 1000125 h 6858000"/>
              <a:gd name="connsiteX10" fmla="*/ 475811 w 9150704"/>
              <a:gd name="connsiteY10" fmla="*/ 1366838 h 6858000"/>
              <a:gd name="connsiteX11" fmla="*/ 428187 w 9150704"/>
              <a:gd name="connsiteY11" fmla="*/ 1712119 h 6858000"/>
              <a:gd name="connsiteX12" fmla="*/ 430600 w 9150704"/>
              <a:gd name="connsiteY12" fmla="*/ 1941052 h 6858000"/>
              <a:gd name="connsiteX13" fmla="*/ 425804 w 9150704"/>
              <a:gd name="connsiteY13" fmla="*/ 2226469 h 6858000"/>
              <a:gd name="connsiteX14" fmla="*/ 482954 w 9150704"/>
              <a:gd name="connsiteY14" fmla="*/ 2305050 h 6858000"/>
              <a:gd name="connsiteX15" fmla="*/ 485335 w 9150704"/>
              <a:gd name="connsiteY15" fmla="*/ 2516981 h 6858000"/>
              <a:gd name="connsiteX16" fmla="*/ 423423 w 9150704"/>
              <a:gd name="connsiteY16" fmla="*/ 2590800 h 6858000"/>
              <a:gd name="connsiteX17" fmla="*/ 435329 w 9150704"/>
              <a:gd name="connsiteY17" fmla="*/ 2871788 h 6858000"/>
              <a:gd name="connsiteX18" fmla="*/ 880625 w 9150704"/>
              <a:gd name="connsiteY18" fmla="*/ 3731419 h 6858000"/>
              <a:gd name="connsiteX19" fmla="*/ 543548 w 9150704"/>
              <a:gd name="connsiteY19" fmla="*/ 6321156 h 6858000"/>
              <a:gd name="connsiteX20" fmla="*/ 8613860 w 9150704"/>
              <a:gd name="connsiteY20" fmla="*/ 6321156 h 6858000"/>
              <a:gd name="connsiteX21" fmla="*/ 8613860 w 9150704"/>
              <a:gd name="connsiteY21" fmla="*/ 536844 h 6858000"/>
              <a:gd name="connsiteX22" fmla="*/ 3530288 w 9150704"/>
              <a:gd name="connsiteY22" fmla="*/ 419633 h 6858000"/>
              <a:gd name="connsiteX23" fmla="*/ 1998295 w 9150704"/>
              <a:gd name="connsiteY23" fmla="*/ 373007 h 6858000"/>
              <a:gd name="connsiteX24" fmla="*/ 1781818 w 9150704"/>
              <a:gd name="connsiteY24" fmla="*/ 369677 h 6858000"/>
              <a:gd name="connsiteX25" fmla="*/ 1428794 w 9150704"/>
              <a:gd name="connsiteY25" fmla="*/ 409642 h 6858000"/>
              <a:gd name="connsiteX26" fmla="*/ 1085759 w 9150704"/>
              <a:gd name="connsiteY26" fmla="*/ 339703 h 6858000"/>
              <a:gd name="connsiteX27" fmla="*/ 849300 w 9150704"/>
              <a:gd name="connsiteY27" fmla="*/ 369676 h 6858000"/>
              <a:gd name="connsiteX28" fmla="*/ 552893 w 9150704"/>
              <a:gd name="connsiteY28" fmla="*/ 346364 h 6858000"/>
              <a:gd name="connsiteX29" fmla="*/ 442989 w 9150704"/>
              <a:gd name="connsiteY29" fmla="*/ 263103 h 6858000"/>
              <a:gd name="connsiteX30" fmla="*/ 277115 w 9150704"/>
              <a:gd name="connsiteY30" fmla="*/ 197140 h 6858000"/>
              <a:gd name="connsiteX0" fmla="*/ 6704 w 9150704"/>
              <a:gd name="connsiteY0" fmla="*/ 0 h 6858000"/>
              <a:gd name="connsiteX1" fmla="*/ 9150704 w 9150704"/>
              <a:gd name="connsiteY1" fmla="*/ 0 h 6858000"/>
              <a:gd name="connsiteX2" fmla="*/ 9150704 w 9150704"/>
              <a:gd name="connsiteY2" fmla="*/ 6858000 h 6858000"/>
              <a:gd name="connsiteX3" fmla="*/ 6704 w 9150704"/>
              <a:gd name="connsiteY3" fmla="*/ 6858000 h 6858000"/>
              <a:gd name="connsiteX4" fmla="*/ 6704 w 9150704"/>
              <a:gd name="connsiteY4" fmla="*/ 0 h 6858000"/>
              <a:gd name="connsiteX5" fmla="*/ 277115 w 9150704"/>
              <a:gd name="connsiteY5" fmla="*/ 197140 h 6858000"/>
              <a:gd name="connsiteX6" fmla="*/ 349737 w 9150704"/>
              <a:gd name="connsiteY6" fmla="*/ 369677 h 6858000"/>
              <a:gd name="connsiteX7" fmla="*/ 403024 w 9150704"/>
              <a:gd name="connsiteY7" fmla="*/ 499563 h 6858000"/>
              <a:gd name="connsiteX8" fmla="*/ 442989 w 9150704"/>
              <a:gd name="connsiteY8" fmla="*/ 782649 h 6858000"/>
              <a:gd name="connsiteX9" fmla="*/ 430567 w 9150704"/>
              <a:gd name="connsiteY9" fmla="*/ 1000125 h 6858000"/>
              <a:gd name="connsiteX10" fmla="*/ 475811 w 9150704"/>
              <a:gd name="connsiteY10" fmla="*/ 1366838 h 6858000"/>
              <a:gd name="connsiteX11" fmla="*/ 428187 w 9150704"/>
              <a:gd name="connsiteY11" fmla="*/ 1712119 h 6858000"/>
              <a:gd name="connsiteX12" fmla="*/ 430600 w 9150704"/>
              <a:gd name="connsiteY12" fmla="*/ 1941052 h 6858000"/>
              <a:gd name="connsiteX13" fmla="*/ 425804 w 9150704"/>
              <a:gd name="connsiteY13" fmla="*/ 2226469 h 6858000"/>
              <a:gd name="connsiteX14" fmla="*/ 482954 w 9150704"/>
              <a:gd name="connsiteY14" fmla="*/ 2305050 h 6858000"/>
              <a:gd name="connsiteX15" fmla="*/ 485335 w 9150704"/>
              <a:gd name="connsiteY15" fmla="*/ 2516981 h 6858000"/>
              <a:gd name="connsiteX16" fmla="*/ 423423 w 9150704"/>
              <a:gd name="connsiteY16" fmla="*/ 2590800 h 6858000"/>
              <a:gd name="connsiteX17" fmla="*/ 435329 w 9150704"/>
              <a:gd name="connsiteY17" fmla="*/ 2871788 h 6858000"/>
              <a:gd name="connsiteX18" fmla="*/ 482953 w 9150704"/>
              <a:gd name="connsiteY18" fmla="*/ 3436144 h 6858000"/>
              <a:gd name="connsiteX19" fmla="*/ 880625 w 9150704"/>
              <a:gd name="connsiteY19" fmla="*/ 3731419 h 6858000"/>
              <a:gd name="connsiteX20" fmla="*/ 543548 w 9150704"/>
              <a:gd name="connsiteY20" fmla="*/ 6321156 h 6858000"/>
              <a:gd name="connsiteX21" fmla="*/ 8613860 w 9150704"/>
              <a:gd name="connsiteY21" fmla="*/ 6321156 h 6858000"/>
              <a:gd name="connsiteX22" fmla="*/ 8613860 w 9150704"/>
              <a:gd name="connsiteY22" fmla="*/ 536844 h 6858000"/>
              <a:gd name="connsiteX23" fmla="*/ 3530288 w 9150704"/>
              <a:gd name="connsiteY23" fmla="*/ 419633 h 6858000"/>
              <a:gd name="connsiteX24" fmla="*/ 1998295 w 9150704"/>
              <a:gd name="connsiteY24" fmla="*/ 373007 h 6858000"/>
              <a:gd name="connsiteX25" fmla="*/ 1781818 w 9150704"/>
              <a:gd name="connsiteY25" fmla="*/ 369677 h 6858000"/>
              <a:gd name="connsiteX26" fmla="*/ 1428794 w 9150704"/>
              <a:gd name="connsiteY26" fmla="*/ 409642 h 6858000"/>
              <a:gd name="connsiteX27" fmla="*/ 1085759 w 9150704"/>
              <a:gd name="connsiteY27" fmla="*/ 339703 h 6858000"/>
              <a:gd name="connsiteX28" fmla="*/ 849300 w 9150704"/>
              <a:gd name="connsiteY28" fmla="*/ 369676 h 6858000"/>
              <a:gd name="connsiteX29" fmla="*/ 552893 w 9150704"/>
              <a:gd name="connsiteY29" fmla="*/ 346364 h 6858000"/>
              <a:gd name="connsiteX30" fmla="*/ 442989 w 9150704"/>
              <a:gd name="connsiteY30" fmla="*/ 263103 h 6858000"/>
              <a:gd name="connsiteX31" fmla="*/ 277115 w 9150704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572972 w 9240723"/>
              <a:gd name="connsiteY18" fmla="*/ 3436144 h 6858000"/>
              <a:gd name="connsiteX19" fmla="*/ 580119 w 9240723"/>
              <a:gd name="connsiteY19" fmla="*/ 4362450 h 6858000"/>
              <a:gd name="connsiteX20" fmla="*/ 633567 w 9240723"/>
              <a:gd name="connsiteY20" fmla="*/ 6321156 h 6858000"/>
              <a:gd name="connsiteX21" fmla="*/ 8703879 w 9240723"/>
              <a:gd name="connsiteY21" fmla="*/ 6321156 h 6858000"/>
              <a:gd name="connsiteX22" fmla="*/ 8703879 w 9240723"/>
              <a:gd name="connsiteY22" fmla="*/ 536844 h 6858000"/>
              <a:gd name="connsiteX23" fmla="*/ 3620307 w 9240723"/>
              <a:gd name="connsiteY23" fmla="*/ 419633 h 6858000"/>
              <a:gd name="connsiteX24" fmla="*/ 2088314 w 9240723"/>
              <a:gd name="connsiteY24" fmla="*/ 373007 h 6858000"/>
              <a:gd name="connsiteX25" fmla="*/ 1871837 w 9240723"/>
              <a:gd name="connsiteY25" fmla="*/ 369677 h 6858000"/>
              <a:gd name="connsiteX26" fmla="*/ 1518813 w 9240723"/>
              <a:gd name="connsiteY26" fmla="*/ 409642 h 6858000"/>
              <a:gd name="connsiteX27" fmla="*/ 1175778 w 9240723"/>
              <a:gd name="connsiteY27" fmla="*/ 339703 h 6858000"/>
              <a:gd name="connsiteX28" fmla="*/ 939319 w 9240723"/>
              <a:gd name="connsiteY28" fmla="*/ 369676 h 6858000"/>
              <a:gd name="connsiteX29" fmla="*/ 642912 w 9240723"/>
              <a:gd name="connsiteY29" fmla="*/ 346364 h 6858000"/>
              <a:gd name="connsiteX30" fmla="*/ 533008 w 9240723"/>
              <a:gd name="connsiteY30" fmla="*/ 263103 h 6858000"/>
              <a:gd name="connsiteX31" fmla="*/ 367134 w 9240723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572972 w 9240723"/>
              <a:gd name="connsiteY18" fmla="*/ 3436144 h 6858000"/>
              <a:gd name="connsiteX19" fmla="*/ 580119 w 9240723"/>
              <a:gd name="connsiteY19" fmla="*/ 4362450 h 6858000"/>
              <a:gd name="connsiteX20" fmla="*/ 633567 w 9240723"/>
              <a:gd name="connsiteY20" fmla="*/ 6321156 h 6858000"/>
              <a:gd name="connsiteX21" fmla="*/ 8703879 w 9240723"/>
              <a:gd name="connsiteY21" fmla="*/ 6321156 h 6858000"/>
              <a:gd name="connsiteX22" fmla="*/ 8703879 w 9240723"/>
              <a:gd name="connsiteY22" fmla="*/ 536844 h 6858000"/>
              <a:gd name="connsiteX23" fmla="*/ 3620307 w 9240723"/>
              <a:gd name="connsiteY23" fmla="*/ 419633 h 6858000"/>
              <a:gd name="connsiteX24" fmla="*/ 2088314 w 9240723"/>
              <a:gd name="connsiteY24" fmla="*/ 373007 h 6858000"/>
              <a:gd name="connsiteX25" fmla="*/ 1871837 w 9240723"/>
              <a:gd name="connsiteY25" fmla="*/ 369677 h 6858000"/>
              <a:gd name="connsiteX26" fmla="*/ 1518813 w 9240723"/>
              <a:gd name="connsiteY26" fmla="*/ 409642 h 6858000"/>
              <a:gd name="connsiteX27" fmla="*/ 1175778 w 9240723"/>
              <a:gd name="connsiteY27" fmla="*/ 339703 h 6858000"/>
              <a:gd name="connsiteX28" fmla="*/ 939319 w 9240723"/>
              <a:gd name="connsiteY28" fmla="*/ 369676 h 6858000"/>
              <a:gd name="connsiteX29" fmla="*/ 642912 w 9240723"/>
              <a:gd name="connsiteY29" fmla="*/ 346364 h 6858000"/>
              <a:gd name="connsiteX30" fmla="*/ 533008 w 9240723"/>
              <a:gd name="connsiteY30" fmla="*/ 263103 h 6858000"/>
              <a:gd name="connsiteX31" fmla="*/ 367134 w 9240723"/>
              <a:gd name="connsiteY31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80119 w 9240723"/>
              <a:gd name="connsiteY20" fmla="*/ 4362450 h 6858000"/>
              <a:gd name="connsiteX21" fmla="*/ 633567 w 9240723"/>
              <a:gd name="connsiteY21" fmla="*/ 6321156 h 6858000"/>
              <a:gd name="connsiteX22" fmla="*/ 8703879 w 9240723"/>
              <a:gd name="connsiteY22" fmla="*/ 6321156 h 6858000"/>
              <a:gd name="connsiteX23" fmla="*/ 8703879 w 9240723"/>
              <a:gd name="connsiteY23" fmla="*/ 536844 h 6858000"/>
              <a:gd name="connsiteX24" fmla="*/ 3620307 w 9240723"/>
              <a:gd name="connsiteY24" fmla="*/ 419633 h 6858000"/>
              <a:gd name="connsiteX25" fmla="*/ 2088314 w 9240723"/>
              <a:gd name="connsiteY25" fmla="*/ 373007 h 6858000"/>
              <a:gd name="connsiteX26" fmla="*/ 1871837 w 9240723"/>
              <a:gd name="connsiteY26" fmla="*/ 369677 h 6858000"/>
              <a:gd name="connsiteX27" fmla="*/ 1518813 w 9240723"/>
              <a:gd name="connsiteY27" fmla="*/ 409642 h 6858000"/>
              <a:gd name="connsiteX28" fmla="*/ 1175778 w 9240723"/>
              <a:gd name="connsiteY28" fmla="*/ 339703 h 6858000"/>
              <a:gd name="connsiteX29" fmla="*/ 939319 w 9240723"/>
              <a:gd name="connsiteY29" fmla="*/ 369676 h 6858000"/>
              <a:gd name="connsiteX30" fmla="*/ 642912 w 9240723"/>
              <a:gd name="connsiteY30" fmla="*/ 346364 h 6858000"/>
              <a:gd name="connsiteX31" fmla="*/ 533008 w 9240723"/>
              <a:gd name="connsiteY31" fmla="*/ 263103 h 6858000"/>
              <a:gd name="connsiteX32" fmla="*/ 367134 w 9240723"/>
              <a:gd name="connsiteY32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689654 w 9240723"/>
              <a:gd name="connsiteY20" fmla="*/ 3914775 h 6858000"/>
              <a:gd name="connsiteX21" fmla="*/ 580119 w 9240723"/>
              <a:gd name="connsiteY21" fmla="*/ 4362450 h 6858000"/>
              <a:gd name="connsiteX22" fmla="*/ 633567 w 9240723"/>
              <a:gd name="connsiteY22" fmla="*/ 6321156 h 6858000"/>
              <a:gd name="connsiteX23" fmla="*/ 8703879 w 9240723"/>
              <a:gd name="connsiteY23" fmla="*/ 6321156 h 6858000"/>
              <a:gd name="connsiteX24" fmla="*/ 8703879 w 9240723"/>
              <a:gd name="connsiteY24" fmla="*/ 536844 h 6858000"/>
              <a:gd name="connsiteX25" fmla="*/ 3620307 w 9240723"/>
              <a:gd name="connsiteY25" fmla="*/ 419633 h 6858000"/>
              <a:gd name="connsiteX26" fmla="*/ 2088314 w 9240723"/>
              <a:gd name="connsiteY26" fmla="*/ 373007 h 6858000"/>
              <a:gd name="connsiteX27" fmla="*/ 1871837 w 9240723"/>
              <a:gd name="connsiteY27" fmla="*/ 369677 h 6858000"/>
              <a:gd name="connsiteX28" fmla="*/ 1518813 w 9240723"/>
              <a:gd name="connsiteY28" fmla="*/ 409642 h 6858000"/>
              <a:gd name="connsiteX29" fmla="*/ 1175778 w 9240723"/>
              <a:gd name="connsiteY29" fmla="*/ 339703 h 6858000"/>
              <a:gd name="connsiteX30" fmla="*/ 939319 w 9240723"/>
              <a:gd name="connsiteY30" fmla="*/ 369676 h 6858000"/>
              <a:gd name="connsiteX31" fmla="*/ 642912 w 9240723"/>
              <a:gd name="connsiteY31" fmla="*/ 346364 h 6858000"/>
              <a:gd name="connsiteX32" fmla="*/ 533008 w 9240723"/>
              <a:gd name="connsiteY32" fmla="*/ 263103 h 6858000"/>
              <a:gd name="connsiteX33" fmla="*/ 367134 w 9240723"/>
              <a:gd name="connsiteY33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689654 w 9240723"/>
              <a:gd name="connsiteY21" fmla="*/ 3914775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689654 w 9240723"/>
              <a:gd name="connsiteY21" fmla="*/ 3914775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96723 w 9240723"/>
              <a:gd name="connsiteY0" fmla="*/ 0 h 6858000"/>
              <a:gd name="connsiteX1" fmla="*/ 9240723 w 9240723"/>
              <a:gd name="connsiteY1" fmla="*/ 0 h 6858000"/>
              <a:gd name="connsiteX2" fmla="*/ 9240723 w 9240723"/>
              <a:gd name="connsiteY2" fmla="*/ 6858000 h 6858000"/>
              <a:gd name="connsiteX3" fmla="*/ 96723 w 9240723"/>
              <a:gd name="connsiteY3" fmla="*/ 6858000 h 6858000"/>
              <a:gd name="connsiteX4" fmla="*/ 96723 w 9240723"/>
              <a:gd name="connsiteY4" fmla="*/ 0 h 6858000"/>
              <a:gd name="connsiteX5" fmla="*/ 367134 w 9240723"/>
              <a:gd name="connsiteY5" fmla="*/ 197140 h 6858000"/>
              <a:gd name="connsiteX6" fmla="*/ 439756 w 9240723"/>
              <a:gd name="connsiteY6" fmla="*/ 369677 h 6858000"/>
              <a:gd name="connsiteX7" fmla="*/ 493043 w 9240723"/>
              <a:gd name="connsiteY7" fmla="*/ 499563 h 6858000"/>
              <a:gd name="connsiteX8" fmla="*/ 533008 w 9240723"/>
              <a:gd name="connsiteY8" fmla="*/ 782649 h 6858000"/>
              <a:gd name="connsiteX9" fmla="*/ 520586 w 9240723"/>
              <a:gd name="connsiteY9" fmla="*/ 1000125 h 6858000"/>
              <a:gd name="connsiteX10" fmla="*/ 565830 w 9240723"/>
              <a:gd name="connsiteY10" fmla="*/ 1366838 h 6858000"/>
              <a:gd name="connsiteX11" fmla="*/ 518206 w 9240723"/>
              <a:gd name="connsiteY11" fmla="*/ 1712119 h 6858000"/>
              <a:gd name="connsiteX12" fmla="*/ 520619 w 9240723"/>
              <a:gd name="connsiteY12" fmla="*/ 1941052 h 6858000"/>
              <a:gd name="connsiteX13" fmla="*/ 515823 w 9240723"/>
              <a:gd name="connsiteY13" fmla="*/ 2226469 h 6858000"/>
              <a:gd name="connsiteX14" fmla="*/ 572973 w 9240723"/>
              <a:gd name="connsiteY14" fmla="*/ 2305050 h 6858000"/>
              <a:gd name="connsiteX15" fmla="*/ 575354 w 9240723"/>
              <a:gd name="connsiteY15" fmla="*/ 2516981 h 6858000"/>
              <a:gd name="connsiteX16" fmla="*/ 513442 w 9240723"/>
              <a:gd name="connsiteY16" fmla="*/ 2590800 h 6858000"/>
              <a:gd name="connsiteX17" fmla="*/ 525348 w 9240723"/>
              <a:gd name="connsiteY17" fmla="*/ 2871788 h 6858000"/>
              <a:gd name="connsiteX18" fmla="*/ 499154 w 9240723"/>
              <a:gd name="connsiteY18" fmla="*/ 3081338 h 6858000"/>
              <a:gd name="connsiteX19" fmla="*/ 572972 w 9240723"/>
              <a:gd name="connsiteY19" fmla="*/ 3436144 h 6858000"/>
              <a:gd name="connsiteX20" fmla="*/ 506298 w 9240723"/>
              <a:gd name="connsiteY20" fmla="*/ 3783806 h 6858000"/>
              <a:gd name="connsiteX21" fmla="*/ 525348 w 9240723"/>
              <a:gd name="connsiteY21" fmla="*/ 3993356 h 6858000"/>
              <a:gd name="connsiteX22" fmla="*/ 580119 w 9240723"/>
              <a:gd name="connsiteY22" fmla="*/ 4362450 h 6858000"/>
              <a:gd name="connsiteX23" fmla="*/ 633567 w 9240723"/>
              <a:gd name="connsiteY23" fmla="*/ 6321156 h 6858000"/>
              <a:gd name="connsiteX24" fmla="*/ 8703879 w 9240723"/>
              <a:gd name="connsiteY24" fmla="*/ 6321156 h 6858000"/>
              <a:gd name="connsiteX25" fmla="*/ 8703879 w 9240723"/>
              <a:gd name="connsiteY25" fmla="*/ 536844 h 6858000"/>
              <a:gd name="connsiteX26" fmla="*/ 3620307 w 9240723"/>
              <a:gd name="connsiteY26" fmla="*/ 419633 h 6858000"/>
              <a:gd name="connsiteX27" fmla="*/ 2088314 w 9240723"/>
              <a:gd name="connsiteY27" fmla="*/ 373007 h 6858000"/>
              <a:gd name="connsiteX28" fmla="*/ 1871837 w 9240723"/>
              <a:gd name="connsiteY28" fmla="*/ 369677 h 6858000"/>
              <a:gd name="connsiteX29" fmla="*/ 1518813 w 9240723"/>
              <a:gd name="connsiteY29" fmla="*/ 409642 h 6858000"/>
              <a:gd name="connsiteX30" fmla="*/ 1175778 w 9240723"/>
              <a:gd name="connsiteY30" fmla="*/ 339703 h 6858000"/>
              <a:gd name="connsiteX31" fmla="*/ 939319 w 9240723"/>
              <a:gd name="connsiteY31" fmla="*/ 369676 h 6858000"/>
              <a:gd name="connsiteX32" fmla="*/ 642912 w 9240723"/>
              <a:gd name="connsiteY32" fmla="*/ 346364 h 6858000"/>
              <a:gd name="connsiteX33" fmla="*/ 533008 w 9240723"/>
              <a:gd name="connsiteY33" fmla="*/ 263103 h 6858000"/>
              <a:gd name="connsiteX34" fmla="*/ 367134 w 9240723"/>
              <a:gd name="connsiteY34" fmla="*/ 197140 h 6858000"/>
              <a:gd name="connsiteX0" fmla="*/ 80170 w 9224170"/>
              <a:gd name="connsiteY0" fmla="*/ 0 h 6858000"/>
              <a:gd name="connsiteX1" fmla="*/ 9224170 w 9224170"/>
              <a:gd name="connsiteY1" fmla="*/ 0 h 6858000"/>
              <a:gd name="connsiteX2" fmla="*/ 9224170 w 9224170"/>
              <a:gd name="connsiteY2" fmla="*/ 6858000 h 6858000"/>
              <a:gd name="connsiteX3" fmla="*/ 80170 w 9224170"/>
              <a:gd name="connsiteY3" fmla="*/ 6858000 h 6858000"/>
              <a:gd name="connsiteX4" fmla="*/ 80170 w 9224170"/>
              <a:gd name="connsiteY4" fmla="*/ 0 h 6858000"/>
              <a:gd name="connsiteX5" fmla="*/ 350581 w 9224170"/>
              <a:gd name="connsiteY5" fmla="*/ 197140 h 6858000"/>
              <a:gd name="connsiteX6" fmla="*/ 423203 w 9224170"/>
              <a:gd name="connsiteY6" fmla="*/ 369677 h 6858000"/>
              <a:gd name="connsiteX7" fmla="*/ 476490 w 9224170"/>
              <a:gd name="connsiteY7" fmla="*/ 499563 h 6858000"/>
              <a:gd name="connsiteX8" fmla="*/ 516455 w 9224170"/>
              <a:gd name="connsiteY8" fmla="*/ 782649 h 6858000"/>
              <a:gd name="connsiteX9" fmla="*/ 504033 w 9224170"/>
              <a:gd name="connsiteY9" fmla="*/ 1000125 h 6858000"/>
              <a:gd name="connsiteX10" fmla="*/ 549277 w 9224170"/>
              <a:gd name="connsiteY10" fmla="*/ 1366838 h 6858000"/>
              <a:gd name="connsiteX11" fmla="*/ 501653 w 9224170"/>
              <a:gd name="connsiteY11" fmla="*/ 1712119 h 6858000"/>
              <a:gd name="connsiteX12" fmla="*/ 504066 w 9224170"/>
              <a:gd name="connsiteY12" fmla="*/ 1941052 h 6858000"/>
              <a:gd name="connsiteX13" fmla="*/ 499270 w 9224170"/>
              <a:gd name="connsiteY13" fmla="*/ 2226469 h 6858000"/>
              <a:gd name="connsiteX14" fmla="*/ 556420 w 9224170"/>
              <a:gd name="connsiteY14" fmla="*/ 2305050 h 6858000"/>
              <a:gd name="connsiteX15" fmla="*/ 558801 w 9224170"/>
              <a:gd name="connsiteY15" fmla="*/ 2516981 h 6858000"/>
              <a:gd name="connsiteX16" fmla="*/ 496889 w 9224170"/>
              <a:gd name="connsiteY16" fmla="*/ 2590800 h 6858000"/>
              <a:gd name="connsiteX17" fmla="*/ 508795 w 9224170"/>
              <a:gd name="connsiteY17" fmla="*/ 2871788 h 6858000"/>
              <a:gd name="connsiteX18" fmla="*/ 482601 w 9224170"/>
              <a:gd name="connsiteY18" fmla="*/ 3081338 h 6858000"/>
              <a:gd name="connsiteX19" fmla="*/ 556419 w 9224170"/>
              <a:gd name="connsiteY19" fmla="*/ 3436144 h 6858000"/>
              <a:gd name="connsiteX20" fmla="*/ 489745 w 9224170"/>
              <a:gd name="connsiteY20" fmla="*/ 3783806 h 6858000"/>
              <a:gd name="connsiteX21" fmla="*/ 508795 w 9224170"/>
              <a:gd name="connsiteY21" fmla="*/ 3993356 h 6858000"/>
              <a:gd name="connsiteX22" fmla="*/ 563566 w 9224170"/>
              <a:gd name="connsiteY22" fmla="*/ 4362450 h 6858000"/>
              <a:gd name="connsiteX23" fmla="*/ 617014 w 9224170"/>
              <a:gd name="connsiteY23" fmla="*/ 6321156 h 6858000"/>
              <a:gd name="connsiteX24" fmla="*/ 8687326 w 9224170"/>
              <a:gd name="connsiteY24" fmla="*/ 6321156 h 6858000"/>
              <a:gd name="connsiteX25" fmla="*/ 8687326 w 9224170"/>
              <a:gd name="connsiteY25" fmla="*/ 536844 h 6858000"/>
              <a:gd name="connsiteX26" fmla="*/ 3603754 w 9224170"/>
              <a:gd name="connsiteY26" fmla="*/ 419633 h 6858000"/>
              <a:gd name="connsiteX27" fmla="*/ 2071761 w 9224170"/>
              <a:gd name="connsiteY27" fmla="*/ 373007 h 6858000"/>
              <a:gd name="connsiteX28" fmla="*/ 1855284 w 9224170"/>
              <a:gd name="connsiteY28" fmla="*/ 369677 h 6858000"/>
              <a:gd name="connsiteX29" fmla="*/ 1502260 w 9224170"/>
              <a:gd name="connsiteY29" fmla="*/ 409642 h 6858000"/>
              <a:gd name="connsiteX30" fmla="*/ 1159225 w 9224170"/>
              <a:gd name="connsiteY30" fmla="*/ 339703 h 6858000"/>
              <a:gd name="connsiteX31" fmla="*/ 922766 w 9224170"/>
              <a:gd name="connsiteY31" fmla="*/ 369676 h 6858000"/>
              <a:gd name="connsiteX32" fmla="*/ 626359 w 9224170"/>
              <a:gd name="connsiteY32" fmla="*/ 346364 h 6858000"/>
              <a:gd name="connsiteX33" fmla="*/ 516455 w 9224170"/>
              <a:gd name="connsiteY33" fmla="*/ 263103 h 6858000"/>
              <a:gd name="connsiteX34" fmla="*/ 350581 w 9224170"/>
              <a:gd name="connsiteY3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483396 w 9144000"/>
              <a:gd name="connsiteY22" fmla="*/ 4362450 h 6858000"/>
              <a:gd name="connsiteX23" fmla="*/ 536844 w 9144000"/>
              <a:gd name="connsiteY23" fmla="*/ 6321156 h 6858000"/>
              <a:gd name="connsiteX24" fmla="*/ 8607156 w 9144000"/>
              <a:gd name="connsiteY24" fmla="*/ 6321156 h 6858000"/>
              <a:gd name="connsiteX25" fmla="*/ 8607156 w 9144000"/>
              <a:gd name="connsiteY25" fmla="*/ 536844 h 6858000"/>
              <a:gd name="connsiteX26" fmla="*/ 3523584 w 9144000"/>
              <a:gd name="connsiteY26" fmla="*/ 419633 h 6858000"/>
              <a:gd name="connsiteX27" fmla="*/ 1991591 w 9144000"/>
              <a:gd name="connsiteY27" fmla="*/ 373007 h 6858000"/>
              <a:gd name="connsiteX28" fmla="*/ 1775114 w 9144000"/>
              <a:gd name="connsiteY28" fmla="*/ 369677 h 6858000"/>
              <a:gd name="connsiteX29" fmla="*/ 1422090 w 9144000"/>
              <a:gd name="connsiteY29" fmla="*/ 409642 h 6858000"/>
              <a:gd name="connsiteX30" fmla="*/ 1079055 w 9144000"/>
              <a:gd name="connsiteY30" fmla="*/ 339703 h 6858000"/>
              <a:gd name="connsiteX31" fmla="*/ 842596 w 9144000"/>
              <a:gd name="connsiteY31" fmla="*/ 369676 h 6858000"/>
              <a:gd name="connsiteX32" fmla="*/ 546189 w 9144000"/>
              <a:gd name="connsiteY32" fmla="*/ 346364 h 6858000"/>
              <a:gd name="connsiteX33" fmla="*/ 436285 w 9144000"/>
              <a:gd name="connsiteY33" fmla="*/ 263103 h 6858000"/>
              <a:gd name="connsiteX34" fmla="*/ 270411 w 9144000"/>
              <a:gd name="connsiteY34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558375 w 9218979"/>
              <a:gd name="connsiteY22" fmla="*/ 4362450 h 6858000"/>
              <a:gd name="connsiteX23" fmla="*/ 546466 w 9218979"/>
              <a:gd name="connsiteY23" fmla="*/ 4581525 h 6858000"/>
              <a:gd name="connsiteX24" fmla="*/ 611823 w 9218979"/>
              <a:gd name="connsiteY24" fmla="*/ 6321156 h 6858000"/>
              <a:gd name="connsiteX25" fmla="*/ 8682135 w 9218979"/>
              <a:gd name="connsiteY25" fmla="*/ 6321156 h 6858000"/>
              <a:gd name="connsiteX26" fmla="*/ 8682135 w 9218979"/>
              <a:gd name="connsiteY26" fmla="*/ 536844 h 6858000"/>
              <a:gd name="connsiteX27" fmla="*/ 3598563 w 9218979"/>
              <a:gd name="connsiteY27" fmla="*/ 419633 h 6858000"/>
              <a:gd name="connsiteX28" fmla="*/ 2066570 w 9218979"/>
              <a:gd name="connsiteY28" fmla="*/ 373007 h 6858000"/>
              <a:gd name="connsiteX29" fmla="*/ 1850093 w 9218979"/>
              <a:gd name="connsiteY29" fmla="*/ 369677 h 6858000"/>
              <a:gd name="connsiteX30" fmla="*/ 1497069 w 9218979"/>
              <a:gd name="connsiteY30" fmla="*/ 409642 h 6858000"/>
              <a:gd name="connsiteX31" fmla="*/ 1154034 w 9218979"/>
              <a:gd name="connsiteY31" fmla="*/ 339703 h 6858000"/>
              <a:gd name="connsiteX32" fmla="*/ 917575 w 9218979"/>
              <a:gd name="connsiteY32" fmla="*/ 369676 h 6858000"/>
              <a:gd name="connsiteX33" fmla="*/ 621168 w 9218979"/>
              <a:gd name="connsiteY33" fmla="*/ 346364 h 6858000"/>
              <a:gd name="connsiteX34" fmla="*/ 511264 w 9218979"/>
              <a:gd name="connsiteY34" fmla="*/ 263103 h 6858000"/>
              <a:gd name="connsiteX35" fmla="*/ 345390 w 9218979"/>
              <a:gd name="connsiteY35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01210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74979 w 9218979"/>
              <a:gd name="connsiteY0" fmla="*/ 0 h 6858000"/>
              <a:gd name="connsiteX1" fmla="*/ 9218979 w 9218979"/>
              <a:gd name="connsiteY1" fmla="*/ 0 h 6858000"/>
              <a:gd name="connsiteX2" fmla="*/ 9218979 w 9218979"/>
              <a:gd name="connsiteY2" fmla="*/ 6858000 h 6858000"/>
              <a:gd name="connsiteX3" fmla="*/ 74979 w 9218979"/>
              <a:gd name="connsiteY3" fmla="*/ 6858000 h 6858000"/>
              <a:gd name="connsiteX4" fmla="*/ 74979 w 9218979"/>
              <a:gd name="connsiteY4" fmla="*/ 0 h 6858000"/>
              <a:gd name="connsiteX5" fmla="*/ 345390 w 9218979"/>
              <a:gd name="connsiteY5" fmla="*/ 197140 h 6858000"/>
              <a:gd name="connsiteX6" fmla="*/ 418012 w 9218979"/>
              <a:gd name="connsiteY6" fmla="*/ 369677 h 6858000"/>
              <a:gd name="connsiteX7" fmla="*/ 471299 w 9218979"/>
              <a:gd name="connsiteY7" fmla="*/ 499563 h 6858000"/>
              <a:gd name="connsiteX8" fmla="*/ 511264 w 9218979"/>
              <a:gd name="connsiteY8" fmla="*/ 782649 h 6858000"/>
              <a:gd name="connsiteX9" fmla="*/ 498842 w 9218979"/>
              <a:gd name="connsiteY9" fmla="*/ 1000125 h 6858000"/>
              <a:gd name="connsiteX10" fmla="*/ 544086 w 9218979"/>
              <a:gd name="connsiteY10" fmla="*/ 1366838 h 6858000"/>
              <a:gd name="connsiteX11" fmla="*/ 496462 w 9218979"/>
              <a:gd name="connsiteY11" fmla="*/ 1712119 h 6858000"/>
              <a:gd name="connsiteX12" fmla="*/ 498875 w 9218979"/>
              <a:gd name="connsiteY12" fmla="*/ 1941052 h 6858000"/>
              <a:gd name="connsiteX13" fmla="*/ 494079 w 9218979"/>
              <a:gd name="connsiteY13" fmla="*/ 2226469 h 6858000"/>
              <a:gd name="connsiteX14" fmla="*/ 551229 w 9218979"/>
              <a:gd name="connsiteY14" fmla="*/ 2305050 h 6858000"/>
              <a:gd name="connsiteX15" fmla="*/ 553610 w 9218979"/>
              <a:gd name="connsiteY15" fmla="*/ 2516981 h 6858000"/>
              <a:gd name="connsiteX16" fmla="*/ 491698 w 9218979"/>
              <a:gd name="connsiteY16" fmla="*/ 2590800 h 6858000"/>
              <a:gd name="connsiteX17" fmla="*/ 503604 w 9218979"/>
              <a:gd name="connsiteY17" fmla="*/ 2871788 h 6858000"/>
              <a:gd name="connsiteX18" fmla="*/ 477410 w 9218979"/>
              <a:gd name="connsiteY18" fmla="*/ 3081338 h 6858000"/>
              <a:gd name="connsiteX19" fmla="*/ 551228 w 9218979"/>
              <a:gd name="connsiteY19" fmla="*/ 3436144 h 6858000"/>
              <a:gd name="connsiteX20" fmla="*/ 484554 w 9218979"/>
              <a:gd name="connsiteY20" fmla="*/ 3783806 h 6858000"/>
              <a:gd name="connsiteX21" fmla="*/ 503604 w 9218979"/>
              <a:gd name="connsiteY21" fmla="*/ 3993356 h 6858000"/>
              <a:gd name="connsiteX22" fmla="*/ 413117 w 9218979"/>
              <a:gd name="connsiteY22" fmla="*/ 4181475 h 6858000"/>
              <a:gd name="connsiteX23" fmla="*/ 558375 w 9218979"/>
              <a:gd name="connsiteY23" fmla="*/ 4362450 h 6858000"/>
              <a:gd name="connsiteX24" fmla="*/ 546466 w 9218979"/>
              <a:gd name="connsiteY24" fmla="*/ 4581525 h 6858000"/>
              <a:gd name="connsiteX25" fmla="*/ 611823 w 9218979"/>
              <a:gd name="connsiteY25" fmla="*/ 6321156 h 6858000"/>
              <a:gd name="connsiteX26" fmla="*/ 8682135 w 9218979"/>
              <a:gd name="connsiteY26" fmla="*/ 6321156 h 6858000"/>
              <a:gd name="connsiteX27" fmla="*/ 8682135 w 9218979"/>
              <a:gd name="connsiteY27" fmla="*/ 536844 h 6858000"/>
              <a:gd name="connsiteX28" fmla="*/ 3598563 w 9218979"/>
              <a:gd name="connsiteY28" fmla="*/ 419633 h 6858000"/>
              <a:gd name="connsiteX29" fmla="*/ 2066570 w 9218979"/>
              <a:gd name="connsiteY29" fmla="*/ 373007 h 6858000"/>
              <a:gd name="connsiteX30" fmla="*/ 1850093 w 9218979"/>
              <a:gd name="connsiteY30" fmla="*/ 369677 h 6858000"/>
              <a:gd name="connsiteX31" fmla="*/ 1497069 w 9218979"/>
              <a:gd name="connsiteY31" fmla="*/ 409642 h 6858000"/>
              <a:gd name="connsiteX32" fmla="*/ 1154034 w 9218979"/>
              <a:gd name="connsiteY32" fmla="*/ 339703 h 6858000"/>
              <a:gd name="connsiteX33" fmla="*/ 917575 w 9218979"/>
              <a:gd name="connsiteY33" fmla="*/ 369676 h 6858000"/>
              <a:gd name="connsiteX34" fmla="*/ 621168 w 9218979"/>
              <a:gd name="connsiteY34" fmla="*/ 346364 h 6858000"/>
              <a:gd name="connsiteX35" fmla="*/ 511264 w 9218979"/>
              <a:gd name="connsiteY35" fmla="*/ 263103 h 6858000"/>
              <a:gd name="connsiteX36" fmla="*/ 345390 w 9218979"/>
              <a:gd name="connsiteY36" fmla="*/ 197140 h 6858000"/>
              <a:gd name="connsiteX0" fmla="*/ 60598 w 9204598"/>
              <a:gd name="connsiteY0" fmla="*/ 0 h 6858000"/>
              <a:gd name="connsiteX1" fmla="*/ 9204598 w 9204598"/>
              <a:gd name="connsiteY1" fmla="*/ 0 h 6858000"/>
              <a:gd name="connsiteX2" fmla="*/ 9204598 w 9204598"/>
              <a:gd name="connsiteY2" fmla="*/ 6858000 h 6858000"/>
              <a:gd name="connsiteX3" fmla="*/ 60598 w 9204598"/>
              <a:gd name="connsiteY3" fmla="*/ 6858000 h 6858000"/>
              <a:gd name="connsiteX4" fmla="*/ 60598 w 9204598"/>
              <a:gd name="connsiteY4" fmla="*/ 0 h 6858000"/>
              <a:gd name="connsiteX5" fmla="*/ 331009 w 9204598"/>
              <a:gd name="connsiteY5" fmla="*/ 197140 h 6858000"/>
              <a:gd name="connsiteX6" fmla="*/ 403631 w 9204598"/>
              <a:gd name="connsiteY6" fmla="*/ 369677 h 6858000"/>
              <a:gd name="connsiteX7" fmla="*/ 456918 w 9204598"/>
              <a:gd name="connsiteY7" fmla="*/ 499563 h 6858000"/>
              <a:gd name="connsiteX8" fmla="*/ 496883 w 9204598"/>
              <a:gd name="connsiteY8" fmla="*/ 782649 h 6858000"/>
              <a:gd name="connsiteX9" fmla="*/ 484461 w 9204598"/>
              <a:gd name="connsiteY9" fmla="*/ 1000125 h 6858000"/>
              <a:gd name="connsiteX10" fmla="*/ 529705 w 9204598"/>
              <a:gd name="connsiteY10" fmla="*/ 1366838 h 6858000"/>
              <a:gd name="connsiteX11" fmla="*/ 482081 w 9204598"/>
              <a:gd name="connsiteY11" fmla="*/ 1712119 h 6858000"/>
              <a:gd name="connsiteX12" fmla="*/ 484494 w 9204598"/>
              <a:gd name="connsiteY12" fmla="*/ 1941052 h 6858000"/>
              <a:gd name="connsiteX13" fmla="*/ 479698 w 9204598"/>
              <a:gd name="connsiteY13" fmla="*/ 2226469 h 6858000"/>
              <a:gd name="connsiteX14" fmla="*/ 536848 w 9204598"/>
              <a:gd name="connsiteY14" fmla="*/ 2305050 h 6858000"/>
              <a:gd name="connsiteX15" fmla="*/ 539229 w 9204598"/>
              <a:gd name="connsiteY15" fmla="*/ 2516981 h 6858000"/>
              <a:gd name="connsiteX16" fmla="*/ 477317 w 9204598"/>
              <a:gd name="connsiteY16" fmla="*/ 2590800 h 6858000"/>
              <a:gd name="connsiteX17" fmla="*/ 489223 w 9204598"/>
              <a:gd name="connsiteY17" fmla="*/ 2871788 h 6858000"/>
              <a:gd name="connsiteX18" fmla="*/ 463029 w 9204598"/>
              <a:gd name="connsiteY18" fmla="*/ 3081338 h 6858000"/>
              <a:gd name="connsiteX19" fmla="*/ 536847 w 9204598"/>
              <a:gd name="connsiteY19" fmla="*/ 3436144 h 6858000"/>
              <a:gd name="connsiteX20" fmla="*/ 470173 w 9204598"/>
              <a:gd name="connsiteY20" fmla="*/ 3783806 h 6858000"/>
              <a:gd name="connsiteX21" fmla="*/ 489223 w 9204598"/>
              <a:gd name="connsiteY21" fmla="*/ 3993356 h 6858000"/>
              <a:gd name="connsiteX22" fmla="*/ 398736 w 9204598"/>
              <a:gd name="connsiteY22" fmla="*/ 4181475 h 6858000"/>
              <a:gd name="connsiteX23" fmla="*/ 543994 w 9204598"/>
              <a:gd name="connsiteY23" fmla="*/ 4362450 h 6858000"/>
              <a:gd name="connsiteX24" fmla="*/ 532085 w 9204598"/>
              <a:gd name="connsiteY24" fmla="*/ 4581525 h 6858000"/>
              <a:gd name="connsiteX25" fmla="*/ 720204 w 9204598"/>
              <a:gd name="connsiteY25" fmla="*/ 5317331 h 6858000"/>
              <a:gd name="connsiteX26" fmla="*/ 597442 w 9204598"/>
              <a:gd name="connsiteY26" fmla="*/ 6321156 h 6858000"/>
              <a:gd name="connsiteX27" fmla="*/ 8667754 w 9204598"/>
              <a:gd name="connsiteY27" fmla="*/ 6321156 h 6858000"/>
              <a:gd name="connsiteX28" fmla="*/ 8667754 w 9204598"/>
              <a:gd name="connsiteY28" fmla="*/ 536844 h 6858000"/>
              <a:gd name="connsiteX29" fmla="*/ 3584182 w 9204598"/>
              <a:gd name="connsiteY29" fmla="*/ 419633 h 6858000"/>
              <a:gd name="connsiteX30" fmla="*/ 2052189 w 9204598"/>
              <a:gd name="connsiteY30" fmla="*/ 373007 h 6858000"/>
              <a:gd name="connsiteX31" fmla="*/ 1835712 w 9204598"/>
              <a:gd name="connsiteY31" fmla="*/ 369677 h 6858000"/>
              <a:gd name="connsiteX32" fmla="*/ 1482688 w 9204598"/>
              <a:gd name="connsiteY32" fmla="*/ 409642 h 6858000"/>
              <a:gd name="connsiteX33" fmla="*/ 1139653 w 9204598"/>
              <a:gd name="connsiteY33" fmla="*/ 339703 h 6858000"/>
              <a:gd name="connsiteX34" fmla="*/ 903194 w 9204598"/>
              <a:gd name="connsiteY34" fmla="*/ 369676 h 6858000"/>
              <a:gd name="connsiteX35" fmla="*/ 606787 w 9204598"/>
              <a:gd name="connsiteY35" fmla="*/ 346364 h 6858000"/>
              <a:gd name="connsiteX36" fmla="*/ 496883 w 9204598"/>
              <a:gd name="connsiteY36" fmla="*/ 263103 h 6858000"/>
              <a:gd name="connsiteX37" fmla="*/ 331009 w 9204598"/>
              <a:gd name="connsiteY37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0839 w 9204839"/>
              <a:gd name="connsiteY0" fmla="*/ 0 h 6858000"/>
              <a:gd name="connsiteX1" fmla="*/ 9204839 w 9204839"/>
              <a:gd name="connsiteY1" fmla="*/ 0 h 6858000"/>
              <a:gd name="connsiteX2" fmla="*/ 9204839 w 9204839"/>
              <a:gd name="connsiteY2" fmla="*/ 6858000 h 6858000"/>
              <a:gd name="connsiteX3" fmla="*/ 60839 w 9204839"/>
              <a:gd name="connsiteY3" fmla="*/ 6858000 h 6858000"/>
              <a:gd name="connsiteX4" fmla="*/ 60839 w 9204839"/>
              <a:gd name="connsiteY4" fmla="*/ 0 h 6858000"/>
              <a:gd name="connsiteX5" fmla="*/ 331250 w 9204839"/>
              <a:gd name="connsiteY5" fmla="*/ 197140 h 6858000"/>
              <a:gd name="connsiteX6" fmla="*/ 403872 w 9204839"/>
              <a:gd name="connsiteY6" fmla="*/ 369677 h 6858000"/>
              <a:gd name="connsiteX7" fmla="*/ 457159 w 9204839"/>
              <a:gd name="connsiteY7" fmla="*/ 499563 h 6858000"/>
              <a:gd name="connsiteX8" fmla="*/ 497124 w 9204839"/>
              <a:gd name="connsiteY8" fmla="*/ 782649 h 6858000"/>
              <a:gd name="connsiteX9" fmla="*/ 484702 w 9204839"/>
              <a:gd name="connsiteY9" fmla="*/ 1000125 h 6858000"/>
              <a:gd name="connsiteX10" fmla="*/ 529946 w 9204839"/>
              <a:gd name="connsiteY10" fmla="*/ 1366838 h 6858000"/>
              <a:gd name="connsiteX11" fmla="*/ 482322 w 9204839"/>
              <a:gd name="connsiteY11" fmla="*/ 1712119 h 6858000"/>
              <a:gd name="connsiteX12" fmla="*/ 484735 w 9204839"/>
              <a:gd name="connsiteY12" fmla="*/ 1941052 h 6858000"/>
              <a:gd name="connsiteX13" fmla="*/ 479939 w 9204839"/>
              <a:gd name="connsiteY13" fmla="*/ 2226469 h 6858000"/>
              <a:gd name="connsiteX14" fmla="*/ 537089 w 9204839"/>
              <a:gd name="connsiteY14" fmla="*/ 2305050 h 6858000"/>
              <a:gd name="connsiteX15" fmla="*/ 539470 w 9204839"/>
              <a:gd name="connsiteY15" fmla="*/ 2516981 h 6858000"/>
              <a:gd name="connsiteX16" fmla="*/ 477558 w 9204839"/>
              <a:gd name="connsiteY16" fmla="*/ 2590800 h 6858000"/>
              <a:gd name="connsiteX17" fmla="*/ 489464 w 9204839"/>
              <a:gd name="connsiteY17" fmla="*/ 2871788 h 6858000"/>
              <a:gd name="connsiteX18" fmla="*/ 463270 w 9204839"/>
              <a:gd name="connsiteY18" fmla="*/ 3081338 h 6858000"/>
              <a:gd name="connsiteX19" fmla="*/ 537088 w 9204839"/>
              <a:gd name="connsiteY19" fmla="*/ 3436144 h 6858000"/>
              <a:gd name="connsiteX20" fmla="*/ 470414 w 9204839"/>
              <a:gd name="connsiteY20" fmla="*/ 3783806 h 6858000"/>
              <a:gd name="connsiteX21" fmla="*/ 489464 w 9204839"/>
              <a:gd name="connsiteY21" fmla="*/ 3993356 h 6858000"/>
              <a:gd name="connsiteX22" fmla="*/ 398977 w 9204839"/>
              <a:gd name="connsiteY22" fmla="*/ 4181475 h 6858000"/>
              <a:gd name="connsiteX23" fmla="*/ 544235 w 9204839"/>
              <a:gd name="connsiteY23" fmla="*/ 4362450 h 6858000"/>
              <a:gd name="connsiteX24" fmla="*/ 532326 w 9204839"/>
              <a:gd name="connsiteY24" fmla="*/ 4581525 h 6858000"/>
              <a:gd name="connsiteX25" fmla="*/ 487082 w 9204839"/>
              <a:gd name="connsiteY25" fmla="*/ 4926806 h 6858000"/>
              <a:gd name="connsiteX26" fmla="*/ 720445 w 9204839"/>
              <a:gd name="connsiteY26" fmla="*/ 5317331 h 6858000"/>
              <a:gd name="connsiteX27" fmla="*/ 597683 w 9204839"/>
              <a:gd name="connsiteY27" fmla="*/ 6321156 h 6858000"/>
              <a:gd name="connsiteX28" fmla="*/ 8667995 w 9204839"/>
              <a:gd name="connsiteY28" fmla="*/ 6321156 h 6858000"/>
              <a:gd name="connsiteX29" fmla="*/ 8667995 w 9204839"/>
              <a:gd name="connsiteY29" fmla="*/ 536844 h 6858000"/>
              <a:gd name="connsiteX30" fmla="*/ 3584423 w 9204839"/>
              <a:gd name="connsiteY30" fmla="*/ 419633 h 6858000"/>
              <a:gd name="connsiteX31" fmla="*/ 2052430 w 9204839"/>
              <a:gd name="connsiteY31" fmla="*/ 373007 h 6858000"/>
              <a:gd name="connsiteX32" fmla="*/ 1835953 w 9204839"/>
              <a:gd name="connsiteY32" fmla="*/ 369677 h 6858000"/>
              <a:gd name="connsiteX33" fmla="*/ 1482929 w 9204839"/>
              <a:gd name="connsiteY33" fmla="*/ 409642 h 6858000"/>
              <a:gd name="connsiteX34" fmla="*/ 1139894 w 9204839"/>
              <a:gd name="connsiteY34" fmla="*/ 339703 h 6858000"/>
              <a:gd name="connsiteX35" fmla="*/ 903435 w 9204839"/>
              <a:gd name="connsiteY35" fmla="*/ 369676 h 6858000"/>
              <a:gd name="connsiteX36" fmla="*/ 607028 w 9204839"/>
              <a:gd name="connsiteY36" fmla="*/ 346364 h 6858000"/>
              <a:gd name="connsiteX37" fmla="*/ 497124 w 9204839"/>
              <a:gd name="connsiteY37" fmla="*/ 263103 h 6858000"/>
              <a:gd name="connsiteX38" fmla="*/ 331250 w 9204839"/>
              <a:gd name="connsiteY38" fmla="*/ 197140 h 6858000"/>
              <a:gd name="connsiteX0" fmla="*/ 66030 w 9210030"/>
              <a:gd name="connsiteY0" fmla="*/ 0 h 6858000"/>
              <a:gd name="connsiteX1" fmla="*/ 9210030 w 9210030"/>
              <a:gd name="connsiteY1" fmla="*/ 0 h 6858000"/>
              <a:gd name="connsiteX2" fmla="*/ 9210030 w 9210030"/>
              <a:gd name="connsiteY2" fmla="*/ 6858000 h 6858000"/>
              <a:gd name="connsiteX3" fmla="*/ 66030 w 9210030"/>
              <a:gd name="connsiteY3" fmla="*/ 6858000 h 6858000"/>
              <a:gd name="connsiteX4" fmla="*/ 66030 w 9210030"/>
              <a:gd name="connsiteY4" fmla="*/ 0 h 6858000"/>
              <a:gd name="connsiteX5" fmla="*/ 336441 w 9210030"/>
              <a:gd name="connsiteY5" fmla="*/ 197140 h 6858000"/>
              <a:gd name="connsiteX6" fmla="*/ 409063 w 9210030"/>
              <a:gd name="connsiteY6" fmla="*/ 369677 h 6858000"/>
              <a:gd name="connsiteX7" fmla="*/ 462350 w 9210030"/>
              <a:gd name="connsiteY7" fmla="*/ 499563 h 6858000"/>
              <a:gd name="connsiteX8" fmla="*/ 502315 w 9210030"/>
              <a:gd name="connsiteY8" fmla="*/ 782649 h 6858000"/>
              <a:gd name="connsiteX9" fmla="*/ 489893 w 9210030"/>
              <a:gd name="connsiteY9" fmla="*/ 1000125 h 6858000"/>
              <a:gd name="connsiteX10" fmla="*/ 535137 w 9210030"/>
              <a:gd name="connsiteY10" fmla="*/ 1366838 h 6858000"/>
              <a:gd name="connsiteX11" fmla="*/ 487513 w 9210030"/>
              <a:gd name="connsiteY11" fmla="*/ 1712119 h 6858000"/>
              <a:gd name="connsiteX12" fmla="*/ 489926 w 9210030"/>
              <a:gd name="connsiteY12" fmla="*/ 1941052 h 6858000"/>
              <a:gd name="connsiteX13" fmla="*/ 485130 w 9210030"/>
              <a:gd name="connsiteY13" fmla="*/ 2226469 h 6858000"/>
              <a:gd name="connsiteX14" fmla="*/ 542280 w 9210030"/>
              <a:gd name="connsiteY14" fmla="*/ 2305050 h 6858000"/>
              <a:gd name="connsiteX15" fmla="*/ 544661 w 9210030"/>
              <a:gd name="connsiteY15" fmla="*/ 2516981 h 6858000"/>
              <a:gd name="connsiteX16" fmla="*/ 482749 w 9210030"/>
              <a:gd name="connsiteY16" fmla="*/ 2590800 h 6858000"/>
              <a:gd name="connsiteX17" fmla="*/ 494655 w 9210030"/>
              <a:gd name="connsiteY17" fmla="*/ 2871788 h 6858000"/>
              <a:gd name="connsiteX18" fmla="*/ 468461 w 9210030"/>
              <a:gd name="connsiteY18" fmla="*/ 3081338 h 6858000"/>
              <a:gd name="connsiteX19" fmla="*/ 542279 w 9210030"/>
              <a:gd name="connsiteY19" fmla="*/ 3436144 h 6858000"/>
              <a:gd name="connsiteX20" fmla="*/ 475605 w 9210030"/>
              <a:gd name="connsiteY20" fmla="*/ 3783806 h 6858000"/>
              <a:gd name="connsiteX21" fmla="*/ 494655 w 9210030"/>
              <a:gd name="connsiteY21" fmla="*/ 3993356 h 6858000"/>
              <a:gd name="connsiteX22" fmla="*/ 404168 w 9210030"/>
              <a:gd name="connsiteY22" fmla="*/ 4181475 h 6858000"/>
              <a:gd name="connsiteX23" fmla="*/ 549426 w 9210030"/>
              <a:gd name="connsiteY23" fmla="*/ 4362450 h 6858000"/>
              <a:gd name="connsiteX24" fmla="*/ 537517 w 9210030"/>
              <a:gd name="connsiteY24" fmla="*/ 4581525 h 6858000"/>
              <a:gd name="connsiteX25" fmla="*/ 492273 w 9210030"/>
              <a:gd name="connsiteY25" fmla="*/ 4926806 h 6858000"/>
              <a:gd name="connsiteX26" fmla="*/ 475605 w 9210030"/>
              <a:gd name="connsiteY26" fmla="*/ 5157788 h 6858000"/>
              <a:gd name="connsiteX27" fmla="*/ 725636 w 9210030"/>
              <a:gd name="connsiteY27" fmla="*/ 5317331 h 6858000"/>
              <a:gd name="connsiteX28" fmla="*/ 602874 w 9210030"/>
              <a:gd name="connsiteY28" fmla="*/ 6321156 h 6858000"/>
              <a:gd name="connsiteX29" fmla="*/ 8673186 w 9210030"/>
              <a:gd name="connsiteY29" fmla="*/ 6321156 h 6858000"/>
              <a:gd name="connsiteX30" fmla="*/ 8673186 w 9210030"/>
              <a:gd name="connsiteY30" fmla="*/ 536844 h 6858000"/>
              <a:gd name="connsiteX31" fmla="*/ 3589614 w 9210030"/>
              <a:gd name="connsiteY31" fmla="*/ 419633 h 6858000"/>
              <a:gd name="connsiteX32" fmla="*/ 2057621 w 9210030"/>
              <a:gd name="connsiteY32" fmla="*/ 373007 h 6858000"/>
              <a:gd name="connsiteX33" fmla="*/ 1841144 w 9210030"/>
              <a:gd name="connsiteY33" fmla="*/ 369677 h 6858000"/>
              <a:gd name="connsiteX34" fmla="*/ 1488120 w 9210030"/>
              <a:gd name="connsiteY34" fmla="*/ 409642 h 6858000"/>
              <a:gd name="connsiteX35" fmla="*/ 1145085 w 9210030"/>
              <a:gd name="connsiteY35" fmla="*/ 339703 h 6858000"/>
              <a:gd name="connsiteX36" fmla="*/ 908626 w 9210030"/>
              <a:gd name="connsiteY36" fmla="*/ 369676 h 6858000"/>
              <a:gd name="connsiteX37" fmla="*/ 612219 w 9210030"/>
              <a:gd name="connsiteY37" fmla="*/ 346364 h 6858000"/>
              <a:gd name="connsiteX38" fmla="*/ 502315 w 9210030"/>
              <a:gd name="connsiteY38" fmla="*/ 263103 h 6858000"/>
              <a:gd name="connsiteX39" fmla="*/ 336441 w 9210030"/>
              <a:gd name="connsiteY39" fmla="*/ 197140 h 6858000"/>
              <a:gd name="connsiteX0" fmla="*/ 66030 w 9210030"/>
              <a:gd name="connsiteY0" fmla="*/ 0 h 6858000"/>
              <a:gd name="connsiteX1" fmla="*/ 9210030 w 9210030"/>
              <a:gd name="connsiteY1" fmla="*/ 0 h 6858000"/>
              <a:gd name="connsiteX2" fmla="*/ 9210030 w 9210030"/>
              <a:gd name="connsiteY2" fmla="*/ 6858000 h 6858000"/>
              <a:gd name="connsiteX3" fmla="*/ 66030 w 9210030"/>
              <a:gd name="connsiteY3" fmla="*/ 6858000 h 6858000"/>
              <a:gd name="connsiteX4" fmla="*/ 66030 w 9210030"/>
              <a:gd name="connsiteY4" fmla="*/ 0 h 6858000"/>
              <a:gd name="connsiteX5" fmla="*/ 336441 w 9210030"/>
              <a:gd name="connsiteY5" fmla="*/ 197140 h 6858000"/>
              <a:gd name="connsiteX6" fmla="*/ 409063 w 9210030"/>
              <a:gd name="connsiteY6" fmla="*/ 369677 h 6858000"/>
              <a:gd name="connsiteX7" fmla="*/ 462350 w 9210030"/>
              <a:gd name="connsiteY7" fmla="*/ 499563 h 6858000"/>
              <a:gd name="connsiteX8" fmla="*/ 502315 w 9210030"/>
              <a:gd name="connsiteY8" fmla="*/ 782649 h 6858000"/>
              <a:gd name="connsiteX9" fmla="*/ 489893 w 9210030"/>
              <a:gd name="connsiteY9" fmla="*/ 1000125 h 6858000"/>
              <a:gd name="connsiteX10" fmla="*/ 535137 w 9210030"/>
              <a:gd name="connsiteY10" fmla="*/ 1366838 h 6858000"/>
              <a:gd name="connsiteX11" fmla="*/ 487513 w 9210030"/>
              <a:gd name="connsiteY11" fmla="*/ 1712119 h 6858000"/>
              <a:gd name="connsiteX12" fmla="*/ 489926 w 9210030"/>
              <a:gd name="connsiteY12" fmla="*/ 1941052 h 6858000"/>
              <a:gd name="connsiteX13" fmla="*/ 485130 w 9210030"/>
              <a:gd name="connsiteY13" fmla="*/ 2226469 h 6858000"/>
              <a:gd name="connsiteX14" fmla="*/ 542280 w 9210030"/>
              <a:gd name="connsiteY14" fmla="*/ 2305050 h 6858000"/>
              <a:gd name="connsiteX15" fmla="*/ 544661 w 9210030"/>
              <a:gd name="connsiteY15" fmla="*/ 2516981 h 6858000"/>
              <a:gd name="connsiteX16" fmla="*/ 482749 w 9210030"/>
              <a:gd name="connsiteY16" fmla="*/ 2590800 h 6858000"/>
              <a:gd name="connsiteX17" fmla="*/ 494655 w 9210030"/>
              <a:gd name="connsiteY17" fmla="*/ 2871788 h 6858000"/>
              <a:gd name="connsiteX18" fmla="*/ 468461 w 9210030"/>
              <a:gd name="connsiteY18" fmla="*/ 3081338 h 6858000"/>
              <a:gd name="connsiteX19" fmla="*/ 542279 w 9210030"/>
              <a:gd name="connsiteY19" fmla="*/ 3436144 h 6858000"/>
              <a:gd name="connsiteX20" fmla="*/ 475605 w 9210030"/>
              <a:gd name="connsiteY20" fmla="*/ 3783806 h 6858000"/>
              <a:gd name="connsiteX21" fmla="*/ 494655 w 9210030"/>
              <a:gd name="connsiteY21" fmla="*/ 3993356 h 6858000"/>
              <a:gd name="connsiteX22" fmla="*/ 404168 w 9210030"/>
              <a:gd name="connsiteY22" fmla="*/ 4181475 h 6858000"/>
              <a:gd name="connsiteX23" fmla="*/ 549426 w 9210030"/>
              <a:gd name="connsiteY23" fmla="*/ 4362450 h 6858000"/>
              <a:gd name="connsiteX24" fmla="*/ 537517 w 9210030"/>
              <a:gd name="connsiteY24" fmla="*/ 4581525 h 6858000"/>
              <a:gd name="connsiteX25" fmla="*/ 492273 w 9210030"/>
              <a:gd name="connsiteY25" fmla="*/ 4926806 h 6858000"/>
              <a:gd name="connsiteX26" fmla="*/ 475605 w 9210030"/>
              <a:gd name="connsiteY26" fmla="*/ 5157788 h 6858000"/>
              <a:gd name="connsiteX27" fmla="*/ 725636 w 9210030"/>
              <a:gd name="connsiteY27" fmla="*/ 5317331 h 6858000"/>
              <a:gd name="connsiteX28" fmla="*/ 602874 w 9210030"/>
              <a:gd name="connsiteY28" fmla="*/ 6321156 h 6858000"/>
              <a:gd name="connsiteX29" fmla="*/ 8673186 w 9210030"/>
              <a:gd name="connsiteY29" fmla="*/ 6321156 h 6858000"/>
              <a:gd name="connsiteX30" fmla="*/ 8673186 w 9210030"/>
              <a:gd name="connsiteY30" fmla="*/ 536844 h 6858000"/>
              <a:gd name="connsiteX31" fmla="*/ 3589614 w 9210030"/>
              <a:gd name="connsiteY31" fmla="*/ 419633 h 6858000"/>
              <a:gd name="connsiteX32" fmla="*/ 2057621 w 9210030"/>
              <a:gd name="connsiteY32" fmla="*/ 373007 h 6858000"/>
              <a:gd name="connsiteX33" fmla="*/ 1841144 w 9210030"/>
              <a:gd name="connsiteY33" fmla="*/ 369677 h 6858000"/>
              <a:gd name="connsiteX34" fmla="*/ 1488120 w 9210030"/>
              <a:gd name="connsiteY34" fmla="*/ 409642 h 6858000"/>
              <a:gd name="connsiteX35" fmla="*/ 1145085 w 9210030"/>
              <a:gd name="connsiteY35" fmla="*/ 339703 h 6858000"/>
              <a:gd name="connsiteX36" fmla="*/ 908626 w 9210030"/>
              <a:gd name="connsiteY36" fmla="*/ 369676 h 6858000"/>
              <a:gd name="connsiteX37" fmla="*/ 612219 w 9210030"/>
              <a:gd name="connsiteY37" fmla="*/ 346364 h 6858000"/>
              <a:gd name="connsiteX38" fmla="*/ 502315 w 9210030"/>
              <a:gd name="connsiteY38" fmla="*/ 263103 h 6858000"/>
              <a:gd name="connsiteX39" fmla="*/ 336441 w 9210030"/>
              <a:gd name="connsiteY39" fmla="*/ 197140 h 6858000"/>
              <a:gd name="connsiteX0" fmla="*/ 154646 w 9298646"/>
              <a:gd name="connsiteY0" fmla="*/ 0 h 6858000"/>
              <a:gd name="connsiteX1" fmla="*/ 9298646 w 9298646"/>
              <a:gd name="connsiteY1" fmla="*/ 0 h 6858000"/>
              <a:gd name="connsiteX2" fmla="*/ 9298646 w 9298646"/>
              <a:gd name="connsiteY2" fmla="*/ 6858000 h 6858000"/>
              <a:gd name="connsiteX3" fmla="*/ 154646 w 9298646"/>
              <a:gd name="connsiteY3" fmla="*/ 6858000 h 6858000"/>
              <a:gd name="connsiteX4" fmla="*/ 154646 w 9298646"/>
              <a:gd name="connsiteY4" fmla="*/ 0 h 6858000"/>
              <a:gd name="connsiteX5" fmla="*/ 425057 w 9298646"/>
              <a:gd name="connsiteY5" fmla="*/ 197140 h 6858000"/>
              <a:gd name="connsiteX6" fmla="*/ 497679 w 9298646"/>
              <a:gd name="connsiteY6" fmla="*/ 369677 h 6858000"/>
              <a:gd name="connsiteX7" fmla="*/ 550966 w 9298646"/>
              <a:gd name="connsiteY7" fmla="*/ 499563 h 6858000"/>
              <a:gd name="connsiteX8" fmla="*/ 590931 w 9298646"/>
              <a:gd name="connsiteY8" fmla="*/ 782649 h 6858000"/>
              <a:gd name="connsiteX9" fmla="*/ 578509 w 9298646"/>
              <a:gd name="connsiteY9" fmla="*/ 1000125 h 6858000"/>
              <a:gd name="connsiteX10" fmla="*/ 623753 w 9298646"/>
              <a:gd name="connsiteY10" fmla="*/ 1366838 h 6858000"/>
              <a:gd name="connsiteX11" fmla="*/ 576129 w 9298646"/>
              <a:gd name="connsiteY11" fmla="*/ 1712119 h 6858000"/>
              <a:gd name="connsiteX12" fmla="*/ 578542 w 9298646"/>
              <a:gd name="connsiteY12" fmla="*/ 1941052 h 6858000"/>
              <a:gd name="connsiteX13" fmla="*/ 573746 w 9298646"/>
              <a:gd name="connsiteY13" fmla="*/ 2226469 h 6858000"/>
              <a:gd name="connsiteX14" fmla="*/ 630896 w 9298646"/>
              <a:gd name="connsiteY14" fmla="*/ 2305050 h 6858000"/>
              <a:gd name="connsiteX15" fmla="*/ 633277 w 9298646"/>
              <a:gd name="connsiteY15" fmla="*/ 2516981 h 6858000"/>
              <a:gd name="connsiteX16" fmla="*/ 571365 w 9298646"/>
              <a:gd name="connsiteY16" fmla="*/ 2590800 h 6858000"/>
              <a:gd name="connsiteX17" fmla="*/ 583271 w 9298646"/>
              <a:gd name="connsiteY17" fmla="*/ 2871788 h 6858000"/>
              <a:gd name="connsiteX18" fmla="*/ 557077 w 9298646"/>
              <a:gd name="connsiteY18" fmla="*/ 3081338 h 6858000"/>
              <a:gd name="connsiteX19" fmla="*/ 630895 w 9298646"/>
              <a:gd name="connsiteY19" fmla="*/ 3436144 h 6858000"/>
              <a:gd name="connsiteX20" fmla="*/ 564221 w 9298646"/>
              <a:gd name="connsiteY20" fmla="*/ 3783806 h 6858000"/>
              <a:gd name="connsiteX21" fmla="*/ 583271 w 9298646"/>
              <a:gd name="connsiteY21" fmla="*/ 3993356 h 6858000"/>
              <a:gd name="connsiteX22" fmla="*/ 492784 w 9298646"/>
              <a:gd name="connsiteY22" fmla="*/ 4181475 h 6858000"/>
              <a:gd name="connsiteX23" fmla="*/ 638042 w 9298646"/>
              <a:gd name="connsiteY23" fmla="*/ 4362450 h 6858000"/>
              <a:gd name="connsiteX24" fmla="*/ 626133 w 9298646"/>
              <a:gd name="connsiteY24" fmla="*/ 4581525 h 6858000"/>
              <a:gd name="connsiteX25" fmla="*/ 580889 w 9298646"/>
              <a:gd name="connsiteY25" fmla="*/ 4926806 h 6858000"/>
              <a:gd name="connsiteX26" fmla="*/ 564221 w 9298646"/>
              <a:gd name="connsiteY26" fmla="*/ 5157788 h 6858000"/>
              <a:gd name="connsiteX27" fmla="*/ 488021 w 9298646"/>
              <a:gd name="connsiteY27" fmla="*/ 5281613 h 6858000"/>
              <a:gd name="connsiteX28" fmla="*/ 691490 w 9298646"/>
              <a:gd name="connsiteY28" fmla="*/ 6321156 h 6858000"/>
              <a:gd name="connsiteX29" fmla="*/ 8761802 w 9298646"/>
              <a:gd name="connsiteY29" fmla="*/ 6321156 h 6858000"/>
              <a:gd name="connsiteX30" fmla="*/ 8761802 w 9298646"/>
              <a:gd name="connsiteY30" fmla="*/ 536844 h 6858000"/>
              <a:gd name="connsiteX31" fmla="*/ 3678230 w 9298646"/>
              <a:gd name="connsiteY31" fmla="*/ 419633 h 6858000"/>
              <a:gd name="connsiteX32" fmla="*/ 2146237 w 9298646"/>
              <a:gd name="connsiteY32" fmla="*/ 373007 h 6858000"/>
              <a:gd name="connsiteX33" fmla="*/ 1929760 w 9298646"/>
              <a:gd name="connsiteY33" fmla="*/ 369677 h 6858000"/>
              <a:gd name="connsiteX34" fmla="*/ 1576736 w 9298646"/>
              <a:gd name="connsiteY34" fmla="*/ 409642 h 6858000"/>
              <a:gd name="connsiteX35" fmla="*/ 1233701 w 9298646"/>
              <a:gd name="connsiteY35" fmla="*/ 339703 h 6858000"/>
              <a:gd name="connsiteX36" fmla="*/ 997242 w 9298646"/>
              <a:gd name="connsiteY36" fmla="*/ 369676 h 6858000"/>
              <a:gd name="connsiteX37" fmla="*/ 700835 w 9298646"/>
              <a:gd name="connsiteY37" fmla="*/ 346364 h 6858000"/>
              <a:gd name="connsiteX38" fmla="*/ 590931 w 9298646"/>
              <a:gd name="connsiteY38" fmla="*/ 263103 h 6858000"/>
              <a:gd name="connsiteX39" fmla="*/ 425057 w 9298646"/>
              <a:gd name="connsiteY39" fmla="*/ 197140 h 6858000"/>
              <a:gd name="connsiteX0" fmla="*/ 154646 w 9298646"/>
              <a:gd name="connsiteY0" fmla="*/ 0 h 6858000"/>
              <a:gd name="connsiteX1" fmla="*/ 9298646 w 9298646"/>
              <a:gd name="connsiteY1" fmla="*/ 0 h 6858000"/>
              <a:gd name="connsiteX2" fmla="*/ 9298646 w 9298646"/>
              <a:gd name="connsiteY2" fmla="*/ 6858000 h 6858000"/>
              <a:gd name="connsiteX3" fmla="*/ 154646 w 9298646"/>
              <a:gd name="connsiteY3" fmla="*/ 6858000 h 6858000"/>
              <a:gd name="connsiteX4" fmla="*/ 154646 w 9298646"/>
              <a:gd name="connsiteY4" fmla="*/ 0 h 6858000"/>
              <a:gd name="connsiteX5" fmla="*/ 425057 w 9298646"/>
              <a:gd name="connsiteY5" fmla="*/ 197140 h 6858000"/>
              <a:gd name="connsiteX6" fmla="*/ 497679 w 9298646"/>
              <a:gd name="connsiteY6" fmla="*/ 369677 h 6858000"/>
              <a:gd name="connsiteX7" fmla="*/ 550966 w 9298646"/>
              <a:gd name="connsiteY7" fmla="*/ 499563 h 6858000"/>
              <a:gd name="connsiteX8" fmla="*/ 590931 w 9298646"/>
              <a:gd name="connsiteY8" fmla="*/ 782649 h 6858000"/>
              <a:gd name="connsiteX9" fmla="*/ 578509 w 9298646"/>
              <a:gd name="connsiteY9" fmla="*/ 1000125 h 6858000"/>
              <a:gd name="connsiteX10" fmla="*/ 623753 w 9298646"/>
              <a:gd name="connsiteY10" fmla="*/ 1366838 h 6858000"/>
              <a:gd name="connsiteX11" fmla="*/ 576129 w 9298646"/>
              <a:gd name="connsiteY11" fmla="*/ 1712119 h 6858000"/>
              <a:gd name="connsiteX12" fmla="*/ 578542 w 9298646"/>
              <a:gd name="connsiteY12" fmla="*/ 1941052 h 6858000"/>
              <a:gd name="connsiteX13" fmla="*/ 573746 w 9298646"/>
              <a:gd name="connsiteY13" fmla="*/ 2226469 h 6858000"/>
              <a:gd name="connsiteX14" fmla="*/ 630896 w 9298646"/>
              <a:gd name="connsiteY14" fmla="*/ 2305050 h 6858000"/>
              <a:gd name="connsiteX15" fmla="*/ 633277 w 9298646"/>
              <a:gd name="connsiteY15" fmla="*/ 2516981 h 6858000"/>
              <a:gd name="connsiteX16" fmla="*/ 571365 w 9298646"/>
              <a:gd name="connsiteY16" fmla="*/ 2590800 h 6858000"/>
              <a:gd name="connsiteX17" fmla="*/ 583271 w 9298646"/>
              <a:gd name="connsiteY17" fmla="*/ 2871788 h 6858000"/>
              <a:gd name="connsiteX18" fmla="*/ 557077 w 9298646"/>
              <a:gd name="connsiteY18" fmla="*/ 3081338 h 6858000"/>
              <a:gd name="connsiteX19" fmla="*/ 630895 w 9298646"/>
              <a:gd name="connsiteY19" fmla="*/ 3436144 h 6858000"/>
              <a:gd name="connsiteX20" fmla="*/ 564221 w 9298646"/>
              <a:gd name="connsiteY20" fmla="*/ 3783806 h 6858000"/>
              <a:gd name="connsiteX21" fmla="*/ 583271 w 9298646"/>
              <a:gd name="connsiteY21" fmla="*/ 3993356 h 6858000"/>
              <a:gd name="connsiteX22" fmla="*/ 492784 w 9298646"/>
              <a:gd name="connsiteY22" fmla="*/ 4181475 h 6858000"/>
              <a:gd name="connsiteX23" fmla="*/ 638042 w 9298646"/>
              <a:gd name="connsiteY23" fmla="*/ 4362450 h 6858000"/>
              <a:gd name="connsiteX24" fmla="*/ 626133 w 9298646"/>
              <a:gd name="connsiteY24" fmla="*/ 4581525 h 6858000"/>
              <a:gd name="connsiteX25" fmla="*/ 580889 w 9298646"/>
              <a:gd name="connsiteY25" fmla="*/ 4926806 h 6858000"/>
              <a:gd name="connsiteX26" fmla="*/ 564221 w 9298646"/>
              <a:gd name="connsiteY26" fmla="*/ 5157788 h 6858000"/>
              <a:gd name="connsiteX27" fmla="*/ 488021 w 9298646"/>
              <a:gd name="connsiteY27" fmla="*/ 5281613 h 6858000"/>
              <a:gd name="connsiteX28" fmla="*/ 691490 w 9298646"/>
              <a:gd name="connsiteY28" fmla="*/ 6321156 h 6858000"/>
              <a:gd name="connsiteX29" fmla="*/ 8761802 w 9298646"/>
              <a:gd name="connsiteY29" fmla="*/ 6321156 h 6858000"/>
              <a:gd name="connsiteX30" fmla="*/ 8761802 w 9298646"/>
              <a:gd name="connsiteY30" fmla="*/ 536844 h 6858000"/>
              <a:gd name="connsiteX31" fmla="*/ 3678230 w 9298646"/>
              <a:gd name="connsiteY31" fmla="*/ 419633 h 6858000"/>
              <a:gd name="connsiteX32" fmla="*/ 2146237 w 9298646"/>
              <a:gd name="connsiteY32" fmla="*/ 373007 h 6858000"/>
              <a:gd name="connsiteX33" fmla="*/ 1929760 w 9298646"/>
              <a:gd name="connsiteY33" fmla="*/ 369677 h 6858000"/>
              <a:gd name="connsiteX34" fmla="*/ 1576736 w 9298646"/>
              <a:gd name="connsiteY34" fmla="*/ 409642 h 6858000"/>
              <a:gd name="connsiteX35" fmla="*/ 1233701 w 9298646"/>
              <a:gd name="connsiteY35" fmla="*/ 339703 h 6858000"/>
              <a:gd name="connsiteX36" fmla="*/ 997242 w 9298646"/>
              <a:gd name="connsiteY36" fmla="*/ 369676 h 6858000"/>
              <a:gd name="connsiteX37" fmla="*/ 700835 w 9298646"/>
              <a:gd name="connsiteY37" fmla="*/ 346364 h 6858000"/>
              <a:gd name="connsiteX38" fmla="*/ 590931 w 9298646"/>
              <a:gd name="connsiteY38" fmla="*/ 263103 h 6858000"/>
              <a:gd name="connsiteX39" fmla="*/ 425057 w 9298646"/>
              <a:gd name="connsiteY39" fmla="*/ 197140 h 6858000"/>
              <a:gd name="connsiteX0" fmla="*/ 110940 w 9254940"/>
              <a:gd name="connsiteY0" fmla="*/ 0 h 6858000"/>
              <a:gd name="connsiteX1" fmla="*/ 9254940 w 9254940"/>
              <a:gd name="connsiteY1" fmla="*/ 0 h 6858000"/>
              <a:gd name="connsiteX2" fmla="*/ 9254940 w 9254940"/>
              <a:gd name="connsiteY2" fmla="*/ 6858000 h 6858000"/>
              <a:gd name="connsiteX3" fmla="*/ 110940 w 9254940"/>
              <a:gd name="connsiteY3" fmla="*/ 6858000 h 6858000"/>
              <a:gd name="connsiteX4" fmla="*/ 110940 w 9254940"/>
              <a:gd name="connsiteY4" fmla="*/ 0 h 6858000"/>
              <a:gd name="connsiteX5" fmla="*/ 381351 w 9254940"/>
              <a:gd name="connsiteY5" fmla="*/ 197140 h 6858000"/>
              <a:gd name="connsiteX6" fmla="*/ 453973 w 9254940"/>
              <a:gd name="connsiteY6" fmla="*/ 369677 h 6858000"/>
              <a:gd name="connsiteX7" fmla="*/ 507260 w 9254940"/>
              <a:gd name="connsiteY7" fmla="*/ 499563 h 6858000"/>
              <a:gd name="connsiteX8" fmla="*/ 547225 w 9254940"/>
              <a:gd name="connsiteY8" fmla="*/ 782649 h 6858000"/>
              <a:gd name="connsiteX9" fmla="*/ 534803 w 9254940"/>
              <a:gd name="connsiteY9" fmla="*/ 1000125 h 6858000"/>
              <a:gd name="connsiteX10" fmla="*/ 580047 w 9254940"/>
              <a:gd name="connsiteY10" fmla="*/ 1366838 h 6858000"/>
              <a:gd name="connsiteX11" fmla="*/ 532423 w 9254940"/>
              <a:gd name="connsiteY11" fmla="*/ 1712119 h 6858000"/>
              <a:gd name="connsiteX12" fmla="*/ 534836 w 9254940"/>
              <a:gd name="connsiteY12" fmla="*/ 1941052 h 6858000"/>
              <a:gd name="connsiteX13" fmla="*/ 530040 w 9254940"/>
              <a:gd name="connsiteY13" fmla="*/ 2226469 h 6858000"/>
              <a:gd name="connsiteX14" fmla="*/ 587190 w 9254940"/>
              <a:gd name="connsiteY14" fmla="*/ 2305050 h 6858000"/>
              <a:gd name="connsiteX15" fmla="*/ 589571 w 9254940"/>
              <a:gd name="connsiteY15" fmla="*/ 2516981 h 6858000"/>
              <a:gd name="connsiteX16" fmla="*/ 527659 w 9254940"/>
              <a:gd name="connsiteY16" fmla="*/ 2590800 h 6858000"/>
              <a:gd name="connsiteX17" fmla="*/ 539565 w 9254940"/>
              <a:gd name="connsiteY17" fmla="*/ 2871788 h 6858000"/>
              <a:gd name="connsiteX18" fmla="*/ 513371 w 9254940"/>
              <a:gd name="connsiteY18" fmla="*/ 3081338 h 6858000"/>
              <a:gd name="connsiteX19" fmla="*/ 587189 w 9254940"/>
              <a:gd name="connsiteY19" fmla="*/ 3436144 h 6858000"/>
              <a:gd name="connsiteX20" fmla="*/ 520515 w 9254940"/>
              <a:gd name="connsiteY20" fmla="*/ 3783806 h 6858000"/>
              <a:gd name="connsiteX21" fmla="*/ 539565 w 9254940"/>
              <a:gd name="connsiteY21" fmla="*/ 3993356 h 6858000"/>
              <a:gd name="connsiteX22" fmla="*/ 449078 w 9254940"/>
              <a:gd name="connsiteY22" fmla="*/ 4181475 h 6858000"/>
              <a:gd name="connsiteX23" fmla="*/ 594336 w 9254940"/>
              <a:gd name="connsiteY23" fmla="*/ 4362450 h 6858000"/>
              <a:gd name="connsiteX24" fmla="*/ 582427 w 9254940"/>
              <a:gd name="connsiteY24" fmla="*/ 4581525 h 6858000"/>
              <a:gd name="connsiteX25" fmla="*/ 537183 w 9254940"/>
              <a:gd name="connsiteY25" fmla="*/ 4926806 h 6858000"/>
              <a:gd name="connsiteX26" fmla="*/ 520515 w 9254940"/>
              <a:gd name="connsiteY26" fmla="*/ 5157788 h 6858000"/>
              <a:gd name="connsiteX27" fmla="*/ 594333 w 9254940"/>
              <a:gd name="connsiteY27" fmla="*/ 5488782 h 6858000"/>
              <a:gd name="connsiteX28" fmla="*/ 647784 w 9254940"/>
              <a:gd name="connsiteY28" fmla="*/ 6321156 h 6858000"/>
              <a:gd name="connsiteX29" fmla="*/ 8718096 w 9254940"/>
              <a:gd name="connsiteY29" fmla="*/ 6321156 h 6858000"/>
              <a:gd name="connsiteX30" fmla="*/ 8718096 w 9254940"/>
              <a:gd name="connsiteY30" fmla="*/ 536844 h 6858000"/>
              <a:gd name="connsiteX31" fmla="*/ 3634524 w 9254940"/>
              <a:gd name="connsiteY31" fmla="*/ 419633 h 6858000"/>
              <a:gd name="connsiteX32" fmla="*/ 2102531 w 9254940"/>
              <a:gd name="connsiteY32" fmla="*/ 373007 h 6858000"/>
              <a:gd name="connsiteX33" fmla="*/ 1886054 w 9254940"/>
              <a:gd name="connsiteY33" fmla="*/ 369677 h 6858000"/>
              <a:gd name="connsiteX34" fmla="*/ 1533030 w 9254940"/>
              <a:gd name="connsiteY34" fmla="*/ 409642 h 6858000"/>
              <a:gd name="connsiteX35" fmla="*/ 1189995 w 9254940"/>
              <a:gd name="connsiteY35" fmla="*/ 339703 h 6858000"/>
              <a:gd name="connsiteX36" fmla="*/ 953536 w 9254940"/>
              <a:gd name="connsiteY36" fmla="*/ 369676 h 6858000"/>
              <a:gd name="connsiteX37" fmla="*/ 657129 w 9254940"/>
              <a:gd name="connsiteY37" fmla="*/ 346364 h 6858000"/>
              <a:gd name="connsiteX38" fmla="*/ 547225 w 9254940"/>
              <a:gd name="connsiteY38" fmla="*/ 263103 h 6858000"/>
              <a:gd name="connsiteX39" fmla="*/ 381351 w 9254940"/>
              <a:gd name="connsiteY3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2051319 w 9144000"/>
              <a:gd name="connsiteY28" fmla="*/ 6185425 h 6858000"/>
              <a:gd name="connsiteX29" fmla="*/ 8607156 w 9144000"/>
              <a:gd name="connsiteY29" fmla="*/ 6321156 h 6858000"/>
              <a:gd name="connsiteX30" fmla="*/ 8607156 w 9144000"/>
              <a:gd name="connsiteY30" fmla="*/ 536844 h 6858000"/>
              <a:gd name="connsiteX31" fmla="*/ 3523584 w 9144000"/>
              <a:gd name="connsiteY31" fmla="*/ 419633 h 6858000"/>
              <a:gd name="connsiteX32" fmla="*/ 1991591 w 9144000"/>
              <a:gd name="connsiteY32" fmla="*/ 373007 h 6858000"/>
              <a:gd name="connsiteX33" fmla="*/ 1775114 w 9144000"/>
              <a:gd name="connsiteY33" fmla="*/ 369677 h 6858000"/>
              <a:gd name="connsiteX34" fmla="*/ 1422090 w 9144000"/>
              <a:gd name="connsiteY34" fmla="*/ 409642 h 6858000"/>
              <a:gd name="connsiteX35" fmla="*/ 1079055 w 9144000"/>
              <a:gd name="connsiteY35" fmla="*/ 339703 h 6858000"/>
              <a:gd name="connsiteX36" fmla="*/ 842596 w 9144000"/>
              <a:gd name="connsiteY36" fmla="*/ 369676 h 6858000"/>
              <a:gd name="connsiteX37" fmla="*/ 546189 w 9144000"/>
              <a:gd name="connsiteY37" fmla="*/ 346364 h 6858000"/>
              <a:gd name="connsiteX38" fmla="*/ 436285 w 9144000"/>
              <a:gd name="connsiteY38" fmla="*/ 263103 h 6858000"/>
              <a:gd name="connsiteX39" fmla="*/ 270411 w 9144000"/>
              <a:gd name="connsiteY3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78631 w 9144000"/>
              <a:gd name="connsiteY28" fmla="*/ 6117431 h 6858000"/>
              <a:gd name="connsiteX29" fmla="*/ 2051319 w 9144000"/>
              <a:gd name="connsiteY29" fmla="*/ 6185425 h 6858000"/>
              <a:gd name="connsiteX30" fmla="*/ 8607156 w 9144000"/>
              <a:gd name="connsiteY30" fmla="*/ 6321156 h 6858000"/>
              <a:gd name="connsiteX31" fmla="*/ 8607156 w 9144000"/>
              <a:gd name="connsiteY31" fmla="*/ 536844 h 6858000"/>
              <a:gd name="connsiteX32" fmla="*/ 3523584 w 9144000"/>
              <a:gd name="connsiteY32" fmla="*/ 419633 h 6858000"/>
              <a:gd name="connsiteX33" fmla="*/ 1991591 w 9144000"/>
              <a:gd name="connsiteY33" fmla="*/ 373007 h 6858000"/>
              <a:gd name="connsiteX34" fmla="*/ 1775114 w 9144000"/>
              <a:gd name="connsiteY34" fmla="*/ 369677 h 6858000"/>
              <a:gd name="connsiteX35" fmla="*/ 1422090 w 9144000"/>
              <a:gd name="connsiteY35" fmla="*/ 409642 h 6858000"/>
              <a:gd name="connsiteX36" fmla="*/ 1079055 w 9144000"/>
              <a:gd name="connsiteY36" fmla="*/ 339703 h 6858000"/>
              <a:gd name="connsiteX37" fmla="*/ 842596 w 9144000"/>
              <a:gd name="connsiteY37" fmla="*/ 369676 h 6858000"/>
              <a:gd name="connsiteX38" fmla="*/ 546189 w 9144000"/>
              <a:gd name="connsiteY38" fmla="*/ 346364 h 6858000"/>
              <a:gd name="connsiteX39" fmla="*/ 436285 w 9144000"/>
              <a:gd name="connsiteY39" fmla="*/ 263103 h 6858000"/>
              <a:gd name="connsiteX40" fmla="*/ 270411 w 9144000"/>
              <a:gd name="connsiteY4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78631 w 9144000"/>
              <a:gd name="connsiteY29" fmla="*/ 6117431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64344 w 9144000"/>
              <a:gd name="connsiteY29" fmla="*/ 6491287 h 6858000"/>
              <a:gd name="connsiteX30" fmla="*/ 2051319 w 9144000"/>
              <a:gd name="connsiteY30" fmla="*/ 6185425 h 6858000"/>
              <a:gd name="connsiteX31" fmla="*/ 8607156 w 9144000"/>
              <a:gd name="connsiteY31" fmla="*/ 6321156 h 6858000"/>
              <a:gd name="connsiteX32" fmla="*/ 8607156 w 9144000"/>
              <a:gd name="connsiteY32" fmla="*/ 536844 h 6858000"/>
              <a:gd name="connsiteX33" fmla="*/ 3523584 w 9144000"/>
              <a:gd name="connsiteY33" fmla="*/ 419633 h 6858000"/>
              <a:gd name="connsiteX34" fmla="*/ 1991591 w 9144000"/>
              <a:gd name="connsiteY34" fmla="*/ 373007 h 6858000"/>
              <a:gd name="connsiteX35" fmla="*/ 1775114 w 9144000"/>
              <a:gd name="connsiteY35" fmla="*/ 369677 h 6858000"/>
              <a:gd name="connsiteX36" fmla="*/ 1422090 w 9144000"/>
              <a:gd name="connsiteY36" fmla="*/ 409642 h 6858000"/>
              <a:gd name="connsiteX37" fmla="*/ 1079055 w 9144000"/>
              <a:gd name="connsiteY37" fmla="*/ 339703 h 6858000"/>
              <a:gd name="connsiteX38" fmla="*/ 842596 w 9144000"/>
              <a:gd name="connsiteY38" fmla="*/ 369676 h 6858000"/>
              <a:gd name="connsiteX39" fmla="*/ 546189 w 9144000"/>
              <a:gd name="connsiteY39" fmla="*/ 346364 h 6858000"/>
              <a:gd name="connsiteX40" fmla="*/ 436285 w 9144000"/>
              <a:gd name="connsiteY40" fmla="*/ 263103 h 6858000"/>
              <a:gd name="connsiteX41" fmla="*/ 270411 w 9144000"/>
              <a:gd name="connsiteY4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64344 w 9144000"/>
              <a:gd name="connsiteY30" fmla="*/ 6491287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278607 w 9144000"/>
              <a:gd name="connsiteY30" fmla="*/ 6672262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278607 w 9144000"/>
              <a:gd name="connsiteY30" fmla="*/ 6672262 h 6858000"/>
              <a:gd name="connsiteX31" fmla="*/ 2051319 w 9144000"/>
              <a:gd name="connsiteY31" fmla="*/ 6185425 h 6858000"/>
              <a:gd name="connsiteX32" fmla="*/ 8607156 w 9144000"/>
              <a:gd name="connsiteY32" fmla="*/ 6321156 h 6858000"/>
              <a:gd name="connsiteX33" fmla="*/ 8607156 w 9144000"/>
              <a:gd name="connsiteY33" fmla="*/ 536844 h 6858000"/>
              <a:gd name="connsiteX34" fmla="*/ 3523584 w 9144000"/>
              <a:gd name="connsiteY34" fmla="*/ 419633 h 6858000"/>
              <a:gd name="connsiteX35" fmla="*/ 1991591 w 9144000"/>
              <a:gd name="connsiteY35" fmla="*/ 373007 h 6858000"/>
              <a:gd name="connsiteX36" fmla="*/ 1775114 w 9144000"/>
              <a:gd name="connsiteY36" fmla="*/ 369677 h 6858000"/>
              <a:gd name="connsiteX37" fmla="*/ 1422090 w 9144000"/>
              <a:gd name="connsiteY37" fmla="*/ 409642 h 6858000"/>
              <a:gd name="connsiteX38" fmla="*/ 1079055 w 9144000"/>
              <a:gd name="connsiteY38" fmla="*/ 339703 h 6858000"/>
              <a:gd name="connsiteX39" fmla="*/ 842596 w 9144000"/>
              <a:gd name="connsiteY39" fmla="*/ 369676 h 6858000"/>
              <a:gd name="connsiteX40" fmla="*/ 546189 w 9144000"/>
              <a:gd name="connsiteY40" fmla="*/ 346364 h 6858000"/>
              <a:gd name="connsiteX41" fmla="*/ 436285 w 9144000"/>
              <a:gd name="connsiteY41" fmla="*/ 263103 h 6858000"/>
              <a:gd name="connsiteX42" fmla="*/ 270411 w 9144000"/>
              <a:gd name="connsiteY4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278607 w 9144000"/>
              <a:gd name="connsiteY31" fmla="*/ 6672262 h 6858000"/>
              <a:gd name="connsiteX32" fmla="*/ 2051319 w 9144000"/>
              <a:gd name="connsiteY32" fmla="*/ 6185425 h 6858000"/>
              <a:gd name="connsiteX33" fmla="*/ 8607156 w 9144000"/>
              <a:gd name="connsiteY33" fmla="*/ 6321156 h 6858000"/>
              <a:gd name="connsiteX34" fmla="*/ 8607156 w 9144000"/>
              <a:gd name="connsiteY34" fmla="*/ 536844 h 6858000"/>
              <a:gd name="connsiteX35" fmla="*/ 3523584 w 9144000"/>
              <a:gd name="connsiteY35" fmla="*/ 419633 h 6858000"/>
              <a:gd name="connsiteX36" fmla="*/ 1991591 w 9144000"/>
              <a:gd name="connsiteY36" fmla="*/ 373007 h 6858000"/>
              <a:gd name="connsiteX37" fmla="*/ 1775114 w 9144000"/>
              <a:gd name="connsiteY37" fmla="*/ 369677 h 6858000"/>
              <a:gd name="connsiteX38" fmla="*/ 1422090 w 9144000"/>
              <a:gd name="connsiteY38" fmla="*/ 409642 h 6858000"/>
              <a:gd name="connsiteX39" fmla="*/ 1079055 w 9144000"/>
              <a:gd name="connsiteY39" fmla="*/ 339703 h 6858000"/>
              <a:gd name="connsiteX40" fmla="*/ 842596 w 9144000"/>
              <a:gd name="connsiteY40" fmla="*/ 369676 h 6858000"/>
              <a:gd name="connsiteX41" fmla="*/ 546189 w 9144000"/>
              <a:gd name="connsiteY41" fmla="*/ 346364 h 6858000"/>
              <a:gd name="connsiteX42" fmla="*/ 436285 w 9144000"/>
              <a:gd name="connsiteY42" fmla="*/ 263103 h 6858000"/>
              <a:gd name="connsiteX43" fmla="*/ 270411 w 9144000"/>
              <a:gd name="connsiteY4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28613 w 9144000"/>
              <a:gd name="connsiteY31" fmla="*/ 6503194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2051319 w 9144000"/>
              <a:gd name="connsiteY33" fmla="*/ 6185425 h 6858000"/>
              <a:gd name="connsiteX34" fmla="*/ 8607156 w 9144000"/>
              <a:gd name="connsiteY34" fmla="*/ 6321156 h 6858000"/>
              <a:gd name="connsiteX35" fmla="*/ 8607156 w 9144000"/>
              <a:gd name="connsiteY35" fmla="*/ 536844 h 6858000"/>
              <a:gd name="connsiteX36" fmla="*/ 3523584 w 9144000"/>
              <a:gd name="connsiteY36" fmla="*/ 419633 h 6858000"/>
              <a:gd name="connsiteX37" fmla="*/ 1991591 w 9144000"/>
              <a:gd name="connsiteY37" fmla="*/ 373007 h 6858000"/>
              <a:gd name="connsiteX38" fmla="*/ 1775114 w 9144000"/>
              <a:gd name="connsiteY38" fmla="*/ 369677 h 6858000"/>
              <a:gd name="connsiteX39" fmla="*/ 1422090 w 9144000"/>
              <a:gd name="connsiteY39" fmla="*/ 409642 h 6858000"/>
              <a:gd name="connsiteX40" fmla="*/ 1079055 w 9144000"/>
              <a:gd name="connsiteY40" fmla="*/ 339703 h 6858000"/>
              <a:gd name="connsiteX41" fmla="*/ 842596 w 9144000"/>
              <a:gd name="connsiteY41" fmla="*/ 369676 h 6858000"/>
              <a:gd name="connsiteX42" fmla="*/ 546189 w 9144000"/>
              <a:gd name="connsiteY42" fmla="*/ 346364 h 6858000"/>
              <a:gd name="connsiteX43" fmla="*/ 436285 w 9144000"/>
              <a:gd name="connsiteY43" fmla="*/ 263103 h 6858000"/>
              <a:gd name="connsiteX44" fmla="*/ 270411 w 9144000"/>
              <a:gd name="connsiteY4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838200 w 9144000"/>
              <a:gd name="connsiteY33" fmla="*/ 6486525 h 6858000"/>
              <a:gd name="connsiteX34" fmla="*/ 2051319 w 9144000"/>
              <a:gd name="connsiteY34" fmla="*/ 6185425 h 6858000"/>
              <a:gd name="connsiteX35" fmla="*/ 8607156 w 9144000"/>
              <a:gd name="connsiteY35" fmla="*/ 6321156 h 6858000"/>
              <a:gd name="connsiteX36" fmla="*/ 8607156 w 9144000"/>
              <a:gd name="connsiteY36" fmla="*/ 536844 h 6858000"/>
              <a:gd name="connsiteX37" fmla="*/ 3523584 w 9144000"/>
              <a:gd name="connsiteY37" fmla="*/ 419633 h 6858000"/>
              <a:gd name="connsiteX38" fmla="*/ 1991591 w 9144000"/>
              <a:gd name="connsiteY38" fmla="*/ 373007 h 6858000"/>
              <a:gd name="connsiteX39" fmla="*/ 1775114 w 9144000"/>
              <a:gd name="connsiteY39" fmla="*/ 369677 h 6858000"/>
              <a:gd name="connsiteX40" fmla="*/ 1422090 w 9144000"/>
              <a:gd name="connsiteY40" fmla="*/ 409642 h 6858000"/>
              <a:gd name="connsiteX41" fmla="*/ 1079055 w 9144000"/>
              <a:gd name="connsiteY41" fmla="*/ 339703 h 6858000"/>
              <a:gd name="connsiteX42" fmla="*/ 842596 w 9144000"/>
              <a:gd name="connsiteY42" fmla="*/ 369676 h 6858000"/>
              <a:gd name="connsiteX43" fmla="*/ 546189 w 9144000"/>
              <a:gd name="connsiteY43" fmla="*/ 346364 h 6858000"/>
              <a:gd name="connsiteX44" fmla="*/ 436285 w 9144000"/>
              <a:gd name="connsiteY44" fmla="*/ 263103 h 6858000"/>
              <a:gd name="connsiteX45" fmla="*/ 270411 w 9144000"/>
              <a:gd name="connsiteY4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554831 w 9144000"/>
              <a:gd name="connsiteY33" fmla="*/ 6515100 h 6858000"/>
              <a:gd name="connsiteX34" fmla="*/ 838200 w 9144000"/>
              <a:gd name="connsiteY34" fmla="*/ 6486525 h 6858000"/>
              <a:gd name="connsiteX35" fmla="*/ 2051319 w 9144000"/>
              <a:gd name="connsiteY35" fmla="*/ 6185425 h 6858000"/>
              <a:gd name="connsiteX36" fmla="*/ 8607156 w 9144000"/>
              <a:gd name="connsiteY36" fmla="*/ 6321156 h 6858000"/>
              <a:gd name="connsiteX37" fmla="*/ 8607156 w 9144000"/>
              <a:gd name="connsiteY37" fmla="*/ 536844 h 6858000"/>
              <a:gd name="connsiteX38" fmla="*/ 3523584 w 9144000"/>
              <a:gd name="connsiteY38" fmla="*/ 419633 h 6858000"/>
              <a:gd name="connsiteX39" fmla="*/ 1991591 w 9144000"/>
              <a:gd name="connsiteY39" fmla="*/ 373007 h 6858000"/>
              <a:gd name="connsiteX40" fmla="*/ 1775114 w 9144000"/>
              <a:gd name="connsiteY40" fmla="*/ 369677 h 6858000"/>
              <a:gd name="connsiteX41" fmla="*/ 1422090 w 9144000"/>
              <a:gd name="connsiteY41" fmla="*/ 409642 h 6858000"/>
              <a:gd name="connsiteX42" fmla="*/ 1079055 w 9144000"/>
              <a:gd name="connsiteY42" fmla="*/ 339703 h 6858000"/>
              <a:gd name="connsiteX43" fmla="*/ 842596 w 9144000"/>
              <a:gd name="connsiteY43" fmla="*/ 369676 h 6858000"/>
              <a:gd name="connsiteX44" fmla="*/ 546189 w 9144000"/>
              <a:gd name="connsiteY44" fmla="*/ 346364 h 6858000"/>
              <a:gd name="connsiteX45" fmla="*/ 436285 w 9144000"/>
              <a:gd name="connsiteY45" fmla="*/ 263103 h 6858000"/>
              <a:gd name="connsiteX46" fmla="*/ 270411 w 9144000"/>
              <a:gd name="connsiteY4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7675 w 9144000"/>
              <a:gd name="connsiteY33" fmla="*/ 6593681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2051319 w 9144000"/>
              <a:gd name="connsiteY36" fmla="*/ 6185425 h 6858000"/>
              <a:gd name="connsiteX37" fmla="*/ 8607156 w 9144000"/>
              <a:gd name="connsiteY37" fmla="*/ 6321156 h 6858000"/>
              <a:gd name="connsiteX38" fmla="*/ 8607156 w 9144000"/>
              <a:gd name="connsiteY38" fmla="*/ 536844 h 6858000"/>
              <a:gd name="connsiteX39" fmla="*/ 3523584 w 9144000"/>
              <a:gd name="connsiteY39" fmla="*/ 419633 h 6858000"/>
              <a:gd name="connsiteX40" fmla="*/ 1991591 w 9144000"/>
              <a:gd name="connsiteY40" fmla="*/ 373007 h 6858000"/>
              <a:gd name="connsiteX41" fmla="*/ 1775114 w 9144000"/>
              <a:gd name="connsiteY41" fmla="*/ 369677 h 6858000"/>
              <a:gd name="connsiteX42" fmla="*/ 1422090 w 9144000"/>
              <a:gd name="connsiteY42" fmla="*/ 409642 h 6858000"/>
              <a:gd name="connsiteX43" fmla="*/ 1079055 w 9144000"/>
              <a:gd name="connsiteY43" fmla="*/ 339703 h 6858000"/>
              <a:gd name="connsiteX44" fmla="*/ 842596 w 9144000"/>
              <a:gd name="connsiteY44" fmla="*/ 369676 h 6858000"/>
              <a:gd name="connsiteX45" fmla="*/ 546189 w 9144000"/>
              <a:gd name="connsiteY45" fmla="*/ 346364 h 6858000"/>
              <a:gd name="connsiteX46" fmla="*/ 436285 w 9144000"/>
              <a:gd name="connsiteY46" fmla="*/ 263103 h 6858000"/>
              <a:gd name="connsiteX47" fmla="*/ 270411 w 9144000"/>
              <a:gd name="connsiteY4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423988 w 9144000"/>
              <a:gd name="connsiteY36" fmla="*/ 6441281 h 6858000"/>
              <a:gd name="connsiteX37" fmla="*/ 2051319 w 9144000"/>
              <a:gd name="connsiteY37" fmla="*/ 6185425 h 6858000"/>
              <a:gd name="connsiteX38" fmla="*/ 8607156 w 9144000"/>
              <a:gd name="connsiteY38" fmla="*/ 6321156 h 6858000"/>
              <a:gd name="connsiteX39" fmla="*/ 8607156 w 9144000"/>
              <a:gd name="connsiteY39" fmla="*/ 536844 h 6858000"/>
              <a:gd name="connsiteX40" fmla="*/ 3523584 w 9144000"/>
              <a:gd name="connsiteY40" fmla="*/ 419633 h 6858000"/>
              <a:gd name="connsiteX41" fmla="*/ 1991591 w 9144000"/>
              <a:gd name="connsiteY41" fmla="*/ 373007 h 6858000"/>
              <a:gd name="connsiteX42" fmla="*/ 1775114 w 9144000"/>
              <a:gd name="connsiteY42" fmla="*/ 369677 h 6858000"/>
              <a:gd name="connsiteX43" fmla="*/ 1422090 w 9144000"/>
              <a:gd name="connsiteY43" fmla="*/ 409642 h 6858000"/>
              <a:gd name="connsiteX44" fmla="*/ 1079055 w 9144000"/>
              <a:gd name="connsiteY44" fmla="*/ 339703 h 6858000"/>
              <a:gd name="connsiteX45" fmla="*/ 842596 w 9144000"/>
              <a:gd name="connsiteY45" fmla="*/ 369676 h 6858000"/>
              <a:gd name="connsiteX46" fmla="*/ 546189 w 9144000"/>
              <a:gd name="connsiteY46" fmla="*/ 346364 h 6858000"/>
              <a:gd name="connsiteX47" fmla="*/ 436285 w 9144000"/>
              <a:gd name="connsiteY47" fmla="*/ 263103 h 6858000"/>
              <a:gd name="connsiteX48" fmla="*/ 270411 w 9144000"/>
              <a:gd name="connsiteY4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051319 w 9144000"/>
              <a:gd name="connsiteY38" fmla="*/ 61854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506138 w 9144000"/>
              <a:gd name="connsiteY38" fmla="*/ 64521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2506138 w 9144000"/>
              <a:gd name="connsiteY38" fmla="*/ 6452125 h 6858000"/>
              <a:gd name="connsiteX39" fmla="*/ 8607156 w 9144000"/>
              <a:gd name="connsiteY39" fmla="*/ 6321156 h 6858000"/>
              <a:gd name="connsiteX40" fmla="*/ 8607156 w 9144000"/>
              <a:gd name="connsiteY40" fmla="*/ 536844 h 6858000"/>
              <a:gd name="connsiteX41" fmla="*/ 3523584 w 9144000"/>
              <a:gd name="connsiteY41" fmla="*/ 419633 h 6858000"/>
              <a:gd name="connsiteX42" fmla="*/ 1991591 w 9144000"/>
              <a:gd name="connsiteY42" fmla="*/ 373007 h 6858000"/>
              <a:gd name="connsiteX43" fmla="*/ 1775114 w 9144000"/>
              <a:gd name="connsiteY43" fmla="*/ 369677 h 6858000"/>
              <a:gd name="connsiteX44" fmla="*/ 1422090 w 9144000"/>
              <a:gd name="connsiteY44" fmla="*/ 409642 h 6858000"/>
              <a:gd name="connsiteX45" fmla="*/ 1079055 w 9144000"/>
              <a:gd name="connsiteY45" fmla="*/ 339703 h 6858000"/>
              <a:gd name="connsiteX46" fmla="*/ 842596 w 9144000"/>
              <a:gd name="connsiteY46" fmla="*/ 369676 h 6858000"/>
              <a:gd name="connsiteX47" fmla="*/ 546189 w 9144000"/>
              <a:gd name="connsiteY47" fmla="*/ 346364 h 6858000"/>
              <a:gd name="connsiteX48" fmla="*/ 436285 w 9144000"/>
              <a:gd name="connsiteY48" fmla="*/ 263103 h 6858000"/>
              <a:gd name="connsiteX49" fmla="*/ 270411 w 9144000"/>
              <a:gd name="connsiteY4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506138 w 9144000"/>
              <a:gd name="connsiteY39" fmla="*/ 6452125 h 6858000"/>
              <a:gd name="connsiteX40" fmla="*/ 8607156 w 9144000"/>
              <a:gd name="connsiteY40" fmla="*/ 6321156 h 6858000"/>
              <a:gd name="connsiteX41" fmla="*/ 8607156 w 9144000"/>
              <a:gd name="connsiteY41" fmla="*/ 536844 h 6858000"/>
              <a:gd name="connsiteX42" fmla="*/ 3523584 w 9144000"/>
              <a:gd name="connsiteY42" fmla="*/ 419633 h 6858000"/>
              <a:gd name="connsiteX43" fmla="*/ 1991591 w 9144000"/>
              <a:gd name="connsiteY43" fmla="*/ 373007 h 6858000"/>
              <a:gd name="connsiteX44" fmla="*/ 1775114 w 9144000"/>
              <a:gd name="connsiteY44" fmla="*/ 369677 h 6858000"/>
              <a:gd name="connsiteX45" fmla="*/ 1422090 w 9144000"/>
              <a:gd name="connsiteY45" fmla="*/ 409642 h 6858000"/>
              <a:gd name="connsiteX46" fmla="*/ 1079055 w 9144000"/>
              <a:gd name="connsiteY46" fmla="*/ 339703 h 6858000"/>
              <a:gd name="connsiteX47" fmla="*/ 842596 w 9144000"/>
              <a:gd name="connsiteY47" fmla="*/ 369676 h 6858000"/>
              <a:gd name="connsiteX48" fmla="*/ 546189 w 9144000"/>
              <a:gd name="connsiteY48" fmla="*/ 346364 h 6858000"/>
              <a:gd name="connsiteX49" fmla="*/ 436285 w 9144000"/>
              <a:gd name="connsiteY49" fmla="*/ 263103 h 6858000"/>
              <a:gd name="connsiteX50" fmla="*/ 270411 w 9144000"/>
              <a:gd name="connsiteY5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506138 w 9144000"/>
              <a:gd name="connsiteY40" fmla="*/ 6452125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72788 w 9144000"/>
              <a:gd name="connsiteY40" fmla="*/ 6440219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72788 w 9144000"/>
              <a:gd name="connsiteY40" fmla="*/ 6440219 h 6858000"/>
              <a:gd name="connsiteX41" fmla="*/ 8607156 w 9144000"/>
              <a:gd name="connsiteY41" fmla="*/ 6321156 h 6858000"/>
              <a:gd name="connsiteX42" fmla="*/ 8607156 w 9144000"/>
              <a:gd name="connsiteY42" fmla="*/ 536844 h 6858000"/>
              <a:gd name="connsiteX43" fmla="*/ 3523584 w 9144000"/>
              <a:gd name="connsiteY43" fmla="*/ 419633 h 6858000"/>
              <a:gd name="connsiteX44" fmla="*/ 1991591 w 9144000"/>
              <a:gd name="connsiteY44" fmla="*/ 373007 h 6858000"/>
              <a:gd name="connsiteX45" fmla="*/ 1775114 w 9144000"/>
              <a:gd name="connsiteY45" fmla="*/ 369677 h 6858000"/>
              <a:gd name="connsiteX46" fmla="*/ 1422090 w 9144000"/>
              <a:gd name="connsiteY46" fmla="*/ 409642 h 6858000"/>
              <a:gd name="connsiteX47" fmla="*/ 1079055 w 9144000"/>
              <a:gd name="connsiteY47" fmla="*/ 339703 h 6858000"/>
              <a:gd name="connsiteX48" fmla="*/ 842596 w 9144000"/>
              <a:gd name="connsiteY48" fmla="*/ 369676 h 6858000"/>
              <a:gd name="connsiteX49" fmla="*/ 546189 w 9144000"/>
              <a:gd name="connsiteY49" fmla="*/ 346364 h 6858000"/>
              <a:gd name="connsiteX50" fmla="*/ 436285 w 9144000"/>
              <a:gd name="connsiteY50" fmla="*/ 263103 h 6858000"/>
              <a:gd name="connsiteX51" fmla="*/ 270411 w 9144000"/>
              <a:gd name="connsiteY5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8607156 w 9144000"/>
              <a:gd name="connsiteY42" fmla="*/ 6321156 h 6858000"/>
              <a:gd name="connsiteX43" fmla="*/ 8607156 w 9144000"/>
              <a:gd name="connsiteY43" fmla="*/ 536844 h 6858000"/>
              <a:gd name="connsiteX44" fmla="*/ 3523584 w 9144000"/>
              <a:gd name="connsiteY44" fmla="*/ 419633 h 6858000"/>
              <a:gd name="connsiteX45" fmla="*/ 1991591 w 9144000"/>
              <a:gd name="connsiteY45" fmla="*/ 373007 h 6858000"/>
              <a:gd name="connsiteX46" fmla="*/ 1775114 w 9144000"/>
              <a:gd name="connsiteY46" fmla="*/ 369677 h 6858000"/>
              <a:gd name="connsiteX47" fmla="*/ 1422090 w 9144000"/>
              <a:gd name="connsiteY47" fmla="*/ 409642 h 6858000"/>
              <a:gd name="connsiteX48" fmla="*/ 1079055 w 9144000"/>
              <a:gd name="connsiteY48" fmla="*/ 339703 h 6858000"/>
              <a:gd name="connsiteX49" fmla="*/ 842596 w 9144000"/>
              <a:gd name="connsiteY49" fmla="*/ 369676 h 6858000"/>
              <a:gd name="connsiteX50" fmla="*/ 546189 w 9144000"/>
              <a:gd name="connsiteY50" fmla="*/ 346364 h 6858000"/>
              <a:gd name="connsiteX51" fmla="*/ 436285 w 9144000"/>
              <a:gd name="connsiteY51" fmla="*/ 263103 h 6858000"/>
              <a:gd name="connsiteX52" fmla="*/ 270411 w 9144000"/>
              <a:gd name="connsiteY5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526631 w 9144000"/>
              <a:gd name="connsiteY42" fmla="*/ 6438900 h 6858000"/>
              <a:gd name="connsiteX43" fmla="*/ 8607156 w 9144000"/>
              <a:gd name="connsiteY43" fmla="*/ 6321156 h 6858000"/>
              <a:gd name="connsiteX44" fmla="*/ 8607156 w 9144000"/>
              <a:gd name="connsiteY44" fmla="*/ 536844 h 6858000"/>
              <a:gd name="connsiteX45" fmla="*/ 3523584 w 9144000"/>
              <a:gd name="connsiteY45" fmla="*/ 419633 h 6858000"/>
              <a:gd name="connsiteX46" fmla="*/ 1991591 w 9144000"/>
              <a:gd name="connsiteY46" fmla="*/ 373007 h 6858000"/>
              <a:gd name="connsiteX47" fmla="*/ 1775114 w 9144000"/>
              <a:gd name="connsiteY47" fmla="*/ 369677 h 6858000"/>
              <a:gd name="connsiteX48" fmla="*/ 1422090 w 9144000"/>
              <a:gd name="connsiteY48" fmla="*/ 409642 h 6858000"/>
              <a:gd name="connsiteX49" fmla="*/ 1079055 w 9144000"/>
              <a:gd name="connsiteY49" fmla="*/ 339703 h 6858000"/>
              <a:gd name="connsiteX50" fmla="*/ 842596 w 9144000"/>
              <a:gd name="connsiteY50" fmla="*/ 369676 h 6858000"/>
              <a:gd name="connsiteX51" fmla="*/ 546189 w 9144000"/>
              <a:gd name="connsiteY51" fmla="*/ 346364 h 6858000"/>
              <a:gd name="connsiteX52" fmla="*/ 436285 w 9144000"/>
              <a:gd name="connsiteY52" fmla="*/ 263103 h 6858000"/>
              <a:gd name="connsiteX53" fmla="*/ 270411 w 9144000"/>
              <a:gd name="connsiteY5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3526631 w 9144000"/>
              <a:gd name="connsiteY43" fmla="*/ 6438900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4031456 w 9144000"/>
              <a:gd name="connsiteY43" fmla="*/ 6484143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3219450 w 9144000"/>
              <a:gd name="connsiteY42" fmla="*/ 6581775 h 6858000"/>
              <a:gd name="connsiteX43" fmla="*/ 4031456 w 9144000"/>
              <a:gd name="connsiteY43" fmla="*/ 6484143 h 6858000"/>
              <a:gd name="connsiteX44" fmla="*/ 8607156 w 9144000"/>
              <a:gd name="connsiteY44" fmla="*/ 6321156 h 6858000"/>
              <a:gd name="connsiteX45" fmla="*/ 8607156 w 9144000"/>
              <a:gd name="connsiteY45" fmla="*/ 536844 h 6858000"/>
              <a:gd name="connsiteX46" fmla="*/ 3523584 w 9144000"/>
              <a:gd name="connsiteY46" fmla="*/ 419633 h 6858000"/>
              <a:gd name="connsiteX47" fmla="*/ 1991591 w 9144000"/>
              <a:gd name="connsiteY47" fmla="*/ 373007 h 6858000"/>
              <a:gd name="connsiteX48" fmla="*/ 1775114 w 9144000"/>
              <a:gd name="connsiteY48" fmla="*/ 369677 h 6858000"/>
              <a:gd name="connsiteX49" fmla="*/ 1422090 w 9144000"/>
              <a:gd name="connsiteY49" fmla="*/ 409642 h 6858000"/>
              <a:gd name="connsiteX50" fmla="*/ 1079055 w 9144000"/>
              <a:gd name="connsiteY50" fmla="*/ 339703 h 6858000"/>
              <a:gd name="connsiteX51" fmla="*/ 842596 w 9144000"/>
              <a:gd name="connsiteY51" fmla="*/ 369676 h 6858000"/>
              <a:gd name="connsiteX52" fmla="*/ 546189 w 9144000"/>
              <a:gd name="connsiteY52" fmla="*/ 346364 h 6858000"/>
              <a:gd name="connsiteX53" fmla="*/ 436285 w 9144000"/>
              <a:gd name="connsiteY53" fmla="*/ 263103 h 6858000"/>
              <a:gd name="connsiteX54" fmla="*/ 270411 w 9144000"/>
              <a:gd name="connsiteY5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712244 w 9144000"/>
              <a:gd name="connsiteY42" fmla="*/ 6550819 h 6858000"/>
              <a:gd name="connsiteX43" fmla="*/ 3219450 w 9144000"/>
              <a:gd name="connsiteY43" fmla="*/ 6581775 h 6858000"/>
              <a:gd name="connsiteX44" fmla="*/ 4031456 w 9144000"/>
              <a:gd name="connsiteY44" fmla="*/ 6484143 h 6858000"/>
              <a:gd name="connsiteX45" fmla="*/ 8607156 w 9144000"/>
              <a:gd name="connsiteY45" fmla="*/ 6321156 h 6858000"/>
              <a:gd name="connsiteX46" fmla="*/ 8607156 w 9144000"/>
              <a:gd name="connsiteY46" fmla="*/ 536844 h 6858000"/>
              <a:gd name="connsiteX47" fmla="*/ 3523584 w 9144000"/>
              <a:gd name="connsiteY47" fmla="*/ 419633 h 6858000"/>
              <a:gd name="connsiteX48" fmla="*/ 1991591 w 9144000"/>
              <a:gd name="connsiteY48" fmla="*/ 373007 h 6858000"/>
              <a:gd name="connsiteX49" fmla="*/ 1775114 w 9144000"/>
              <a:gd name="connsiteY49" fmla="*/ 369677 h 6858000"/>
              <a:gd name="connsiteX50" fmla="*/ 1422090 w 9144000"/>
              <a:gd name="connsiteY50" fmla="*/ 409642 h 6858000"/>
              <a:gd name="connsiteX51" fmla="*/ 1079055 w 9144000"/>
              <a:gd name="connsiteY51" fmla="*/ 339703 h 6858000"/>
              <a:gd name="connsiteX52" fmla="*/ 842596 w 9144000"/>
              <a:gd name="connsiteY52" fmla="*/ 369676 h 6858000"/>
              <a:gd name="connsiteX53" fmla="*/ 546189 w 9144000"/>
              <a:gd name="connsiteY53" fmla="*/ 346364 h 6858000"/>
              <a:gd name="connsiteX54" fmla="*/ 436285 w 9144000"/>
              <a:gd name="connsiteY54" fmla="*/ 263103 h 6858000"/>
              <a:gd name="connsiteX55" fmla="*/ 270411 w 9144000"/>
              <a:gd name="connsiteY5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712244 w 9144000"/>
              <a:gd name="connsiteY42" fmla="*/ 6550819 h 6858000"/>
              <a:gd name="connsiteX43" fmla="*/ 3219450 w 9144000"/>
              <a:gd name="connsiteY43" fmla="*/ 6581775 h 6858000"/>
              <a:gd name="connsiteX44" fmla="*/ 4031456 w 9144000"/>
              <a:gd name="connsiteY44" fmla="*/ 6484143 h 6858000"/>
              <a:gd name="connsiteX45" fmla="*/ 8607156 w 9144000"/>
              <a:gd name="connsiteY45" fmla="*/ 6321156 h 6858000"/>
              <a:gd name="connsiteX46" fmla="*/ 8607156 w 9144000"/>
              <a:gd name="connsiteY46" fmla="*/ 536844 h 6858000"/>
              <a:gd name="connsiteX47" fmla="*/ 3523584 w 9144000"/>
              <a:gd name="connsiteY47" fmla="*/ 419633 h 6858000"/>
              <a:gd name="connsiteX48" fmla="*/ 1991591 w 9144000"/>
              <a:gd name="connsiteY48" fmla="*/ 373007 h 6858000"/>
              <a:gd name="connsiteX49" fmla="*/ 1775114 w 9144000"/>
              <a:gd name="connsiteY49" fmla="*/ 369677 h 6858000"/>
              <a:gd name="connsiteX50" fmla="*/ 1422090 w 9144000"/>
              <a:gd name="connsiteY50" fmla="*/ 409642 h 6858000"/>
              <a:gd name="connsiteX51" fmla="*/ 1079055 w 9144000"/>
              <a:gd name="connsiteY51" fmla="*/ 339703 h 6858000"/>
              <a:gd name="connsiteX52" fmla="*/ 842596 w 9144000"/>
              <a:gd name="connsiteY52" fmla="*/ 369676 h 6858000"/>
              <a:gd name="connsiteX53" fmla="*/ 546189 w 9144000"/>
              <a:gd name="connsiteY53" fmla="*/ 346364 h 6858000"/>
              <a:gd name="connsiteX54" fmla="*/ 436285 w 9144000"/>
              <a:gd name="connsiteY54" fmla="*/ 263103 h 6858000"/>
              <a:gd name="connsiteX55" fmla="*/ 270411 w 9144000"/>
              <a:gd name="connsiteY5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12244 w 9144000"/>
              <a:gd name="connsiteY43" fmla="*/ 655081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3219450 w 9144000"/>
              <a:gd name="connsiteY44" fmla="*/ 6581775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4031456 w 9144000"/>
              <a:gd name="connsiteY45" fmla="*/ 6484143 h 6858000"/>
              <a:gd name="connsiteX46" fmla="*/ 8607156 w 9144000"/>
              <a:gd name="connsiteY46" fmla="*/ 6321156 h 6858000"/>
              <a:gd name="connsiteX47" fmla="*/ 8607156 w 9144000"/>
              <a:gd name="connsiteY47" fmla="*/ 536844 h 6858000"/>
              <a:gd name="connsiteX48" fmla="*/ 3523584 w 9144000"/>
              <a:gd name="connsiteY48" fmla="*/ 419633 h 6858000"/>
              <a:gd name="connsiteX49" fmla="*/ 1991591 w 9144000"/>
              <a:gd name="connsiteY49" fmla="*/ 373007 h 6858000"/>
              <a:gd name="connsiteX50" fmla="*/ 1775114 w 9144000"/>
              <a:gd name="connsiteY50" fmla="*/ 369677 h 6858000"/>
              <a:gd name="connsiteX51" fmla="*/ 1422090 w 9144000"/>
              <a:gd name="connsiteY51" fmla="*/ 409642 h 6858000"/>
              <a:gd name="connsiteX52" fmla="*/ 1079055 w 9144000"/>
              <a:gd name="connsiteY52" fmla="*/ 339703 h 6858000"/>
              <a:gd name="connsiteX53" fmla="*/ 842596 w 9144000"/>
              <a:gd name="connsiteY53" fmla="*/ 369676 h 6858000"/>
              <a:gd name="connsiteX54" fmla="*/ 546189 w 9144000"/>
              <a:gd name="connsiteY54" fmla="*/ 346364 h 6858000"/>
              <a:gd name="connsiteX55" fmla="*/ 436285 w 9144000"/>
              <a:gd name="connsiteY55" fmla="*/ 263103 h 6858000"/>
              <a:gd name="connsiteX56" fmla="*/ 270411 w 9144000"/>
              <a:gd name="connsiteY5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83731 w 9144000"/>
              <a:gd name="connsiteY45" fmla="*/ 6515100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4031456 w 9144000"/>
              <a:gd name="connsiteY46" fmla="*/ 6484143 h 6858000"/>
              <a:gd name="connsiteX47" fmla="*/ 8607156 w 9144000"/>
              <a:gd name="connsiteY47" fmla="*/ 6321156 h 6858000"/>
              <a:gd name="connsiteX48" fmla="*/ 8607156 w 9144000"/>
              <a:gd name="connsiteY48" fmla="*/ 536844 h 6858000"/>
              <a:gd name="connsiteX49" fmla="*/ 3523584 w 9144000"/>
              <a:gd name="connsiteY49" fmla="*/ 419633 h 6858000"/>
              <a:gd name="connsiteX50" fmla="*/ 1991591 w 9144000"/>
              <a:gd name="connsiteY50" fmla="*/ 373007 h 6858000"/>
              <a:gd name="connsiteX51" fmla="*/ 1775114 w 9144000"/>
              <a:gd name="connsiteY51" fmla="*/ 369677 h 6858000"/>
              <a:gd name="connsiteX52" fmla="*/ 1422090 w 9144000"/>
              <a:gd name="connsiteY52" fmla="*/ 409642 h 6858000"/>
              <a:gd name="connsiteX53" fmla="*/ 1079055 w 9144000"/>
              <a:gd name="connsiteY53" fmla="*/ 339703 h 6858000"/>
              <a:gd name="connsiteX54" fmla="*/ 842596 w 9144000"/>
              <a:gd name="connsiteY54" fmla="*/ 369676 h 6858000"/>
              <a:gd name="connsiteX55" fmla="*/ 546189 w 9144000"/>
              <a:gd name="connsiteY55" fmla="*/ 346364 h 6858000"/>
              <a:gd name="connsiteX56" fmla="*/ 436285 w 9144000"/>
              <a:gd name="connsiteY56" fmla="*/ 263103 h 6858000"/>
              <a:gd name="connsiteX57" fmla="*/ 270411 w 9144000"/>
              <a:gd name="connsiteY5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4031456 w 9144000"/>
              <a:gd name="connsiteY47" fmla="*/ 6484143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8607156 w 9144000"/>
              <a:gd name="connsiteY48" fmla="*/ 6321156 h 6858000"/>
              <a:gd name="connsiteX49" fmla="*/ 8607156 w 9144000"/>
              <a:gd name="connsiteY49" fmla="*/ 536844 h 6858000"/>
              <a:gd name="connsiteX50" fmla="*/ 3523584 w 9144000"/>
              <a:gd name="connsiteY50" fmla="*/ 419633 h 6858000"/>
              <a:gd name="connsiteX51" fmla="*/ 1991591 w 9144000"/>
              <a:gd name="connsiteY51" fmla="*/ 373007 h 6858000"/>
              <a:gd name="connsiteX52" fmla="*/ 1775114 w 9144000"/>
              <a:gd name="connsiteY52" fmla="*/ 369677 h 6858000"/>
              <a:gd name="connsiteX53" fmla="*/ 1422090 w 9144000"/>
              <a:gd name="connsiteY53" fmla="*/ 409642 h 6858000"/>
              <a:gd name="connsiteX54" fmla="*/ 1079055 w 9144000"/>
              <a:gd name="connsiteY54" fmla="*/ 339703 h 6858000"/>
              <a:gd name="connsiteX55" fmla="*/ 842596 w 9144000"/>
              <a:gd name="connsiteY55" fmla="*/ 369676 h 6858000"/>
              <a:gd name="connsiteX56" fmla="*/ 546189 w 9144000"/>
              <a:gd name="connsiteY56" fmla="*/ 346364 h 6858000"/>
              <a:gd name="connsiteX57" fmla="*/ 436285 w 9144000"/>
              <a:gd name="connsiteY57" fmla="*/ 263103 h 6858000"/>
              <a:gd name="connsiteX58" fmla="*/ 270411 w 9144000"/>
              <a:gd name="connsiteY5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745831 w 9144000"/>
              <a:gd name="connsiteY48" fmla="*/ 6588919 h 6858000"/>
              <a:gd name="connsiteX49" fmla="*/ 8607156 w 9144000"/>
              <a:gd name="connsiteY49" fmla="*/ 6321156 h 6858000"/>
              <a:gd name="connsiteX50" fmla="*/ 8607156 w 9144000"/>
              <a:gd name="connsiteY50" fmla="*/ 536844 h 6858000"/>
              <a:gd name="connsiteX51" fmla="*/ 3523584 w 9144000"/>
              <a:gd name="connsiteY51" fmla="*/ 419633 h 6858000"/>
              <a:gd name="connsiteX52" fmla="*/ 1991591 w 9144000"/>
              <a:gd name="connsiteY52" fmla="*/ 373007 h 6858000"/>
              <a:gd name="connsiteX53" fmla="*/ 1775114 w 9144000"/>
              <a:gd name="connsiteY53" fmla="*/ 369677 h 6858000"/>
              <a:gd name="connsiteX54" fmla="*/ 1422090 w 9144000"/>
              <a:gd name="connsiteY54" fmla="*/ 409642 h 6858000"/>
              <a:gd name="connsiteX55" fmla="*/ 1079055 w 9144000"/>
              <a:gd name="connsiteY55" fmla="*/ 339703 h 6858000"/>
              <a:gd name="connsiteX56" fmla="*/ 842596 w 9144000"/>
              <a:gd name="connsiteY56" fmla="*/ 369676 h 6858000"/>
              <a:gd name="connsiteX57" fmla="*/ 546189 w 9144000"/>
              <a:gd name="connsiteY57" fmla="*/ 346364 h 6858000"/>
              <a:gd name="connsiteX58" fmla="*/ 436285 w 9144000"/>
              <a:gd name="connsiteY58" fmla="*/ 263103 h 6858000"/>
              <a:gd name="connsiteX59" fmla="*/ 270411 w 9144000"/>
              <a:gd name="connsiteY5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745831 w 9144000"/>
              <a:gd name="connsiteY49" fmla="*/ 6588919 h 6858000"/>
              <a:gd name="connsiteX50" fmla="*/ 8607156 w 9144000"/>
              <a:gd name="connsiteY50" fmla="*/ 6321156 h 6858000"/>
              <a:gd name="connsiteX51" fmla="*/ 8607156 w 9144000"/>
              <a:gd name="connsiteY51" fmla="*/ 536844 h 6858000"/>
              <a:gd name="connsiteX52" fmla="*/ 3523584 w 9144000"/>
              <a:gd name="connsiteY52" fmla="*/ 419633 h 6858000"/>
              <a:gd name="connsiteX53" fmla="*/ 1991591 w 9144000"/>
              <a:gd name="connsiteY53" fmla="*/ 373007 h 6858000"/>
              <a:gd name="connsiteX54" fmla="*/ 1775114 w 9144000"/>
              <a:gd name="connsiteY54" fmla="*/ 369677 h 6858000"/>
              <a:gd name="connsiteX55" fmla="*/ 1422090 w 9144000"/>
              <a:gd name="connsiteY55" fmla="*/ 409642 h 6858000"/>
              <a:gd name="connsiteX56" fmla="*/ 1079055 w 9144000"/>
              <a:gd name="connsiteY56" fmla="*/ 339703 h 6858000"/>
              <a:gd name="connsiteX57" fmla="*/ 842596 w 9144000"/>
              <a:gd name="connsiteY57" fmla="*/ 369676 h 6858000"/>
              <a:gd name="connsiteX58" fmla="*/ 546189 w 9144000"/>
              <a:gd name="connsiteY58" fmla="*/ 346364 h 6858000"/>
              <a:gd name="connsiteX59" fmla="*/ 436285 w 9144000"/>
              <a:gd name="connsiteY59" fmla="*/ 263103 h 6858000"/>
              <a:gd name="connsiteX60" fmla="*/ 270411 w 9144000"/>
              <a:gd name="connsiteY6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457700 w 9144000"/>
              <a:gd name="connsiteY49" fmla="*/ 6434138 h 6858000"/>
              <a:gd name="connsiteX50" fmla="*/ 4745831 w 9144000"/>
              <a:gd name="connsiteY50" fmla="*/ 6588919 h 6858000"/>
              <a:gd name="connsiteX51" fmla="*/ 8607156 w 9144000"/>
              <a:gd name="connsiteY51" fmla="*/ 6321156 h 6858000"/>
              <a:gd name="connsiteX52" fmla="*/ 8607156 w 9144000"/>
              <a:gd name="connsiteY52" fmla="*/ 536844 h 6858000"/>
              <a:gd name="connsiteX53" fmla="*/ 3523584 w 9144000"/>
              <a:gd name="connsiteY53" fmla="*/ 419633 h 6858000"/>
              <a:gd name="connsiteX54" fmla="*/ 1991591 w 9144000"/>
              <a:gd name="connsiteY54" fmla="*/ 373007 h 6858000"/>
              <a:gd name="connsiteX55" fmla="*/ 1775114 w 9144000"/>
              <a:gd name="connsiteY55" fmla="*/ 369677 h 6858000"/>
              <a:gd name="connsiteX56" fmla="*/ 1422090 w 9144000"/>
              <a:gd name="connsiteY56" fmla="*/ 409642 h 6858000"/>
              <a:gd name="connsiteX57" fmla="*/ 1079055 w 9144000"/>
              <a:gd name="connsiteY57" fmla="*/ 339703 h 6858000"/>
              <a:gd name="connsiteX58" fmla="*/ 842596 w 9144000"/>
              <a:gd name="connsiteY58" fmla="*/ 369676 h 6858000"/>
              <a:gd name="connsiteX59" fmla="*/ 546189 w 9144000"/>
              <a:gd name="connsiteY59" fmla="*/ 346364 h 6858000"/>
              <a:gd name="connsiteX60" fmla="*/ 436285 w 9144000"/>
              <a:gd name="connsiteY60" fmla="*/ 263103 h 6858000"/>
              <a:gd name="connsiteX61" fmla="*/ 270411 w 9144000"/>
              <a:gd name="connsiteY6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745831 w 9144000"/>
              <a:gd name="connsiteY51" fmla="*/ 6588919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5443537 w 9144000"/>
              <a:gd name="connsiteY51" fmla="*/ 6453187 h 6858000"/>
              <a:gd name="connsiteX52" fmla="*/ 8607156 w 9144000"/>
              <a:gd name="connsiteY52" fmla="*/ 6321156 h 6858000"/>
              <a:gd name="connsiteX53" fmla="*/ 8607156 w 9144000"/>
              <a:gd name="connsiteY53" fmla="*/ 536844 h 6858000"/>
              <a:gd name="connsiteX54" fmla="*/ 3523584 w 9144000"/>
              <a:gd name="connsiteY54" fmla="*/ 419633 h 6858000"/>
              <a:gd name="connsiteX55" fmla="*/ 1991591 w 9144000"/>
              <a:gd name="connsiteY55" fmla="*/ 373007 h 6858000"/>
              <a:gd name="connsiteX56" fmla="*/ 1775114 w 9144000"/>
              <a:gd name="connsiteY56" fmla="*/ 369677 h 6858000"/>
              <a:gd name="connsiteX57" fmla="*/ 1422090 w 9144000"/>
              <a:gd name="connsiteY57" fmla="*/ 409642 h 6858000"/>
              <a:gd name="connsiteX58" fmla="*/ 1079055 w 9144000"/>
              <a:gd name="connsiteY58" fmla="*/ 339703 h 6858000"/>
              <a:gd name="connsiteX59" fmla="*/ 842596 w 9144000"/>
              <a:gd name="connsiteY59" fmla="*/ 369676 h 6858000"/>
              <a:gd name="connsiteX60" fmla="*/ 546189 w 9144000"/>
              <a:gd name="connsiteY60" fmla="*/ 346364 h 6858000"/>
              <a:gd name="connsiteX61" fmla="*/ 436285 w 9144000"/>
              <a:gd name="connsiteY61" fmla="*/ 263103 h 6858000"/>
              <a:gd name="connsiteX62" fmla="*/ 270411 w 9144000"/>
              <a:gd name="connsiteY6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5443537 w 9144000"/>
              <a:gd name="connsiteY52" fmla="*/ 6453187 h 6858000"/>
              <a:gd name="connsiteX53" fmla="*/ 8607156 w 9144000"/>
              <a:gd name="connsiteY53" fmla="*/ 6321156 h 6858000"/>
              <a:gd name="connsiteX54" fmla="*/ 8607156 w 9144000"/>
              <a:gd name="connsiteY54" fmla="*/ 536844 h 6858000"/>
              <a:gd name="connsiteX55" fmla="*/ 3523584 w 9144000"/>
              <a:gd name="connsiteY55" fmla="*/ 419633 h 6858000"/>
              <a:gd name="connsiteX56" fmla="*/ 1991591 w 9144000"/>
              <a:gd name="connsiteY56" fmla="*/ 373007 h 6858000"/>
              <a:gd name="connsiteX57" fmla="*/ 1775114 w 9144000"/>
              <a:gd name="connsiteY57" fmla="*/ 369677 h 6858000"/>
              <a:gd name="connsiteX58" fmla="*/ 1422090 w 9144000"/>
              <a:gd name="connsiteY58" fmla="*/ 409642 h 6858000"/>
              <a:gd name="connsiteX59" fmla="*/ 1079055 w 9144000"/>
              <a:gd name="connsiteY59" fmla="*/ 339703 h 6858000"/>
              <a:gd name="connsiteX60" fmla="*/ 842596 w 9144000"/>
              <a:gd name="connsiteY60" fmla="*/ 369676 h 6858000"/>
              <a:gd name="connsiteX61" fmla="*/ 546189 w 9144000"/>
              <a:gd name="connsiteY61" fmla="*/ 346364 h 6858000"/>
              <a:gd name="connsiteX62" fmla="*/ 436285 w 9144000"/>
              <a:gd name="connsiteY62" fmla="*/ 263103 h 6858000"/>
              <a:gd name="connsiteX63" fmla="*/ 270411 w 9144000"/>
              <a:gd name="connsiteY6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443537 w 9144000"/>
              <a:gd name="connsiteY53" fmla="*/ 6453187 h 6858000"/>
              <a:gd name="connsiteX54" fmla="*/ 8607156 w 9144000"/>
              <a:gd name="connsiteY54" fmla="*/ 6321156 h 6858000"/>
              <a:gd name="connsiteX55" fmla="*/ 8607156 w 9144000"/>
              <a:gd name="connsiteY55" fmla="*/ 536844 h 6858000"/>
              <a:gd name="connsiteX56" fmla="*/ 3523584 w 9144000"/>
              <a:gd name="connsiteY56" fmla="*/ 419633 h 6858000"/>
              <a:gd name="connsiteX57" fmla="*/ 1991591 w 9144000"/>
              <a:gd name="connsiteY57" fmla="*/ 373007 h 6858000"/>
              <a:gd name="connsiteX58" fmla="*/ 1775114 w 9144000"/>
              <a:gd name="connsiteY58" fmla="*/ 369677 h 6858000"/>
              <a:gd name="connsiteX59" fmla="*/ 1422090 w 9144000"/>
              <a:gd name="connsiteY59" fmla="*/ 409642 h 6858000"/>
              <a:gd name="connsiteX60" fmla="*/ 1079055 w 9144000"/>
              <a:gd name="connsiteY60" fmla="*/ 339703 h 6858000"/>
              <a:gd name="connsiteX61" fmla="*/ 842596 w 9144000"/>
              <a:gd name="connsiteY61" fmla="*/ 369676 h 6858000"/>
              <a:gd name="connsiteX62" fmla="*/ 546189 w 9144000"/>
              <a:gd name="connsiteY62" fmla="*/ 346364 h 6858000"/>
              <a:gd name="connsiteX63" fmla="*/ 436285 w 9144000"/>
              <a:gd name="connsiteY63" fmla="*/ 263103 h 6858000"/>
              <a:gd name="connsiteX64" fmla="*/ 270411 w 9144000"/>
              <a:gd name="connsiteY6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274469 w 9144000"/>
              <a:gd name="connsiteY53" fmla="*/ 6498431 h 6858000"/>
              <a:gd name="connsiteX54" fmla="*/ 5443537 w 9144000"/>
              <a:gd name="connsiteY54" fmla="*/ 6453187 h 6858000"/>
              <a:gd name="connsiteX55" fmla="*/ 8607156 w 9144000"/>
              <a:gd name="connsiteY55" fmla="*/ 6321156 h 6858000"/>
              <a:gd name="connsiteX56" fmla="*/ 8607156 w 9144000"/>
              <a:gd name="connsiteY56" fmla="*/ 536844 h 6858000"/>
              <a:gd name="connsiteX57" fmla="*/ 3523584 w 9144000"/>
              <a:gd name="connsiteY57" fmla="*/ 419633 h 6858000"/>
              <a:gd name="connsiteX58" fmla="*/ 1991591 w 9144000"/>
              <a:gd name="connsiteY58" fmla="*/ 373007 h 6858000"/>
              <a:gd name="connsiteX59" fmla="*/ 1775114 w 9144000"/>
              <a:gd name="connsiteY59" fmla="*/ 369677 h 6858000"/>
              <a:gd name="connsiteX60" fmla="*/ 1422090 w 9144000"/>
              <a:gd name="connsiteY60" fmla="*/ 409642 h 6858000"/>
              <a:gd name="connsiteX61" fmla="*/ 1079055 w 9144000"/>
              <a:gd name="connsiteY61" fmla="*/ 339703 h 6858000"/>
              <a:gd name="connsiteX62" fmla="*/ 842596 w 9144000"/>
              <a:gd name="connsiteY62" fmla="*/ 369676 h 6858000"/>
              <a:gd name="connsiteX63" fmla="*/ 546189 w 9144000"/>
              <a:gd name="connsiteY63" fmla="*/ 346364 h 6858000"/>
              <a:gd name="connsiteX64" fmla="*/ 436285 w 9144000"/>
              <a:gd name="connsiteY64" fmla="*/ 263103 h 6858000"/>
              <a:gd name="connsiteX65" fmla="*/ 270411 w 9144000"/>
              <a:gd name="connsiteY6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274469 w 9144000"/>
              <a:gd name="connsiteY53" fmla="*/ 6498431 h 6858000"/>
              <a:gd name="connsiteX54" fmla="*/ 6279355 w 9144000"/>
              <a:gd name="connsiteY54" fmla="*/ 6448425 h 6858000"/>
              <a:gd name="connsiteX55" fmla="*/ 8607156 w 9144000"/>
              <a:gd name="connsiteY55" fmla="*/ 6321156 h 6858000"/>
              <a:gd name="connsiteX56" fmla="*/ 8607156 w 9144000"/>
              <a:gd name="connsiteY56" fmla="*/ 536844 h 6858000"/>
              <a:gd name="connsiteX57" fmla="*/ 3523584 w 9144000"/>
              <a:gd name="connsiteY57" fmla="*/ 419633 h 6858000"/>
              <a:gd name="connsiteX58" fmla="*/ 1991591 w 9144000"/>
              <a:gd name="connsiteY58" fmla="*/ 373007 h 6858000"/>
              <a:gd name="connsiteX59" fmla="*/ 1775114 w 9144000"/>
              <a:gd name="connsiteY59" fmla="*/ 369677 h 6858000"/>
              <a:gd name="connsiteX60" fmla="*/ 1422090 w 9144000"/>
              <a:gd name="connsiteY60" fmla="*/ 409642 h 6858000"/>
              <a:gd name="connsiteX61" fmla="*/ 1079055 w 9144000"/>
              <a:gd name="connsiteY61" fmla="*/ 339703 h 6858000"/>
              <a:gd name="connsiteX62" fmla="*/ 842596 w 9144000"/>
              <a:gd name="connsiteY62" fmla="*/ 369676 h 6858000"/>
              <a:gd name="connsiteX63" fmla="*/ 546189 w 9144000"/>
              <a:gd name="connsiteY63" fmla="*/ 346364 h 6858000"/>
              <a:gd name="connsiteX64" fmla="*/ 436285 w 9144000"/>
              <a:gd name="connsiteY64" fmla="*/ 263103 h 6858000"/>
              <a:gd name="connsiteX65" fmla="*/ 270411 w 9144000"/>
              <a:gd name="connsiteY6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6279355 w 9144000"/>
              <a:gd name="connsiteY55" fmla="*/ 6448425 h 6858000"/>
              <a:gd name="connsiteX56" fmla="*/ 8607156 w 9144000"/>
              <a:gd name="connsiteY56" fmla="*/ 6321156 h 6858000"/>
              <a:gd name="connsiteX57" fmla="*/ 8607156 w 9144000"/>
              <a:gd name="connsiteY57" fmla="*/ 536844 h 6858000"/>
              <a:gd name="connsiteX58" fmla="*/ 3523584 w 9144000"/>
              <a:gd name="connsiteY58" fmla="*/ 419633 h 6858000"/>
              <a:gd name="connsiteX59" fmla="*/ 1991591 w 9144000"/>
              <a:gd name="connsiteY59" fmla="*/ 373007 h 6858000"/>
              <a:gd name="connsiteX60" fmla="*/ 1775114 w 9144000"/>
              <a:gd name="connsiteY60" fmla="*/ 369677 h 6858000"/>
              <a:gd name="connsiteX61" fmla="*/ 1422090 w 9144000"/>
              <a:gd name="connsiteY61" fmla="*/ 409642 h 6858000"/>
              <a:gd name="connsiteX62" fmla="*/ 1079055 w 9144000"/>
              <a:gd name="connsiteY62" fmla="*/ 339703 h 6858000"/>
              <a:gd name="connsiteX63" fmla="*/ 842596 w 9144000"/>
              <a:gd name="connsiteY63" fmla="*/ 369676 h 6858000"/>
              <a:gd name="connsiteX64" fmla="*/ 546189 w 9144000"/>
              <a:gd name="connsiteY64" fmla="*/ 346364 h 6858000"/>
              <a:gd name="connsiteX65" fmla="*/ 436285 w 9144000"/>
              <a:gd name="connsiteY65" fmla="*/ 263103 h 6858000"/>
              <a:gd name="connsiteX66" fmla="*/ 270411 w 9144000"/>
              <a:gd name="connsiteY6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6279355 w 9144000"/>
              <a:gd name="connsiteY56" fmla="*/ 6448425 h 6858000"/>
              <a:gd name="connsiteX57" fmla="*/ 8607156 w 9144000"/>
              <a:gd name="connsiteY57" fmla="*/ 6321156 h 6858000"/>
              <a:gd name="connsiteX58" fmla="*/ 8607156 w 9144000"/>
              <a:gd name="connsiteY58" fmla="*/ 536844 h 6858000"/>
              <a:gd name="connsiteX59" fmla="*/ 3523584 w 9144000"/>
              <a:gd name="connsiteY59" fmla="*/ 419633 h 6858000"/>
              <a:gd name="connsiteX60" fmla="*/ 1991591 w 9144000"/>
              <a:gd name="connsiteY60" fmla="*/ 373007 h 6858000"/>
              <a:gd name="connsiteX61" fmla="*/ 1775114 w 9144000"/>
              <a:gd name="connsiteY61" fmla="*/ 369677 h 6858000"/>
              <a:gd name="connsiteX62" fmla="*/ 1422090 w 9144000"/>
              <a:gd name="connsiteY62" fmla="*/ 409642 h 6858000"/>
              <a:gd name="connsiteX63" fmla="*/ 1079055 w 9144000"/>
              <a:gd name="connsiteY63" fmla="*/ 339703 h 6858000"/>
              <a:gd name="connsiteX64" fmla="*/ 842596 w 9144000"/>
              <a:gd name="connsiteY64" fmla="*/ 369676 h 6858000"/>
              <a:gd name="connsiteX65" fmla="*/ 546189 w 9144000"/>
              <a:gd name="connsiteY65" fmla="*/ 346364 h 6858000"/>
              <a:gd name="connsiteX66" fmla="*/ 436285 w 9144000"/>
              <a:gd name="connsiteY66" fmla="*/ 263103 h 6858000"/>
              <a:gd name="connsiteX67" fmla="*/ 270411 w 9144000"/>
              <a:gd name="connsiteY6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279355 w 9144000"/>
              <a:gd name="connsiteY57" fmla="*/ 6448425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7229474 w 9144000"/>
              <a:gd name="connsiteY57" fmla="*/ 6472237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7229474 w 9144000"/>
              <a:gd name="connsiteY57" fmla="*/ 6472237 h 6858000"/>
              <a:gd name="connsiteX58" fmla="*/ 8607156 w 9144000"/>
              <a:gd name="connsiteY58" fmla="*/ 6321156 h 6858000"/>
              <a:gd name="connsiteX59" fmla="*/ 8607156 w 9144000"/>
              <a:gd name="connsiteY59" fmla="*/ 536844 h 6858000"/>
              <a:gd name="connsiteX60" fmla="*/ 3523584 w 9144000"/>
              <a:gd name="connsiteY60" fmla="*/ 419633 h 6858000"/>
              <a:gd name="connsiteX61" fmla="*/ 1991591 w 9144000"/>
              <a:gd name="connsiteY61" fmla="*/ 373007 h 6858000"/>
              <a:gd name="connsiteX62" fmla="*/ 1775114 w 9144000"/>
              <a:gd name="connsiteY62" fmla="*/ 369677 h 6858000"/>
              <a:gd name="connsiteX63" fmla="*/ 1422090 w 9144000"/>
              <a:gd name="connsiteY63" fmla="*/ 409642 h 6858000"/>
              <a:gd name="connsiteX64" fmla="*/ 1079055 w 9144000"/>
              <a:gd name="connsiteY64" fmla="*/ 339703 h 6858000"/>
              <a:gd name="connsiteX65" fmla="*/ 842596 w 9144000"/>
              <a:gd name="connsiteY65" fmla="*/ 369676 h 6858000"/>
              <a:gd name="connsiteX66" fmla="*/ 546189 w 9144000"/>
              <a:gd name="connsiteY66" fmla="*/ 346364 h 6858000"/>
              <a:gd name="connsiteX67" fmla="*/ 436285 w 9144000"/>
              <a:gd name="connsiteY67" fmla="*/ 263103 h 6858000"/>
              <a:gd name="connsiteX68" fmla="*/ 270411 w 9144000"/>
              <a:gd name="connsiteY6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7229474 w 9144000"/>
              <a:gd name="connsiteY58" fmla="*/ 6472237 h 6858000"/>
              <a:gd name="connsiteX59" fmla="*/ 8607156 w 9144000"/>
              <a:gd name="connsiteY59" fmla="*/ 6321156 h 6858000"/>
              <a:gd name="connsiteX60" fmla="*/ 8607156 w 9144000"/>
              <a:gd name="connsiteY60" fmla="*/ 536844 h 6858000"/>
              <a:gd name="connsiteX61" fmla="*/ 3523584 w 9144000"/>
              <a:gd name="connsiteY61" fmla="*/ 419633 h 6858000"/>
              <a:gd name="connsiteX62" fmla="*/ 1991591 w 9144000"/>
              <a:gd name="connsiteY62" fmla="*/ 373007 h 6858000"/>
              <a:gd name="connsiteX63" fmla="*/ 1775114 w 9144000"/>
              <a:gd name="connsiteY63" fmla="*/ 369677 h 6858000"/>
              <a:gd name="connsiteX64" fmla="*/ 1422090 w 9144000"/>
              <a:gd name="connsiteY64" fmla="*/ 409642 h 6858000"/>
              <a:gd name="connsiteX65" fmla="*/ 1079055 w 9144000"/>
              <a:gd name="connsiteY65" fmla="*/ 339703 h 6858000"/>
              <a:gd name="connsiteX66" fmla="*/ 842596 w 9144000"/>
              <a:gd name="connsiteY66" fmla="*/ 369676 h 6858000"/>
              <a:gd name="connsiteX67" fmla="*/ 546189 w 9144000"/>
              <a:gd name="connsiteY67" fmla="*/ 346364 h 6858000"/>
              <a:gd name="connsiteX68" fmla="*/ 436285 w 9144000"/>
              <a:gd name="connsiteY68" fmla="*/ 263103 h 6858000"/>
              <a:gd name="connsiteX69" fmla="*/ 270411 w 9144000"/>
              <a:gd name="connsiteY6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7229474 w 9144000"/>
              <a:gd name="connsiteY59" fmla="*/ 6472237 h 6858000"/>
              <a:gd name="connsiteX60" fmla="*/ 8607156 w 9144000"/>
              <a:gd name="connsiteY60" fmla="*/ 6321156 h 6858000"/>
              <a:gd name="connsiteX61" fmla="*/ 8607156 w 9144000"/>
              <a:gd name="connsiteY61" fmla="*/ 536844 h 6858000"/>
              <a:gd name="connsiteX62" fmla="*/ 3523584 w 9144000"/>
              <a:gd name="connsiteY62" fmla="*/ 419633 h 6858000"/>
              <a:gd name="connsiteX63" fmla="*/ 1991591 w 9144000"/>
              <a:gd name="connsiteY63" fmla="*/ 373007 h 6858000"/>
              <a:gd name="connsiteX64" fmla="*/ 1775114 w 9144000"/>
              <a:gd name="connsiteY64" fmla="*/ 369677 h 6858000"/>
              <a:gd name="connsiteX65" fmla="*/ 1422090 w 9144000"/>
              <a:gd name="connsiteY65" fmla="*/ 409642 h 6858000"/>
              <a:gd name="connsiteX66" fmla="*/ 1079055 w 9144000"/>
              <a:gd name="connsiteY66" fmla="*/ 339703 h 6858000"/>
              <a:gd name="connsiteX67" fmla="*/ 842596 w 9144000"/>
              <a:gd name="connsiteY67" fmla="*/ 369676 h 6858000"/>
              <a:gd name="connsiteX68" fmla="*/ 546189 w 9144000"/>
              <a:gd name="connsiteY68" fmla="*/ 346364 h 6858000"/>
              <a:gd name="connsiteX69" fmla="*/ 436285 w 9144000"/>
              <a:gd name="connsiteY69" fmla="*/ 263103 h 6858000"/>
              <a:gd name="connsiteX70" fmla="*/ 270411 w 9144000"/>
              <a:gd name="connsiteY7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229474 w 9144000"/>
              <a:gd name="connsiteY60" fmla="*/ 6472237 h 6858000"/>
              <a:gd name="connsiteX61" fmla="*/ 8607156 w 9144000"/>
              <a:gd name="connsiteY61" fmla="*/ 6321156 h 6858000"/>
              <a:gd name="connsiteX62" fmla="*/ 8607156 w 9144000"/>
              <a:gd name="connsiteY62" fmla="*/ 536844 h 6858000"/>
              <a:gd name="connsiteX63" fmla="*/ 3523584 w 9144000"/>
              <a:gd name="connsiteY63" fmla="*/ 419633 h 6858000"/>
              <a:gd name="connsiteX64" fmla="*/ 1991591 w 9144000"/>
              <a:gd name="connsiteY64" fmla="*/ 373007 h 6858000"/>
              <a:gd name="connsiteX65" fmla="*/ 1775114 w 9144000"/>
              <a:gd name="connsiteY65" fmla="*/ 369677 h 6858000"/>
              <a:gd name="connsiteX66" fmla="*/ 1422090 w 9144000"/>
              <a:gd name="connsiteY66" fmla="*/ 409642 h 6858000"/>
              <a:gd name="connsiteX67" fmla="*/ 1079055 w 9144000"/>
              <a:gd name="connsiteY67" fmla="*/ 339703 h 6858000"/>
              <a:gd name="connsiteX68" fmla="*/ 842596 w 9144000"/>
              <a:gd name="connsiteY68" fmla="*/ 369676 h 6858000"/>
              <a:gd name="connsiteX69" fmla="*/ 546189 w 9144000"/>
              <a:gd name="connsiteY69" fmla="*/ 346364 h 6858000"/>
              <a:gd name="connsiteX70" fmla="*/ 436285 w 9144000"/>
              <a:gd name="connsiteY70" fmla="*/ 263103 h 6858000"/>
              <a:gd name="connsiteX71" fmla="*/ 270411 w 9144000"/>
              <a:gd name="connsiteY7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529512 w 9144000"/>
              <a:gd name="connsiteY60" fmla="*/ 6598443 h 6858000"/>
              <a:gd name="connsiteX61" fmla="*/ 8607156 w 9144000"/>
              <a:gd name="connsiteY61" fmla="*/ 6321156 h 6858000"/>
              <a:gd name="connsiteX62" fmla="*/ 8607156 w 9144000"/>
              <a:gd name="connsiteY62" fmla="*/ 536844 h 6858000"/>
              <a:gd name="connsiteX63" fmla="*/ 3523584 w 9144000"/>
              <a:gd name="connsiteY63" fmla="*/ 419633 h 6858000"/>
              <a:gd name="connsiteX64" fmla="*/ 1991591 w 9144000"/>
              <a:gd name="connsiteY64" fmla="*/ 373007 h 6858000"/>
              <a:gd name="connsiteX65" fmla="*/ 1775114 w 9144000"/>
              <a:gd name="connsiteY65" fmla="*/ 369677 h 6858000"/>
              <a:gd name="connsiteX66" fmla="*/ 1422090 w 9144000"/>
              <a:gd name="connsiteY66" fmla="*/ 409642 h 6858000"/>
              <a:gd name="connsiteX67" fmla="*/ 1079055 w 9144000"/>
              <a:gd name="connsiteY67" fmla="*/ 339703 h 6858000"/>
              <a:gd name="connsiteX68" fmla="*/ 842596 w 9144000"/>
              <a:gd name="connsiteY68" fmla="*/ 369676 h 6858000"/>
              <a:gd name="connsiteX69" fmla="*/ 546189 w 9144000"/>
              <a:gd name="connsiteY69" fmla="*/ 346364 h 6858000"/>
              <a:gd name="connsiteX70" fmla="*/ 436285 w 9144000"/>
              <a:gd name="connsiteY70" fmla="*/ 263103 h 6858000"/>
              <a:gd name="connsiteX71" fmla="*/ 270411 w 9144000"/>
              <a:gd name="connsiteY7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529512 w 9144000"/>
              <a:gd name="connsiteY61" fmla="*/ 6598443 h 6858000"/>
              <a:gd name="connsiteX62" fmla="*/ 8607156 w 9144000"/>
              <a:gd name="connsiteY62" fmla="*/ 6321156 h 6858000"/>
              <a:gd name="connsiteX63" fmla="*/ 8607156 w 9144000"/>
              <a:gd name="connsiteY63" fmla="*/ 536844 h 6858000"/>
              <a:gd name="connsiteX64" fmla="*/ 3523584 w 9144000"/>
              <a:gd name="connsiteY64" fmla="*/ 419633 h 6858000"/>
              <a:gd name="connsiteX65" fmla="*/ 1991591 w 9144000"/>
              <a:gd name="connsiteY65" fmla="*/ 373007 h 6858000"/>
              <a:gd name="connsiteX66" fmla="*/ 1775114 w 9144000"/>
              <a:gd name="connsiteY66" fmla="*/ 369677 h 6858000"/>
              <a:gd name="connsiteX67" fmla="*/ 1422090 w 9144000"/>
              <a:gd name="connsiteY67" fmla="*/ 409642 h 6858000"/>
              <a:gd name="connsiteX68" fmla="*/ 1079055 w 9144000"/>
              <a:gd name="connsiteY68" fmla="*/ 339703 h 6858000"/>
              <a:gd name="connsiteX69" fmla="*/ 842596 w 9144000"/>
              <a:gd name="connsiteY69" fmla="*/ 369676 h 6858000"/>
              <a:gd name="connsiteX70" fmla="*/ 546189 w 9144000"/>
              <a:gd name="connsiteY70" fmla="*/ 346364 h 6858000"/>
              <a:gd name="connsiteX71" fmla="*/ 436285 w 9144000"/>
              <a:gd name="connsiteY71" fmla="*/ 263103 h 6858000"/>
              <a:gd name="connsiteX72" fmla="*/ 270411 w 9144000"/>
              <a:gd name="connsiteY7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546056 w 9144000"/>
              <a:gd name="connsiteY58" fmla="*/ 6436519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943725 w 9144000"/>
              <a:gd name="connsiteY59" fmla="*/ 6586538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7008019 w 9144000"/>
              <a:gd name="connsiteY59" fmla="*/ 6462713 h 6858000"/>
              <a:gd name="connsiteX60" fmla="*/ 7136606 w 9144000"/>
              <a:gd name="connsiteY60" fmla="*/ 6488906 h 6858000"/>
              <a:gd name="connsiteX61" fmla="*/ 7360444 w 9144000"/>
              <a:gd name="connsiteY61" fmla="*/ 6498431 h 6858000"/>
              <a:gd name="connsiteX62" fmla="*/ 7529512 w 9144000"/>
              <a:gd name="connsiteY62" fmla="*/ 6598443 h 6858000"/>
              <a:gd name="connsiteX63" fmla="*/ 8607156 w 9144000"/>
              <a:gd name="connsiteY63" fmla="*/ 6321156 h 6858000"/>
              <a:gd name="connsiteX64" fmla="*/ 8607156 w 9144000"/>
              <a:gd name="connsiteY64" fmla="*/ 536844 h 6858000"/>
              <a:gd name="connsiteX65" fmla="*/ 3523584 w 9144000"/>
              <a:gd name="connsiteY65" fmla="*/ 419633 h 6858000"/>
              <a:gd name="connsiteX66" fmla="*/ 1991591 w 9144000"/>
              <a:gd name="connsiteY66" fmla="*/ 373007 h 6858000"/>
              <a:gd name="connsiteX67" fmla="*/ 1775114 w 9144000"/>
              <a:gd name="connsiteY67" fmla="*/ 369677 h 6858000"/>
              <a:gd name="connsiteX68" fmla="*/ 1422090 w 9144000"/>
              <a:gd name="connsiteY68" fmla="*/ 409642 h 6858000"/>
              <a:gd name="connsiteX69" fmla="*/ 1079055 w 9144000"/>
              <a:gd name="connsiteY69" fmla="*/ 339703 h 6858000"/>
              <a:gd name="connsiteX70" fmla="*/ 842596 w 9144000"/>
              <a:gd name="connsiteY70" fmla="*/ 369676 h 6858000"/>
              <a:gd name="connsiteX71" fmla="*/ 546189 w 9144000"/>
              <a:gd name="connsiteY71" fmla="*/ 346364 h 6858000"/>
              <a:gd name="connsiteX72" fmla="*/ 436285 w 9144000"/>
              <a:gd name="connsiteY72" fmla="*/ 263103 h 6858000"/>
              <a:gd name="connsiteX73" fmla="*/ 270411 w 9144000"/>
              <a:gd name="connsiteY7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8431 w 9144000"/>
              <a:gd name="connsiteY58" fmla="*/ 6496050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7008019 w 9144000"/>
              <a:gd name="connsiteY60" fmla="*/ 6462713 h 6858000"/>
              <a:gd name="connsiteX61" fmla="*/ 7136606 w 9144000"/>
              <a:gd name="connsiteY61" fmla="*/ 6488906 h 6858000"/>
              <a:gd name="connsiteX62" fmla="*/ 7360444 w 9144000"/>
              <a:gd name="connsiteY62" fmla="*/ 6498431 h 6858000"/>
              <a:gd name="connsiteX63" fmla="*/ 7529512 w 9144000"/>
              <a:gd name="connsiteY63" fmla="*/ 6598443 h 6858000"/>
              <a:gd name="connsiteX64" fmla="*/ 8607156 w 9144000"/>
              <a:gd name="connsiteY64" fmla="*/ 6321156 h 6858000"/>
              <a:gd name="connsiteX65" fmla="*/ 8607156 w 9144000"/>
              <a:gd name="connsiteY65" fmla="*/ 536844 h 6858000"/>
              <a:gd name="connsiteX66" fmla="*/ 3523584 w 9144000"/>
              <a:gd name="connsiteY66" fmla="*/ 419633 h 6858000"/>
              <a:gd name="connsiteX67" fmla="*/ 1991591 w 9144000"/>
              <a:gd name="connsiteY67" fmla="*/ 373007 h 6858000"/>
              <a:gd name="connsiteX68" fmla="*/ 1775114 w 9144000"/>
              <a:gd name="connsiteY68" fmla="*/ 369677 h 6858000"/>
              <a:gd name="connsiteX69" fmla="*/ 1422090 w 9144000"/>
              <a:gd name="connsiteY69" fmla="*/ 409642 h 6858000"/>
              <a:gd name="connsiteX70" fmla="*/ 1079055 w 9144000"/>
              <a:gd name="connsiteY70" fmla="*/ 339703 h 6858000"/>
              <a:gd name="connsiteX71" fmla="*/ 842596 w 9144000"/>
              <a:gd name="connsiteY71" fmla="*/ 369676 h 6858000"/>
              <a:gd name="connsiteX72" fmla="*/ 546189 w 9144000"/>
              <a:gd name="connsiteY72" fmla="*/ 346364 h 6858000"/>
              <a:gd name="connsiteX73" fmla="*/ 436285 w 9144000"/>
              <a:gd name="connsiteY73" fmla="*/ 263103 h 6858000"/>
              <a:gd name="connsiteX74" fmla="*/ 270411 w 9144000"/>
              <a:gd name="connsiteY7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7008019 w 9144000"/>
              <a:gd name="connsiteY61" fmla="*/ 6462713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960394 w 9144000"/>
              <a:gd name="connsiteY61" fmla="*/ 6598444 h 6858000"/>
              <a:gd name="connsiteX62" fmla="*/ 7136606 w 9144000"/>
              <a:gd name="connsiteY62" fmla="*/ 6488906 h 6858000"/>
              <a:gd name="connsiteX63" fmla="*/ 7360444 w 9144000"/>
              <a:gd name="connsiteY63" fmla="*/ 6498431 h 6858000"/>
              <a:gd name="connsiteX64" fmla="*/ 7529512 w 9144000"/>
              <a:gd name="connsiteY64" fmla="*/ 6598443 h 6858000"/>
              <a:gd name="connsiteX65" fmla="*/ 8607156 w 9144000"/>
              <a:gd name="connsiteY65" fmla="*/ 6321156 h 6858000"/>
              <a:gd name="connsiteX66" fmla="*/ 8607156 w 9144000"/>
              <a:gd name="connsiteY66" fmla="*/ 536844 h 6858000"/>
              <a:gd name="connsiteX67" fmla="*/ 3523584 w 9144000"/>
              <a:gd name="connsiteY67" fmla="*/ 419633 h 6858000"/>
              <a:gd name="connsiteX68" fmla="*/ 1991591 w 9144000"/>
              <a:gd name="connsiteY68" fmla="*/ 373007 h 6858000"/>
              <a:gd name="connsiteX69" fmla="*/ 1775114 w 9144000"/>
              <a:gd name="connsiteY69" fmla="*/ 369677 h 6858000"/>
              <a:gd name="connsiteX70" fmla="*/ 1422090 w 9144000"/>
              <a:gd name="connsiteY70" fmla="*/ 409642 h 6858000"/>
              <a:gd name="connsiteX71" fmla="*/ 1079055 w 9144000"/>
              <a:gd name="connsiteY71" fmla="*/ 339703 h 6858000"/>
              <a:gd name="connsiteX72" fmla="*/ 842596 w 9144000"/>
              <a:gd name="connsiteY72" fmla="*/ 369676 h 6858000"/>
              <a:gd name="connsiteX73" fmla="*/ 546189 w 9144000"/>
              <a:gd name="connsiteY73" fmla="*/ 346364 h 6858000"/>
              <a:gd name="connsiteX74" fmla="*/ 436285 w 9144000"/>
              <a:gd name="connsiteY74" fmla="*/ 263103 h 6858000"/>
              <a:gd name="connsiteX75" fmla="*/ 270411 w 9144000"/>
              <a:gd name="connsiteY7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60394 w 9144000"/>
              <a:gd name="connsiteY62" fmla="*/ 6598444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60394 w 9144000"/>
              <a:gd name="connsiteY62" fmla="*/ 6598444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529512 w 9144000"/>
              <a:gd name="connsiteY65" fmla="*/ 6598443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607156 w 9144000"/>
              <a:gd name="connsiteY66" fmla="*/ 6321156 h 6858000"/>
              <a:gd name="connsiteX67" fmla="*/ 8607156 w 9144000"/>
              <a:gd name="connsiteY67" fmla="*/ 536844 h 6858000"/>
              <a:gd name="connsiteX68" fmla="*/ 3523584 w 9144000"/>
              <a:gd name="connsiteY68" fmla="*/ 419633 h 6858000"/>
              <a:gd name="connsiteX69" fmla="*/ 1991591 w 9144000"/>
              <a:gd name="connsiteY69" fmla="*/ 373007 h 6858000"/>
              <a:gd name="connsiteX70" fmla="*/ 1775114 w 9144000"/>
              <a:gd name="connsiteY70" fmla="*/ 369677 h 6858000"/>
              <a:gd name="connsiteX71" fmla="*/ 1422090 w 9144000"/>
              <a:gd name="connsiteY71" fmla="*/ 409642 h 6858000"/>
              <a:gd name="connsiteX72" fmla="*/ 1079055 w 9144000"/>
              <a:gd name="connsiteY72" fmla="*/ 339703 h 6858000"/>
              <a:gd name="connsiteX73" fmla="*/ 842596 w 9144000"/>
              <a:gd name="connsiteY73" fmla="*/ 369676 h 6858000"/>
              <a:gd name="connsiteX74" fmla="*/ 546189 w 9144000"/>
              <a:gd name="connsiteY74" fmla="*/ 346364 h 6858000"/>
              <a:gd name="connsiteX75" fmla="*/ 436285 w 9144000"/>
              <a:gd name="connsiteY75" fmla="*/ 263103 h 6858000"/>
              <a:gd name="connsiteX76" fmla="*/ 270411 w 9144000"/>
              <a:gd name="connsiteY7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889206 w 9144000"/>
              <a:gd name="connsiteY66" fmla="*/ 6667500 h 6858000"/>
              <a:gd name="connsiteX67" fmla="*/ 8607156 w 9144000"/>
              <a:gd name="connsiteY67" fmla="*/ 6321156 h 6858000"/>
              <a:gd name="connsiteX68" fmla="*/ 8607156 w 9144000"/>
              <a:gd name="connsiteY68" fmla="*/ 536844 h 6858000"/>
              <a:gd name="connsiteX69" fmla="*/ 3523584 w 9144000"/>
              <a:gd name="connsiteY69" fmla="*/ 419633 h 6858000"/>
              <a:gd name="connsiteX70" fmla="*/ 1991591 w 9144000"/>
              <a:gd name="connsiteY70" fmla="*/ 373007 h 6858000"/>
              <a:gd name="connsiteX71" fmla="*/ 1775114 w 9144000"/>
              <a:gd name="connsiteY71" fmla="*/ 369677 h 6858000"/>
              <a:gd name="connsiteX72" fmla="*/ 1422090 w 9144000"/>
              <a:gd name="connsiteY72" fmla="*/ 409642 h 6858000"/>
              <a:gd name="connsiteX73" fmla="*/ 1079055 w 9144000"/>
              <a:gd name="connsiteY73" fmla="*/ 339703 h 6858000"/>
              <a:gd name="connsiteX74" fmla="*/ 842596 w 9144000"/>
              <a:gd name="connsiteY74" fmla="*/ 369676 h 6858000"/>
              <a:gd name="connsiteX75" fmla="*/ 546189 w 9144000"/>
              <a:gd name="connsiteY75" fmla="*/ 346364 h 6858000"/>
              <a:gd name="connsiteX76" fmla="*/ 436285 w 9144000"/>
              <a:gd name="connsiteY76" fmla="*/ 263103 h 6858000"/>
              <a:gd name="connsiteX77" fmla="*/ 270411 w 9144000"/>
              <a:gd name="connsiteY7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281988 w 9144000"/>
              <a:gd name="connsiteY66" fmla="*/ 6484144 h 6858000"/>
              <a:gd name="connsiteX67" fmla="*/ 8889206 w 9144000"/>
              <a:gd name="connsiteY67" fmla="*/ 6667500 h 6858000"/>
              <a:gd name="connsiteX68" fmla="*/ 8607156 w 9144000"/>
              <a:gd name="connsiteY68" fmla="*/ 6321156 h 6858000"/>
              <a:gd name="connsiteX69" fmla="*/ 8607156 w 9144000"/>
              <a:gd name="connsiteY69" fmla="*/ 536844 h 6858000"/>
              <a:gd name="connsiteX70" fmla="*/ 3523584 w 9144000"/>
              <a:gd name="connsiteY70" fmla="*/ 419633 h 6858000"/>
              <a:gd name="connsiteX71" fmla="*/ 1991591 w 9144000"/>
              <a:gd name="connsiteY71" fmla="*/ 373007 h 6858000"/>
              <a:gd name="connsiteX72" fmla="*/ 1775114 w 9144000"/>
              <a:gd name="connsiteY72" fmla="*/ 369677 h 6858000"/>
              <a:gd name="connsiteX73" fmla="*/ 1422090 w 9144000"/>
              <a:gd name="connsiteY73" fmla="*/ 409642 h 6858000"/>
              <a:gd name="connsiteX74" fmla="*/ 1079055 w 9144000"/>
              <a:gd name="connsiteY74" fmla="*/ 339703 h 6858000"/>
              <a:gd name="connsiteX75" fmla="*/ 842596 w 9144000"/>
              <a:gd name="connsiteY75" fmla="*/ 369676 h 6858000"/>
              <a:gd name="connsiteX76" fmla="*/ 546189 w 9144000"/>
              <a:gd name="connsiteY76" fmla="*/ 346364 h 6858000"/>
              <a:gd name="connsiteX77" fmla="*/ 436285 w 9144000"/>
              <a:gd name="connsiteY77" fmla="*/ 263103 h 6858000"/>
              <a:gd name="connsiteX78" fmla="*/ 270411 w 9144000"/>
              <a:gd name="connsiteY7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889206 w 9144000"/>
              <a:gd name="connsiteY68" fmla="*/ 6667500 h 6858000"/>
              <a:gd name="connsiteX69" fmla="*/ 8607156 w 9144000"/>
              <a:gd name="connsiteY69" fmla="*/ 6321156 h 6858000"/>
              <a:gd name="connsiteX70" fmla="*/ 8607156 w 9144000"/>
              <a:gd name="connsiteY70" fmla="*/ 536844 h 6858000"/>
              <a:gd name="connsiteX71" fmla="*/ 3523584 w 9144000"/>
              <a:gd name="connsiteY71" fmla="*/ 419633 h 6858000"/>
              <a:gd name="connsiteX72" fmla="*/ 1991591 w 9144000"/>
              <a:gd name="connsiteY72" fmla="*/ 373007 h 6858000"/>
              <a:gd name="connsiteX73" fmla="*/ 1775114 w 9144000"/>
              <a:gd name="connsiteY73" fmla="*/ 369677 h 6858000"/>
              <a:gd name="connsiteX74" fmla="*/ 1422090 w 9144000"/>
              <a:gd name="connsiteY74" fmla="*/ 409642 h 6858000"/>
              <a:gd name="connsiteX75" fmla="*/ 1079055 w 9144000"/>
              <a:gd name="connsiteY75" fmla="*/ 339703 h 6858000"/>
              <a:gd name="connsiteX76" fmla="*/ 842596 w 9144000"/>
              <a:gd name="connsiteY76" fmla="*/ 369676 h 6858000"/>
              <a:gd name="connsiteX77" fmla="*/ 546189 w 9144000"/>
              <a:gd name="connsiteY77" fmla="*/ 346364 h 6858000"/>
              <a:gd name="connsiteX78" fmla="*/ 436285 w 9144000"/>
              <a:gd name="connsiteY78" fmla="*/ 263103 h 6858000"/>
              <a:gd name="connsiteX79" fmla="*/ 270411 w 9144000"/>
              <a:gd name="connsiteY7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889206 w 9144000"/>
              <a:gd name="connsiteY69" fmla="*/ 6667500 h 6858000"/>
              <a:gd name="connsiteX70" fmla="*/ 8607156 w 9144000"/>
              <a:gd name="connsiteY70" fmla="*/ 6321156 h 6858000"/>
              <a:gd name="connsiteX71" fmla="*/ 8607156 w 9144000"/>
              <a:gd name="connsiteY71" fmla="*/ 536844 h 6858000"/>
              <a:gd name="connsiteX72" fmla="*/ 3523584 w 9144000"/>
              <a:gd name="connsiteY72" fmla="*/ 419633 h 6858000"/>
              <a:gd name="connsiteX73" fmla="*/ 1991591 w 9144000"/>
              <a:gd name="connsiteY73" fmla="*/ 373007 h 6858000"/>
              <a:gd name="connsiteX74" fmla="*/ 1775114 w 9144000"/>
              <a:gd name="connsiteY74" fmla="*/ 369677 h 6858000"/>
              <a:gd name="connsiteX75" fmla="*/ 1422090 w 9144000"/>
              <a:gd name="connsiteY75" fmla="*/ 409642 h 6858000"/>
              <a:gd name="connsiteX76" fmla="*/ 1079055 w 9144000"/>
              <a:gd name="connsiteY76" fmla="*/ 339703 h 6858000"/>
              <a:gd name="connsiteX77" fmla="*/ 842596 w 9144000"/>
              <a:gd name="connsiteY77" fmla="*/ 369676 h 6858000"/>
              <a:gd name="connsiteX78" fmla="*/ 546189 w 9144000"/>
              <a:gd name="connsiteY78" fmla="*/ 346364 h 6858000"/>
              <a:gd name="connsiteX79" fmla="*/ 436285 w 9144000"/>
              <a:gd name="connsiteY79" fmla="*/ 263103 h 6858000"/>
              <a:gd name="connsiteX80" fmla="*/ 270411 w 9144000"/>
              <a:gd name="connsiteY8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607156 w 9144000"/>
              <a:gd name="connsiteY71" fmla="*/ 6321156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07156 w 9144000"/>
              <a:gd name="connsiteY72" fmla="*/ 536844 h 6858000"/>
              <a:gd name="connsiteX73" fmla="*/ 3523584 w 9144000"/>
              <a:gd name="connsiteY73" fmla="*/ 419633 h 6858000"/>
              <a:gd name="connsiteX74" fmla="*/ 1991591 w 9144000"/>
              <a:gd name="connsiteY74" fmla="*/ 373007 h 6858000"/>
              <a:gd name="connsiteX75" fmla="*/ 1775114 w 9144000"/>
              <a:gd name="connsiteY75" fmla="*/ 369677 h 6858000"/>
              <a:gd name="connsiteX76" fmla="*/ 1422090 w 9144000"/>
              <a:gd name="connsiteY76" fmla="*/ 409642 h 6858000"/>
              <a:gd name="connsiteX77" fmla="*/ 1079055 w 9144000"/>
              <a:gd name="connsiteY77" fmla="*/ 339703 h 6858000"/>
              <a:gd name="connsiteX78" fmla="*/ 842596 w 9144000"/>
              <a:gd name="connsiteY78" fmla="*/ 369676 h 6858000"/>
              <a:gd name="connsiteX79" fmla="*/ 546189 w 9144000"/>
              <a:gd name="connsiteY79" fmla="*/ 346364 h 6858000"/>
              <a:gd name="connsiteX80" fmla="*/ 436285 w 9144000"/>
              <a:gd name="connsiteY80" fmla="*/ 263103 h 6858000"/>
              <a:gd name="connsiteX81" fmla="*/ 270411 w 9144000"/>
              <a:gd name="connsiteY8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672513 w 9144000"/>
              <a:gd name="connsiteY72" fmla="*/ 5493544 h 6858000"/>
              <a:gd name="connsiteX73" fmla="*/ 8607156 w 9144000"/>
              <a:gd name="connsiteY73" fmla="*/ 536844 h 6858000"/>
              <a:gd name="connsiteX74" fmla="*/ 3523584 w 9144000"/>
              <a:gd name="connsiteY74" fmla="*/ 419633 h 6858000"/>
              <a:gd name="connsiteX75" fmla="*/ 1991591 w 9144000"/>
              <a:gd name="connsiteY75" fmla="*/ 373007 h 6858000"/>
              <a:gd name="connsiteX76" fmla="*/ 1775114 w 9144000"/>
              <a:gd name="connsiteY76" fmla="*/ 369677 h 6858000"/>
              <a:gd name="connsiteX77" fmla="*/ 1422090 w 9144000"/>
              <a:gd name="connsiteY77" fmla="*/ 409642 h 6858000"/>
              <a:gd name="connsiteX78" fmla="*/ 1079055 w 9144000"/>
              <a:gd name="connsiteY78" fmla="*/ 339703 h 6858000"/>
              <a:gd name="connsiteX79" fmla="*/ 842596 w 9144000"/>
              <a:gd name="connsiteY79" fmla="*/ 369676 h 6858000"/>
              <a:gd name="connsiteX80" fmla="*/ 546189 w 9144000"/>
              <a:gd name="connsiteY80" fmla="*/ 346364 h 6858000"/>
              <a:gd name="connsiteX81" fmla="*/ 436285 w 9144000"/>
              <a:gd name="connsiteY81" fmla="*/ 263103 h 6858000"/>
              <a:gd name="connsiteX82" fmla="*/ 270411 w 9144000"/>
              <a:gd name="connsiteY8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15375 w 9144000"/>
              <a:gd name="connsiteY72" fmla="*/ 6076950 h 6858000"/>
              <a:gd name="connsiteX73" fmla="*/ 8672513 w 9144000"/>
              <a:gd name="connsiteY73" fmla="*/ 5493544 h 6858000"/>
              <a:gd name="connsiteX74" fmla="*/ 8607156 w 9144000"/>
              <a:gd name="connsiteY74" fmla="*/ 536844 h 6858000"/>
              <a:gd name="connsiteX75" fmla="*/ 3523584 w 9144000"/>
              <a:gd name="connsiteY75" fmla="*/ 419633 h 6858000"/>
              <a:gd name="connsiteX76" fmla="*/ 1991591 w 9144000"/>
              <a:gd name="connsiteY76" fmla="*/ 373007 h 6858000"/>
              <a:gd name="connsiteX77" fmla="*/ 1775114 w 9144000"/>
              <a:gd name="connsiteY77" fmla="*/ 369677 h 6858000"/>
              <a:gd name="connsiteX78" fmla="*/ 1422090 w 9144000"/>
              <a:gd name="connsiteY78" fmla="*/ 409642 h 6858000"/>
              <a:gd name="connsiteX79" fmla="*/ 1079055 w 9144000"/>
              <a:gd name="connsiteY79" fmla="*/ 339703 h 6858000"/>
              <a:gd name="connsiteX80" fmla="*/ 842596 w 9144000"/>
              <a:gd name="connsiteY80" fmla="*/ 369676 h 6858000"/>
              <a:gd name="connsiteX81" fmla="*/ 546189 w 9144000"/>
              <a:gd name="connsiteY81" fmla="*/ 346364 h 6858000"/>
              <a:gd name="connsiteX82" fmla="*/ 436285 w 9144000"/>
              <a:gd name="connsiteY82" fmla="*/ 263103 h 6858000"/>
              <a:gd name="connsiteX83" fmla="*/ 270411 w 9144000"/>
              <a:gd name="connsiteY8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839200 w 9144000"/>
              <a:gd name="connsiteY72" fmla="*/ 6310313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72513 w 9144000"/>
              <a:gd name="connsiteY74" fmla="*/ 5493544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691563 w 9144000"/>
              <a:gd name="connsiteY74" fmla="*/ 5200650 h 6858000"/>
              <a:gd name="connsiteX75" fmla="*/ 8607156 w 9144000"/>
              <a:gd name="connsiteY75" fmla="*/ 536844 h 6858000"/>
              <a:gd name="connsiteX76" fmla="*/ 3523584 w 9144000"/>
              <a:gd name="connsiteY76" fmla="*/ 419633 h 6858000"/>
              <a:gd name="connsiteX77" fmla="*/ 1991591 w 9144000"/>
              <a:gd name="connsiteY77" fmla="*/ 373007 h 6858000"/>
              <a:gd name="connsiteX78" fmla="*/ 1775114 w 9144000"/>
              <a:gd name="connsiteY78" fmla="*/ 369677 h 6858000"/>
              <a:gd name="connsiteX79" fmla="*/ 1422090 w 9144000"/>
              <a:gd name="connsiteY79" fmla="*/ 409642 h 6858000"/>
              <a:gd name="connsiteX80" fmla="*/ 1079055 w 9144000"/>
              <a:gd name="connsiteY80" fmla="*/ 339703 h 6858000"/>
              <a:gd name="connsiteX81" fmla="*/ 842596 w 9144000"/>
              <a:gd name="connsiteY81" fmla="*/ 369676 h 6858000"/>
              <a:gd name="connsiteX82" fmla="*/ 546189 w 9144000"/>
              <a:gd name="connsiteY82" fmla="*/ 346364 h 6858000"/>
              <a:gd name="connsiteX83" fmla="*/ 436285 w 9144000"/>
              <a:gd name="connsiteY83" fmla="*/ 263103 h 6858000"/>
              <a:gd name="connsiteX84" fmla="*/ 270411 w 9144000"/>
              <a:gd name="connsiteY8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63000 w 9144000"/>
              <a:gd name="connsiteY74" fmla="*/ 586263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91563 w 9144000"/>
              <a:gd name="connsiteY75" fmla="*/ 5200650 h 6858000"/>
              <a:gd name="connsiteX76" fmla="*/ 8607156 w 9144000"/>
              <a:gd name="connsiteY76" fmla="*/ 536844 h 6858000"/>
              <a:gd name="connsiteX77" fmla="*/ 3523584 w 9144000"/>
              <a:gd name="connsiteY77" fmla="*/ 419633 h 6858000"/>
              <a:gd name="connsiteX78" fmla="*/ 1991591 w 9144000"/>
              <a:gd name="connsiteY78" fmla="*/ 373007 h 6858000"/>
              <a:gd name="connsiteX79" fmla="*/ 1775114 w 9144000"/>
              <a:gd name="connsiteY79" fmla="*/ 369677 h 6858000"/>
              <a:gd name="connsiteX80" fmla="*/ 1422090 w 9144000"/>
              <a:gd name="connsiteY80" fmla="*/ 409642 h 6858000"/>
              <a:gd name="connsiteX81" fmla="*/ 1079055 w 9144000"/>
              <a:gd name="connsiteY81" fmla="*/ 339703 h 6858000"/>
              <a:gd name="connsiteX82" fmla="*/ 842596 w 9144000"/>
              <a:gd name="connsiteY82" fmla="*/ 369676 h 6858000"/>
              <a:gd name="connsiteX83" fmla="*/ 546189 w 9144000"/>
              <a:gd name="connsiteY83" fmla="*/ 346364 h 6858000"/>
              <a:gd name="connsiteX84" fmla="*/ 436285 w 9144000"/>
              <a:gd name="connsiteY84" fmla="*/ 263103 h 6858000"/>
              <a:gd name="connsiteX85" fmla="*/ 270411 w 9144000"/>
              <a:gd name="connsiteY8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07156 w 9144000"/>
              <a:gd name="connsiteY77" fmla="*/ 536844 h 6858000"/>
              <a:gd name="connsiteX78" fmla="*/ 3523584 w 9144000"/>
              <a:gd name="connsiteY78" fmla="*/ 419633 h 6858000"/>
              <a:gd name="connsiteX79" fmla="*/ 1991591 w 9144000"/>
              <a:gd name="connsiteY79" fmla="*/ 373007 h 6858000"/>
              <a:gd name="connsiteX80" fmla="*/ 1775114 w 9144000"/>
              <a:gd name="connsiteY80" fmla="*/ 369677 h 6858000"/>
              <a:gd name="connsiteX81" fmla="*/ 1422090 w 9144000"/>
              <a:gd name="connsiteY81" fmla="*/ 409642 h 6858000"/>
              <a:gd name="connsiteX82" fmla="*/ 1079055 w 9144000"/>
              <a:gd name="connsiteY82" fmla="*/ 339703 h 6858000"/>
              <a:gd name="connsiteX83" fmla="*/ 842596 w 9144000"/>
              <a:gd name="connsiteY83" fmla="*/ 369676 h 6858000"/>
              <a:gd name="connsiteX84" fmla="*/ 546189 w 9144000"/>
              <a:gd name="connsiteY84" fmla="*/ 346364 h 6858000"/>
              <a:gd name="connsiteX85" fmla="*/ 436285 w 9144000"/>
              <a:gd name="connsiteY85" fmla="*/ 263103 h 6858000"/>
              <a:gd name="connsiteX86" fmla="*/ 270411 w 9144000"/>
              <a:gd name="connsiteY8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786813 w 9144000"/>
              <a:gd name="connsiteY77" fmla="*/ 4598194 h 6858000"/>
              <a:gd name="connsiteX78" fmla="*/ 8607156 w 9144000"/>
              <a:gd name="connsiteY78" fmla="*/ 536844 h 6858000"/>
              <a:gd name="connsiteX79" fmla="*/ 3523584 w 9144000"/>
              <a:gd name="connsiteY79" fmla="*/ 419633 h 6858000"/>
              <a:gd name="connsiteX80" fmla="*/ 1991591 w 9144000"/>
              <a:gd name="connsiteY80" fmla="*/ 373007 h 6858000"/>
              <a:gd name="connsiteX81" fmla="*/ 1775114 w 9144000"/>
              <a:gd name="connsiteY81" fmla="*/ 369677 h 6858000"/>
              <a:gd name="connsiteX82" fmla="*/ 1422090 w 9144000"/>
              <a:gd name="connsiteY82" fmla="*/ 409642 h 6858000"/>
              <a:gd name="connsiteX83" fmla="*/ 1079055 w 9144000"/>
              <a:gd name="connsiteY83" fmla="*/ 339703 h 6858000"/>
              <a:gd name="connsiteX84" fmla="*/ 842596 w 9144000"/>
              <a:gd name="connsiteY84" fmla="*/ 369676 h 6858000"/>
              <a:gd name="connsiteX85" fmla="*/ 546189 w 9144000"/>
              <a:gd name="connsiteY85" fmla="*/ 346364 h 6858000"/>
              <a:gd name="connsiteX86" fmla="*/ 436285 w 9144000"/>
              <a:gd name="connsiteY86" fmla="*/ 263103 h 6858000"/>
              <a:gd name="connsiteX87" fmla="*/ 270411 w 9144000"/>
              <a:gd name="connsiteY8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691563 w 9144000"/>
              <a:gd name="connsiteY76" fmla="*/ 52006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86813 w 9144000"/>
              <a:gd name="connsiteY78" fmla="*/ 4598194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662988 w 9144000"/>
              <a:gd name="connsiteY77" fmla="*/ 4876800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41569 w 9144000"/>
              <a:gd name="connsiteY78" fmla="*/ 4183857 h 6858000"/>
              <a:gd name="connsiteX79" fmla="*/ 8607156 w 9144000"/>
              <a:gd name="connsiteY79" fmla="*/ 536844 h 6858000"/>
              <a:gd name="connsiteX80" fmla="*/ 3523584 w 9144000"/>
              <a:gd name="connsiteY80" fmla="*/ 419633 h 6858000"/>
              <a:gd name="connsiteX81" fmla="*/ 1991591 w 9144000"/>
              <a:gd name="connsiteY81" fmla="*/ 373007 h 6858000"/>
              <a:gd name="connsiteX82" fmla="*/ 1775114 w 9144000"/>
              <a:gd name="connsiteY82" fmla="*/ 369677 h 6858000"/>
              <a:gd name="connsiteX83" fmla="*/ 1422090 w 9144000"/>
              <a:gd name="connsiteY83" fmla="*/ 409642 h 6858000"/>
              <a:gd name="connsiteX84" fmla="*/ 1079055 w 9144000"/>
              <a:gd name="connsiteY84" fmla="*/ 339703 h 6858000"/>
              <a:gd name="connsiteX85" fmla="*/ 842596 w 9144000"/>
              <a:gd name="connsiteY85" fmla="*/ 369676 h 6858000"/>
              <a:gd name="connsiteX86" fmla="*/ 546189 w 9144000"/>
              <a:gd name="connsiteY86" fmla="*/ 346364 h 6858000"/>
              <a:gd name="connsiteX87" fmla="*/ 436285 w 9144000"/>
              <a:gd name="connsiteY87" fmla="*/ 263103 h 6858000"/>
              <a:gd name="connsiteX88" fmla="*/ 270411 w 9144000"/>
              <a:gd name="connsiteY8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741569 w 9144000"/>
              <a:gd name="connsiteY79" fmla="*/ 4183857 h 6858000"/>
              <a:gd name="connsiteX80" fmla="*/ 8607156 w 9144000"/>
              <a:gd name="connsiteY80" fmla="*/ 536844 h 6858000"/>
              <a:gd name="connsiteX81" fmla="*/ 3523584 w 9144000"/>
              <a:gd name="connsiteY81" fmla="*/ 419633 h 6858000"/>
              <a:gd name="connsiteX82" fmla="*/ 1991591 w 9144000"/>
              <a:gd name="connsiteY82" fmla="*/ 373007 h 6858000"/>
              <a:gd name="connsiteX83" fmla="*/ 1775114 w 9144000"/>
              <a:gd name="connsiteY83" fmla="*/ 369677 h 6858000"/>
              <a:gd name="connsiteX84" fmla="*/ 1422090 w 9144000"/>
              <a:gd name="connsiteY84" fmla="*/ 409642 h 6858000"/>
              <a:gd name="connsiteX85" fmla="*/ 1079055 w 9144000"/>
              <a:gd name="connsiteY85" fmla="*/ 339703 h 6858000"/>
              <a:gd name="connsiteX86" fmla="*/ 842596 w 9144000"/>
              <a:gd name="connsiteY86" fmla="*/ 369676 h 6858000"/>
              <a:gd name="connsiteX87" fmla="*/ 546189 w 9144000"/>
              <a:gd name="connsiteY87" fmla="*/ 346364 h 6858000"/>
              <a:gd name="connsiteX88" fmla="*/ 436285 w 9144000"/>
              <a:gd name="connsiteY88" fmla="*/ 263103 h 6858000"/>
              <a:gd name="connsiteX89" fmla="*/ 270411 w 9144000"/>
              <a:gd name="connsiteY8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0131 w 9144000"/>
              <a:gd name="connsiteY79" fmla="*/ 4350544 h 6858000"/>
              <a:gd name="connsiteX80" fmla="*/ 8741569 w 9144000"/>
              <a:gd name="connsiteY80" fmla="*/ 4183857 h 6858000"/>
              <a:gd name="connsiteX81" fmla="*/ 8607156 w 9144000"/>
              <a:gd name="connsiteY81" fmla="*/ 536844 h 6858000"/>
              <a:gd name="connsiteX82" fmla="*/ 3523584 w 9144000"/>
              <a:gd name="connsiteY82" fmla="*/ 419633 h 6858000"/>
              <a:gd name="connsiteX83" fmla="*/ 1991591 w 9144000"/>
              <a:gd name="connsiteY83" fmla="*/ 373007 h 6858000"/>
              <a:gd name="connsiteX84" fmla="*/ 1775114 w 9144000"/>
              <a:gd name="connsiteY84" fmla="*/ 369677 h 6858000"/>
              <a:gd name="connsiteX85" fmla="*/ 1422090 w 9144000"/>
              <a:gd name="connsiteY85" fmla="*/ 409642 h 6858000"/>
              <a:gd name="connsiteX86" fmla="*/ 1079055 w 9144000"/>
              <a:gd name="connsiteY86" fmla="*/ 339703 h 6858000"/>
              <a:gd name="connsiteX87" fmla="*/ 842596 w 9144000"/>
              <a:gd name="connsiteY87" fmla="*/ 369676 h 6858000"/>
              <a:gd name="connsiteX88" fmla="*/ 546189 w 9144000"/>
              <a:gd name="connsiteY88" fmla="*/ 346364 h 6858000"/>
              <a:gd name="connsiteX89" fmla="*/ 436285 w 9144000"/>
              <a:gd name="connsiteY89" fmla="*/ 263103 h 6858000"/>
              <a:gd name="connsiteX90" fmla="*/ 270411 w 9144000"/>
              <a:gd name="connsiteY9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0131 w 9144000"/>
              <a:gd name="connsiteY79" fmla="*/ 4350544 h 6858000"/>
              <a:gd name="connsiteX80" fmla="*/ 8689182 w 9144000"/>
              <a:gd name="connsiteY80" fmla="*/ 3512344 h 6858000"/>
              <a:gd name="connsiteX81" fmla="*/ 8607156 w 9144000"/>
              <a:gd name="connsiteY81" fmla="*/ 536844 h 6858000"/>
              <a:gd name="connsiteX82" fmla="*/ 3523584 w 9144000"/>
              <a:gd name="connsiteY82" fmla="*/ 419633 h 6858000"/>
              <a:gd name="connsiteX83" fmla="*/ 1991591 w 9144000"/>
              <a:gd name="connsiteY83" fmla="*/ 373007 h 6858000"/>
              <a:gd name="connsiteX84" fmla="*/ 1775114 w 9144000"/>
              <a:gd name="connsiteY84" fmla="*/ 369677 h 6858000"/>
              <a:gd name="connsiteX85" fmla="*/ 1422090 w 9144000"/>
              <a:gd name="connsiteY85" fmla="*/ 409642 h 6858000"/>
              <a:gd name="connsiteX86" fmla="*/ 1079055 w 9144000"/>
              <a:gd name="connsiteY86" fmla="*/ 339703 h 6858000"/>
              <a:gd name="connsiteX87" fmla="*/ 842596 w 9144000"/>
              <a:gd name="connsiteY87" fmla="*/ 369676 h 6858000"/>
              <a:gd name="connsiteX88" fmla="*/ 546189 w 9144000"/>
              <a:gd name="connsiteY88" fmla="*/ 346364 h 6858000"/>
              <a:gd name="connsiteX89" fmla="*/ 436285 w 9144000"/>
              <a:gd name="connsiteY89" fmla="*/ 263103 h 6858000"/>
              <a:gd name="connsiteX90" fmla="*/ 270411 w 9144000"/>
              <a:gd name="connsiteY9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24900 w 9144000"/>
              <a:gd name="connsiteY78" fmla="*/ 4643438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689182 w 9144000"/>
              <a:gd name="connsiteY81" fmla="*/ 3512344 h 6858000"/>
              <a:gd name="connsiteX82" fmla="*/ 8607156 w 9144000"/>
              <a:gd name="connsiteY82" fmla="*/ 536844 h 6858000"/>
              <a:gd name="connsiteX83" fmla="*/ 3523584 w 9144000"/>
              <a:gd name="connsiteY83" fmla="*/ 419633 h 6858000"/>
              <a:gd name="connsiteX84" fmla="*/ 1991591 w 9144000"/>
              <a:gd name="connsiteY84" fmla="*/ 373007 h 6858000"/>
              <a:gd name="connsiteX85" fmla="*/ 1775114 w 9144000"/>
              <a:gd name="connsiteY85" fmla="*/ 369677 h 6858000"/>
              <a:gd name="connsiteX86" fmla="*/ 1422090 w 9144000"/>
              <a:gd name="connsiteY86" fmla="*/ 409642 h 6858000"/>
              <a:gd name="connsiteX87" fmla="*/ 1079055 w 9144000"/>
              <a:gd name="connsiteY87" fmla="*/ 339703 h 6858000"/>
              <a:gd name="connsiteX88" fmla="*/ 842596 w 9144000"/>
              <a:gd name="connsiteY88" fmla="*/ 369676 h 6858000"/>
              <a:gd name="connsiteX89" fmla="*/ 546189 w 9144000"/>
              <a:gd name="connsiteY89" fmla="*/ 346364 h 6858000"/>
              <a:gd name="connsiteX90" fmla="*/ 436285 w 9144000"/>
              <a:gd name="connsiteY90" fmla="*/ 263103 h 6858000"/>
              <a:gd name="connsiteX91" fmla="*/ 270411 w 9144000"/>
              <a:gd name="connsiteY9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689182 w 9144000"/>
              <a:gd name="connsiteY82" fmla="*/ 3512344 h 6858000"/>
              <a:gd name="connsiteX83" fmla="*/ 8607156 w 9144000"/>
              <a:gd name="connsiteY83" fmla="*/ 536844 h 6858000"/>
              <a:gd name="connsiteX84" fmla="*/ 3523584 w 9144000"/>
              <a:gd name="connsiteY84" fmla="*/ 419633 h 6858000"/>
              <a:gd name="connsiteX85" fmla="*/ 1991591 w 9144000"/>
              <a:gd name="connsiteY85" fmla="*/ 373007 h 6858000"/>
              <a:gd name="connsiteX86" fmla="*/ 1775114 w 9144000"/>
              <a:gd name="connsiteY86" fmla="*/ 369677 h 6858000"/>
              <a:gd name="connsiteX87" fmla="*/ 1422090 w 9144000"/>
              <a:gd name="connsiteY87" fmla="*/ 409642 h 6858000"/>
              <a:gd name="connsiteX88" fmla="*/ 1079055 w 9144000"/>
              <a:gd name="connsiteY88" fmla="*/ 339703 h 6858000"/>
              <a:gd name="connsiteX89" fmla="*/ 842596 w 9144000"/>
              <a:gd name="connsiteY89" fmla="*/ 369676 h 6858000"/>
              <a:gd name="connsiteX90" fmla="*/ 546189 w 9144000"/>
              <a:gd name="connsiteY90" fmla="*/ 346364 h 6858000"/>
              <a:gd name="connsiteX91" fmla="*/ 436285 w 9144000"/>
              <a:gd name="connsiteY91" fmla="*/ 263103 h 6858000"/>
              <a:gd name="connsiteX92" fmla="*/ 270411 w 9144000"/>
              <a:gd name="connsiteY9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689182 w 9144000"/>
              <a:gd name="connsiteY83" fmla="*/ 3512344 h 6858000"/>
              <a:gd name="connsiteX84" fmla="*/ 8607156 w 9144000"/>
              <a:gd name="connsiteY84" fmla="*/ 536844 h 6858000"/>
              <a:gd name="connsiteX85" fmla="*/ 3523584 w 9144000"/>
              <a:gd name="connsiteY85" fmla="*/ 419633 h 6858000"/>
              <a:gd name="connsiteX86" fmla="*/ 1991591 w 9144000"/>
              <a:gd name="connsiteY86" fmla="*/ 373007 h 6858000"/>
              <a:gd name="connsiteX87" fmla="*/ 1775114 w 9144000"/>
              <a:gd name="connsiteY87" fmla="*/ 369677 h 6858000"/>
              <a:gd name="connsiteX88" fmla="*/ 1422090 w 9144000"/>
              <a:gd name="connsiteY88" fmla="*/ 409642 h 6858000"/>
              <a:gd name="connsiteX89" fmla="*/ 1079055 w 9144000"/>
              <a:gd name="connsiteY89" fmla="*/ 339703 h 6858000"/>
              <a:gd name="connsiteX90" fmla="*/ 842596 w 9144000"/>
              <a:gd name="connsiteY90" fmla="*/ 369676 h 6858000"/>
              <a:gd name="connsiteX91" fmla="*/ 546189 w 9144000"/>
              <a:gd name="connsiteY91" fmla="*/ 346364 h 6858000"/>
              <a:gd name="connsiteX92" fmla="*/ 436285 w 9144000"/>
              <a:gd name="connsiteY92" fmla="*/ 263103 h 6858000"/>
              <a:gd name="connsiteX93" fmla="*/ 270411 w 9144000"/>
              <a:gd name="connsiteY9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689182 w 9144000"/>
              <a:gd name="connsiteY83" fmla="*/ 3512344 h 6858000"/>
              <a:gd name="connsiteX84" fmla="*/ 8607156 w 9144000"/>
              <a:gd name="connsiteY84" fmla="*/ 536844 h 6858000"/>
              <a:gd name="connsiteX85" fmla="*/ 3523584 w 9144000"/>
              <a:gd name="connsiteY85" fmla="*/ 419633 h 6858000"/>
              <a:gd name="connsiteX86" fmla="*/ 1991591 w 9144000"/>
              <a:gd name="connsiteY86" fmla="*/ 373007 h 6858000"/>
              <a:gd name="connsiteX87" fmla="*/ 1775114 w 9144000"/>
              <a:gd name="connsiteY87" fmla="*/ 369677 h 6858000"/>
              <a:gd name="connsiteX88" fmla="*/ 1422090 w 9144000"/>
              <a:gd name="connsiteY88" fmla="*/ 409642 h 6858000"/>
              <a:gd name="connsiteX89" fmla="*/ 1079055 w 9144000"/>
              <a:gd name="connsiteY89" fmla="*/ 339703 h 6858000"/>
              <a:gd name="connsiteX90" fmla="*/ 842596 w 9144000"/>
              <a:gd name="connsiteY90" fmla="*/ 369676 h 6858000"/>
              <a:gd name="connsiteX91" fmla="*/ 546189 w 9144000"/>
              <a:gd name="connsiteY91" fmla="*/ 346364 h 6858000"/>
              <a:gd name="connsiteX92" fmla="*/ 436285 w 9144000"/>
              <a:gd name="connsiteY92" fmla="*/ 263103 h 6858000"/>
              <a:gd name="connsiteX93" fmla="*/ 270411 w 9144000"/>
              <a:gd name="connsiteY9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89182 w 9144000"/>
              <a:gd name="connsiteY84" fmla="*/ 3512344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89182 w 9144000"/>
              <a:gd name="connsiteY84" fmla="*/ 3512344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36795 w 9144000"/>
              <a:gd name="connsiteY84" fmla="*/ 3021806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36795 w 9144000"/>
              <a:gd name="connsiteY84" fmla="*/ 3021806 h 6858000"/>
              <a:gd name="connsiteX85" fmla="*/ 8607156 w 9144000"/>
              <a:gd name="connsiteY85" fmla="*/ 536844 h 6858000"/>
              <a:gd name="connsiteX86" fmla="*/ 3523584 w 9144000"/>
              <a:gd name="connsiteY86" fmla="*/ 419633 h 6858000"/>
              <a:gd name="connsiteX87" fmla="*/ 1991591 w 9144000"/>
              <a:gd name="connsiteY87" fmla="*/ 373007 h 6858000"/>
              <a:gd name="connsiteX88" fmla="*/ 1775114 w 9144000"/>
              <a:gd name="connsiteY88" fmla="*/ 369677 h 6858000"/>
              <a:gd name="connsiteX89" fmla="*/ 1422090 w 9144000"/>
              <a:gd name="connsiteY89" fmla="*/ 409642 h 6858000"/>
              <a:gd name="connsiteX90" fmla="*/ 1079055 w 9144000"/>
              <a:gd name="connsiteY90" fmla="*/ 339703 h 6858000"/>
              <a:gd name="connsiteX91" fmla="*/ 842596 w 9144000"/>
              <a:gd name="connsiteY91" fmla="*/ 369676 h 6858000"/>
              <a:gd name="connsiteX92" fmla="*/ 546189 w 9144000"/>
              <a:gd name="connsiteY92" fmla="*/ 346364 h 6858000"/>
              <a:gd name="connsiteX93" fmla="*/ 436285 w 9144000"/>
              <a:gd name="connsiteY93" fmla="*/ 263103 h 6858000"/>
              <a:gd name="connsiteX94" fmla="*/ 270411 w 9144000"/>
              <a:gd name="connsiteY9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636795 w 9144000"/>
              <a:gd name="connsiteY85" fmla="*/ 3021806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607156 w 9144000"/>
              <a:gd name="connsiteY86" fmla="*/ 536844 h 6858000"/>
              <a:gd name="connsiteX87" fmla="*/ 3523584 w 9144000"/>
              <a:gd name="connsiteY87" fmla="*/ 419633 h 6858000"/>
              <a:gd name="connsiteX88" fmla="*/ 1991591 w 9144000"/>
              <a:gd name="connsiteY88" fmla="*/ 373007 h 6858000"/>
              <a:gd name="connsiteX89" fmla="*/ 1775114 w 9144000"/>
              <a:gd name="connsiteY89" fmla="*/ 369677 h 6858000"/>
              <a:gd name="connsiteX90" fmla="*/ 1422090 w 9144000"/>
              <a:gd name="connsiteY90" fmla="*/ 409642 h 6858000"/>
              <a:gd name="connsiteX91" fmla="*/ 1079055 w 9144000"/>
              <a:gd name="connsiteY91" fmla="*/ 339703 h 6858000"/>
              <a:gd name="connsiteX92" fmla="*/ 842596 w 9144000"/>
              <a:gd name="connsiteY92" fmla="*/ 369676 h 6858000"/>
              <a:gd name="connsiteX93" fmla="*/ 546189 w 9144000"/>
              <a:gd name="connsiteY93" fmla="*/ 346364 h 6858000"/>
              <a:gd name="connsiteX94" fmla="*/ 436285 w 9144000"/>
              <a:gd name="connsiteY94" fmla="*/ 263103 h 6858000"/>
              <a:gd name="connsiteX95" fmla="*/ 270411 w 9144000"/>
              <a:gd name="connsiteY9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07156 w 9144000"/>
              <a:gd name="connsiteY87" fmla="*/ 536844 h 6858000"/>
              <a:gd name="connsiteX88" fmla="*/ 3523584 w 9144000"/>
              <a:gd name="connsiteY88" fmla="*/ 419633 h 6858000"/>
              <a:gd name="connsiteX89" fmla="*/ 1991591 w 9144000"/>
              <a:gd name="connsiteY89" fmla="*/ 373007 h 6858000"/>
              <a:gd name="connsiteX90" fmla="*/ 1775114 w 9144000"/>
              <a:gd name="connsiteY90" fmla="*/ 369677 h 6858000"/>
              <a:gd name="connsiteX91" fmla="*/ 1422090 w 9144000"/>
              <a:gd name="connsiteY91" fmla="*/ 409642 h 6858000"/>
              <a:gd name="connsiteX92" fmla="*/ 1079055 w 9144000"/>
              <a:gd name="connsiteY92" fmla="*/ 339703 h 6858000"/>
              <a:gd name="connsiteX93" fmla="*/ 842596 w 9144000"/>
              <a:gd name="connsiteY93" fmla="*/ 369676 h 6858000"/>
              <a:gd name="connsiteX94" fmla="*/ 546189 w 9144000"/>
              <a:gd name="connsiteY94" fmla="*/ 346364 h 6858000"/>
              <a:gd name="connsiteX95" fmla="*/ 436285 w 9144000"/>
              <a:gd name="connsiteY95" fmla="*/ 263103 h 6858000"/>
              <a:gd name="connsiteX96" fmla="*/ 270411 w 9144000"/>
              <a:gd name="connsiteY9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93944 w 9144000"/>
              <a:gd name="connsiteY87" fmla="*/ 2374106 h 6858000"/>
              <a:gd name="connsiteX88" fmla="*/ 8607156 w 9144000"/>
              <a:gd name="connsiteY88" fmla="*/ 536844 h 6858000"/>
              <a:gd name="connsiteX89" fmla="*/ 3523584 w 9144000"/>
              <a:gd name="connsiteY89" fmla="*/ 419633 h 6858000"/>
              <a:gd name="connsiteX90" fmla="*/ 1991591 w 9144000"/>
              <a:gd name="connsiteY90" fmla="*/ 373007 h 6858000"/>
              <a:gd name="connsiteX91" fmla="*/ 1775114 w 9144000"/>
              <a:gd name="connsiteY91" fmla="*/ 369677 h 6858000"/>
              <a:gd name="connsiteX92" fmla="*/ 1422090 w 9144000"/>
              <a:gd name="connsiteY92" fmla="*/ 409642 h 6858000"/>
              <a:gd name="connsiteX93" fmla="*/ 1079055 w 9144000"/>
              <a:gd name="connsiteY93" fmla="*/ 339703 h 6858000"/>
              <a:gd name="connsiteX94" fmla="*/ 842596 w 9144000"/>
              <a:gd name="connsiteY94" fmla="*/ 369676 h 6858000"/>
              <a:gd name="connsiteX95" fmla="*/ 546189 w 9144000"/>
              <a:gd name="connsiteY95" fmla="*/ 346364 h 6858000"/>
              <a:gd name="connsiteX96" fmla="*/ 436285 w 9144000"/>
              <a:gd name="connsiteY96" fmla="*/ 263103 h 6858000"/>
              <a:gd name="connsiteX97" fmla="*/ 270411 w 9144000"/>
              <a:gd name="connsiteY9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79669 w 9144000"/>
              <a:gd name="connsiteY86" fmla="*/ 2836069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693944 w 9144000"/>
              <a:gd name="connsiteY87" fmla="*/ 237410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722519 w 9144000"/>
              <a:gd name="connsiteY88" fmla="*/ 1995488 h 6858000"/>
              <a:gd name="connsiteX89" fmla="*/ 8607156 w 9144000"/>
              <a:gd name="connsiteY89" fmla="*/ 536844 h 6858000"/>
              <a:gd name="connsiteX90" fmla="*/ 3523584 w 9144000"/>
              <a:gd name="connsiteY90" fmla="*/ 419633 h 6858000"/>
              <a:gd name="connsiteX91" fmla="*/ 1991591 w 9144000"/>
              <a:gd name="connsiteY91" fmla="*/ 373007 h 6858000"/>
              <a:gd name="connsiteX92" fmla="*/ 1775114 w 9144000"/>
              <a:gd name="connsiteY92" fmla="*/ 369677 h 6858000"/>
              <a:gd name="connsiteX93" fmla="*/ 1422090 w 9144000"/>
              <a:gd name="connsiteY93" fmla="*/ 409642 h 6858000"/>
              <a:gd name="connsiteX94" fmla="*/ 1079055 w 9144000"/>
              <a:gd name="connsiteY94" fmla="*/ 339703 h 6858000"/>
              <a:gd name="connsiteX95" fmla="*/ 842596 w 9144000"/>
              <a:gd name="connsiteY95" fmla="*/ 369676 h 6858000"/>
              <a:gd name="connsiteX96" fmla="*/ 546189 w 9144000"/>
              <a:gd name="connsiteY96" fmla="*/ 346364 h 6858000"/>
              <a:gd name="connsiteX97" fmla="*/ 436285 w 9144000"/>
              <a:gd name="connsiteY97" fmla="*/ 263103 h 6858000"/>
              <a:gd name="connsiteX98" fmla="*/ 270411 w 9144000"/>
              <a:gd name="connsiteY9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722519 w 9144000"/>
              <a:gd name="connsiteY89" fmla="*/ 1995488 h 6858000"/>
              <a:gd name="connsiteX90" fmla="*/ 8607156 w 9144000"/>
              <a:gd name="connsiteY90" fmla="*/ 536844 h 6858000"/>
              <a:gd name="connsiteX91" fmla="*/ 3523584 w 9144000"/>
              <a:gd name="connsiteY91" fmla="*/ 419633 h 6858000"/>
              <a:gd name="connsiteX92" fmla="*/ 1991591 w 9144000"/>
              <a:gd name="connsiteY92" fmla="*/ 373007 h 6858000"/>
              <a:gd name="connsiteX93" fmla="*/ 1775114 w 9144000"/>
              <a:gd name="connsiteY93" fmla="*/ 369677 h 6858000"/>
              <a:gd name="connsiteX94" fmla="*/ 1422090 w 9144000"/>
              <a:gd name="connsiteY94" fmla="*/ 409642 h 6858000"/>
              <a:gd name="connsiteX95" fmla="*/ 1079055 w 9144000"/>
              <a:gd name="connsiteY95" fmla="*/ 339703 h 6858000"/>
              <a:gd name="connsiteX96" fmla="*/ 842596 w 9144000"/>
              <a:gd name="connsiteY96" fmla="*/ 369676 h 6858000"/>
              <a:gd name="connsiteX97" fmla="*/ 546189 w 9144000"/>
              <a:gd name="connsiteY97" fmla="*/ 346364 h 6858000"/>
              <a:gd name="connsiteX98" fmla="*/ 436285 w 9144000"/>
              <a:gd name="connsiteY98" fmla="*/ 263103 h 6858000"/>
              <a:gd name="connsiteX99" fmla="*/ 270411 w 9144000"/>
              <a:gd name="connsiteY9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22519 w 9144000"/>
              <a:gd name="connsiteY90" fmla="*/ 1995488 h 6858000"/>
              <a:gd name="connsiteX91" fmla="*/ 8607156 w 9144000"/>
              <a:gd name="connsiteY91" fmla="*/ 536844 h 6858000"/>
              <a:gd name="connsiteX92" fmla="*/ 3523584 w 9144000"/>
              <a:gd name="connsiteY92" fmla="*/ 419633 h 6858000"/>
              <a:gd name="connsiteX93" fmla="*/ 1991591 w 9144000"/>
              <a:gd name="connsiteY93" fmla="*/ 373007 h 6858000"/>
              <a:gd name="connsiteX94" fmla="*/ 1775114 w 9144000"/>
              <a:gd name="connsiteY94" fmla="*/ 369677 h 6858000"/>
              <a:gd name="connsiteX95" fmla="*/ 1422090 w 9144000"/>
              <a:gd name="connsiteY95" fmla="*/ 409642 h 6858000"/>
              <a:gd name="connsiteX96" fmla="*/ 1079055 w 9144000"/>
              <a:gd name="connsiteY96" fmla="*/ 339703 h 6858000"/>
              <a:gd name="connsiteX97" fmla="*/ 842596 w 9144000"/>
              <a:gd name="connsiteY97" fmla="*/ 369676 h 6858000"/>
              <a:gd name="connsiteX98" fmla="*/ 546189 w 9144000"/>
              <a:gd name="connsiteY98" fmla="*/ 346364 h 6858000"/>
              <a:gd name="connsiteX99" fmla="*/ 436285 w 9144000"/>
              <a:gd name="connsiteY99" fmla="*/ 263103 h 6858000"/>
              <a:gd name="connsiteX100" fmla="*/ 270411 w 9144000"/>
              <a:gd name="connsiteY10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22519 w 9144000"/>
              <a:gd name="connsiteY91" fmla="*/ 1995488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22519 w 9144000"/>
              <a:gd name="connsiteY91" fmla="*/ 1995488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2044 w 9144000"/>
              <a:gd name="connsiteY90" fmla="*/ 2226469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15375 w 9144000"/>
              <a:gd name="connsiteY91" fmla="*/ 1940719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860631 w 9144000"/>
              <a:gd name="connsiteY90" fmla="*/ 2252663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41569 w 9144000"/>
              <a:gd name="connsiteY91" fmla="*/ 1709737 h 6858000"/>
              <a:gd name="connsiteX92" fmla="*/ 8607156 w 9144000"/>
              <a:gd name="connsiteY92" fmla="*/ 536844 h 6858000"/>
              <a:gd name="connsiteX93" fmla="*/ 3523584 w 9144000"/>
              <a:gd name="connsiteY93" fmla="*/ 419633 h 6858000"/>
              <a:gd name="connsiteX94" fmla="*/ 1991591 w 9144000"/>
              <a:gd name="connsiteY94" fmla="*/ 373007 h 6858000"/>
              <a:gd name="connsiteX95" fmla="*/ 1775114 w 9144000"/>
              <a:gd name="connsiteY95" fmla="*/ 369677 h 6858000"/>
              <a:gd name="connsiteX96" fmla="*/ 1422090 w 9144000"/>
              <a:gd name="connsiteY96" fmla="*/ 409642 h 6858000"/>
              <a:gd name="connsiteX97" fmla="*/ 1079055 w 9144000"/>
              <a:gd name="connsiteY97" fmla="*/ 339703 h 6858000"/>
              <a:gd name="connsiteX98" fmla="*/ 842596 w 9144000"/>
              <a:gd name="connsiteY98" fmla="*/ 369676 h 6858000"/>
              <a:gd name="connsiteX99" fmla="*/ 546189 w 9144000"/>
              <a:gd name="connsiteY99" fmla="*/ 346364 h 6858000"/>
              <a:gd name="connsiteX100" fmla="*/ 436285 w 9144000"/>
              <a:gd name="connsiteY100" fmla="*/ 263103 h 6858000"/>
              <a:gd name="connsiteX101" fmla="*/ 270411 w 9144000"/>
              <a:gd name="connsiteY10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07156 w 9144000"/>
              <a:gd name="connsiteY93" fmla="*/ 536844 h 6858000"/>
              <a:gd name="connsiteX94" fmla="*/ 3523584 w 9144000"/>
              <a:gd name="connsiteY94" fmla="*/ 419633 h 6858000"/>
              <a:gd name="connsiteX95" fmla="*/ 1991591 w 9144000"/>
              <a:gd name="connsiteY95" fmla="*/ 373007 h 6858000"/>
              <a:gd name="connsiteX96" fmla="*/ 1775114 w 9144000"/>
              <a:gd name="connsiteY96" fmla="*/ 369677 h 6858000"/>
              <a:gd name="connsiteX97" fmla="*/ 1422090 w 9144000"/>
              <a:gd name="connsiteY97" fmla="*/ 409642 h 6858000"/>
              <a:gd name="connsiteX98" fmla="*/ 1079055 w 9144000"/>
              <a:gd name="connsiteY98" fmla="*/ 339703 h 6858000"/>
              <a:gd name="connsiteX99" fmla="*/ 842596 w 9144000"/>
              <a:gd name="connsiteY99" fmla="*/ 369676 h 6858000"/>
              <a:gd name="connsiteX100" fmla="*/ 546189 w 9144000"/>
              <a:gd name="connsiteY100" fmla="*/ 346364 h 6858000"/>
              <a:gd name="connsiteX101" fmla="*/ 436285 w 9144000"/>
              <a:gd name="connsiteY101" fmla="*/ 263103 h 6858000"/>
              <a:gd name="connsiteX102" fmla="*/ 270411 w 9144000"/>
              <a:gd name="connsiteY10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607156 w 9144000"/>
              <a:gd name="connsiteY94" fmla="*/ 536844 h 6858000"/>
              <a:gd name="connsiteX95" fmla="*/ 3523584 w 9144000"/>
              <a:gd name="connsiteY95" fmla="*/ 419633 h 6858000"/>
              <a:gd name="connsiteX96" fmla="*/ 1991591 w 9144000"/>
              <a:gd name="connsiteY96" fmla="*/ 373007 h 6858000"/>
              <a:gd name="connsiteX97" fmla="*/ 1775114 w 9144000"/>
              <a:gd name="connsiteY97" fmla="*/ 369677 h 6858000"/>
              <a:gd name="connsiteX98" fmla="*/ 1422090 w 9144000"/>
              <a:gd name="connsiteY98" fmla="*/ 409642 h 6858000"/>
              <a:gd name="connsiteX99" fmla="*/ 1079055 w 9144000"/>
              <a:gd name="connsiteY99" fmla="*/ 339703 h 6858000"/>
              <a:gd name="connsiteX100" fmla="*/ 842596 w 9144000"/>
              <a:gd name="connsiteY100" fmla="*/ 369676 h 6858000"/>
              <a:gd name="connsiteX101" fmla="*/ 546189 w 9144000"/>
              <a:gd name="connsiteY101" fmla="*/ 346364 h 6858000"/>
              <a:gd name="connsiteX102" fmla="*/ 436285 w 9144000"/>
              <a:gd name="connsiteY102" fmla="*/ 263103 h 6858000"/>
              <a:gd name="connsiteX103" fmla="*/ 270411 w 9144000"/>
              <a:gd name="connsiteY10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607156 w 9144000"/>
              <a:gd name="connsiteY95" fmla="*/ 536844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211869 w 9144000"/>
              <a:gd name="connsiteY95" fmla="*/ 486838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211869 w 9144000"/>
              <a:gd name="connsiteY95" fmla="*/ 486838 h 6858000"/>
              <a:gd name="connsiteX96" fmla="*/ 3523584 w 9144000"/>
              <a:gd name="connsiteY96" fmla="*/ 419633 h 6858000"/>
              <a:gd name="connsiteX97" fmla="*/ 1991591 w 9144000"/>
              <a:gd name="connsiteY97" fmla="*/ 373007 h 6858000"/>
              <a:gd name="connsiteX98" fmla="*/ 1775114 w 9144000"/>
              <a:gd name="connsiteY98" fmla="*/ 369677 h 6858000"/>
              <a:gd name="connsiteX99" fmla="*/ 1422090 w 9144000"/>
              <a:gd name="connsiteY99" fmla="*/ 409642 h 6858000"/>
              <a:gd name="connsiteX100" fmla="*/ 1079055 w 9144000"/>
              <a:gd name="connsiteY100" fmla="*/ 339703 h 6858000"/>
              <a:gd name="connsiteX101" fmla="*/ 842596 w 9144000"/>
              <a:gd name="connsiteY101" fmla="*/ 369676 h 6858000"/>
              <a:gd name="connsiteX102" fmla="*/ 546189 w 9144000"/>
              <a:gd name="connsiteY102" fmla="*/ 346364 h 6858000"/>
              <a:gd name="connsiteX103" fmla="*/ 436285 w 9144000"/>
              <a:gd name="connsiteY103" fmla="*/ 263103 h 6858000"/>
              <a:gd name="connsiteX104" fmla="*/ 270411 w 9144000"/>
              <a:gd name="connsiteY10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11869 w 9144000"/>
              <a:gd name="connsiteY96" fmla="*/ 486838 h 6858000"/>
              <a:gd name="connsiteX97" fmla="*/ 3523584 w 9144000"/>
              <a:gd name="connsiteY97" fmla="*/ 419633 h 6858000"/>
              <a:gd name="connsiteX98" fmla="*/ 1991591 w 9144000"/>
              <a:gd name="connsiteY98" fmla="*/ 373007 h 6858000"/>
              <a:gd name="connsiteX99" fmla="*/ 1775114 w 9144000"/>
              <a:gd name="connsiteY99" fmla="*/ 369677 h 6858000"/>
              <a:gd name="connsiteX100" fmla="*/ 1422090 w 9144000"/>
              <a:gd name="connsiteY100" fmla="*/ 409642 h 6858000"/>
              <a:gd name="connsiteX101" fmla="*/ 1079055 w 9144000"/>
              <a:gd name="connsiteY101" fmla="*/ 339703 h 6858000"/>
              <a:gd name="connsiteX102" fmla="*/ 842596 w 9144000"/>
              <a:gd name="connsiteY102" fmla="*/ 369676 h 6858000"/>
              <a:gd name="connsiteX103" fmla="*/ 546189 w 9144000"/>
              <a:gd name="connsiteY103" fmla="*/ 346364 h 6858000"/>
              <a:gd name="connsiteX104" fmla="*/ 436285 w 9144000"/>
              <a:gd name="connsiteY104" fmla="*/ 263103 h 6858000"/>
              <a:gd name="connsiteX105" fmla="*/ 270411 w 9144000"/>
              <a:gd name="connsiteY10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1991591 w 9144000"/>
              <a:gd name="connsiteY98" fmla="*/ 373007 h 6858000"/>
              <a:gd name="connsiteX99" fmla="*/ 1775114 w 9144000"/>
              <a:gd name="connsiteY99" fmla="*/ 369677 h 6858000"/>
              <a:gd name="connsiteX100" fmla="*/ 1422090 w 9144000"/>
              <a:gd name="connsiteY100" fmla="*/ 409642 h 6858000"/>
              <a:gd name="connsiteX101" fmla="*/ 1079055 w 9144000"/>
              <a:gd name="connsiteY101" fmla="*/ 339703 h 6858000"/>
              <a:gd name="connsiteX102" fmla="*/ 842596 w 9144000"/>
              <a:gd name="connsiteY102" fmla="*/ 369676 h 6858000"/>
              <a:gd name="connsiteX103" fmla="*/ 546189 w 9144000"/>
              <a:gd name="connsiteY103" fmla="*/ 346364 h 6858000"/>
              <a:gd name="connsiteX104" fmla="*/ 436285 w 9144000"/>
              <a:gd name="connsiteY104" fmla="*/ 263103 h 6858000"/>
              <a:gd name="connsiteX105" fmla="*/ 270411 w 9144000"/>
              <a:gd name="connsiteY10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1991591 w 9144000"/>
              <a:gd name="connsiteY99" fmla="*/ 373007 h 6858000"/>
              <a:gd name="connsiteX100" fmla="*/ 1775114 w 9144000"/>
              <a:gd name="connsiteY100" fmla="*/ 369677 h 6858000"/>
              <a:gd name="connsiteX101" fmla="*/ 1422090 w 9144000"/>
              <a:gd name="connsiteY101" fmla="*/ 409642 h 6858000"/>
              <a:gd name="connsiteX102" fmla="*/ 1079055 w 9144000"/>
              <a:gd name="connsiteY102" fmla="*/ 339703 h 6858000"/>
              <a:gd name="connsiteX103" fmla="*/ 842596 w 9144000"/>
              <a:gd name="connsiteY103" fmla="*/ 369676 h 6858000"/>
              <a:gd name="connsiteX104" fmla="*/ 546189 w 9144000"/>
              <a:gd name="connsiteY104" fmla="*/ 346364 h 6858000"/>
              <a:gd name="connsiteX105" fmla="*/ 436285 w 9144000"/>
              <a:gd name="connsiteY105" fmla="*/ 263103 h 6858000"/>
              <a:gd name="connsiteX106" fmla="*/ 270411 w 9144000"/>
              <a:gd name="connsiteY10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07431 w 9144000"/>
              <a:gd name="connsiteY99" fmla="*/ 354806 h 6858000"/>
              <a:gd name="connsiteX100" fmla="*/ 1991591 w 9144000"/>
              <a:gd name="connsiteY100" fmla="*/ 373007 h 6858000"/>
              <a:gd name="connsiteX101" fmla="*/ 1775114 w 9144000"/>
              <a:gd name="connsiteY101" fmla="*/ 369677 h 6858000"/>
              <a:gd name="connsiteX102" fmla="*/ 1422090 w 9144000"/>
              <a:gd name="connsiteY102" fmla="*/ 409642 h 6858000"/>
              <a:gd name="connsiteX103" fmla="*/ 1079055 w 9144000"/>
              <a:gd name="connsiteY103" fmla="*/ 339703 h 6858000"/>
              <a:gd name="connsiteX104" fmla="*/ 842596 w 9144000"/>
              <a:gd name="connsiteY104" fmla="*/ 369676 h 6858000"/>
              <a:gd name="connsiteX105" fmla="*/ 546189 w 9144000"/>
              <a:gd name="connsiteY105" fmla="*/ 346364 h 6858000"/>
              <a:gd name="connsiteX106" fmla="*/ 436285 w 9144000"/>
              <a:gd name="connsiteY106" fmla="*/ 263103 h 6858000"/>
              <a:gd name="connsiteX107" fmla="*/ 270411 w 9144000"/>
              <a:gd name="connsiteY10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597944 w 9144000"/>
              <a:gd name="connsiteY98" fmla="*/ 409575 h 6858000"/>
              <a:gd name="connsiteX99" fmla="*/ 2376488 w 9144000"/>
              <a:gd name="connsiteY99" fmla="*/ 416719 h 6858000"/>
              <a:gd name="connsiteX100" fmla="*/ 2307431 w 9144000"/>
              <a:gd name="connsiteY100" fmla="*/ 354806 h 6858000"/>
              <a:gd name="connsiteX101" fmla="*/ 1991591 w 9144000"/>
              <a:gd name="connsiteY101" fmla="*/ 373007 h 6858000"/>
              <a:gd name="connsiteX102" fmla="*/ 1775114 w 9144000"/>
              <a:gd name="connsiteY102" fmla="*/ 369677 h 6858000"/>
              <a:gd name="connsiteX103" fmla="*/ 1422090 w 9144000"/>
              <a:gd name="connsiteY103" fmla="*/ 409642 h 6858000"/>
              <a:gd name="connsiteX104" fmla="*/ 1079055 w 9144000"/>
              <a:gd name="connsiteY104" fmla="*/ 339703 h 6858000"/>
              <a:gd name="connsiteX105" fmla="*/ 842596 w 9144000"/>
              <a:gd name="connsiteY105" fmla="*/ 369676 h 6858000"/>
              <a:gd name="connsiteX106" fmla="*/ 546189 w 9144000"/>
              <a:gd name="connsiteY106" fmla="*/ 346364 h 6858000"/>
              <a:gd name="connsiteX107" fmla="*/ 436285 w 9144000"/>
              <a:gd name="connsiteY107" fmla="*/ 263103 h 6858000"/>
              <a:gd name="connsiteX108" fmla="*/ 270411 w 9144000"/>
              <a:gd name="connsiteY10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2950369 w 9144000"/>
              <a:gd name="connsiteY98" fmla="*/ 373856 h 6858000"/>
              <a:gd name="connsiteX99" fmla="*/ 2597944 w 9144000"/>
              <a:gd name="connsiteY99" fmla="*/ 409575 h 6858000"/>
              <a:gd name="connsiteX100" fmla="*/ 2376488 w 9144000"/>
              <a:gd name="connsiteY100" fmla="*/ 416719 h 6858000"/>
              <a:gd name="connsiteX101" fmla="*/ 2307431 w 9144000"/>
              <a:gd name="connsiteY101" fmla="*/ 354806 h 6858000"/>
              <a:gd name="connsiteX102" fmla="*/ 1991591 w 9144000"/>
              <a:gd name="connsiteY102" fmla="*/ 373007 h 6858000"/>
              <a:gd name="connsiteX103" fmla="*/ 1775114 w 9144000"/>
              <a:gd name="connsiteY103" fmla="*/ 369677 h 6858000"/>
              <a:gd name="connsiteX104" fmla="*/ 1422090 w 9144000"/>
              <a:gd name="connsiteY104" fmla="*/ 409642 h 6858000"/>
              <a:gd name="connsiteX105" fmla="*/ 1079055 w 9144000"/>
              <a:gd name="connsiteY105" fmla="*/ 339703 h 6858000"/>
              <a:gd name="connsiteX106" fmla="*/ 842596 w 9144000"/>
              <a:gd name="connsiteY106" fmla="*/ 369676 h 6858000"/>
              <a:gd name="connsiteX107" fmla="*/ 546189 w 9144000"/>
              <a:gd name="connsiteY107" fmla="*/ 346364 h 6858000"/>
              <a:gd name="connsiteX108" fmla="*/ 436285 w 9144000"/>
              <a:gd name="connsiteY108" fmla="*/ 263103 h 6858000"/>
              <a:gd name="connsiteX109" fmla="*/ 270411 w 9144000"/>
              <a:gd name="connsiteY10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523584 w 9144000"/>
              <a:gd name="connsiteY97" fmla="*/ 419633 h 6858000"/>
              <a:gd name="connsiteX98" fmla="*/ 3188494 w 9144000"/>
              <a:gd name="connsiteY98" fmla="*/ 361950 h 6858000"/>
              <a:gd name="connsiteX99" fmla="*/ 2950369 w 9144000"/>
              <a:gd name="connsiteY99" fmla="*/ 373856 h 6858000"/>
              <a:gd name="connsiteX100" fmla="*/ 2597944 w 9144000"/>
              <a:gd name="connsiteY100" fmla="*/ 409575 h 6858000"/>
              <a:gd name="connsiteX101" fmla="*/ 2376488 w 9144000"/>
              <a:gd name="connsiteY101" fmla="*/ 416719 h 6858000"/>
              <a:gd name="connsiteX102" fmla="*/ 2307431 w 9144000"/>
              <a:gd name="connsiteY102" fmla="*/ 354806 h 6858000"/>
              <a:gd name="connsiteX103" fmla="*/ 1991591 w 9144000"/>
              <a:gd name="connsiteY103" fmla="*/ 373007 h 6858000"/>
              <a:gd name="connsiteX104" fmla="*/ 1775114 w 9144000"/>
              <a:gd name="connsiteY104" fmla="*/ 369677 h 6858000"/>
              <a:gd name="connsiteX105" fmla="*/ 1422090 w 9144000"/>
              <a:gd name="connsiteY105" fmla="*/ 409642 h 6858000"/>
              <a:gd name="connsiteX106" fmla="*/ 1079055 w 9144000"/>
              <a:gd name="connsiteY106" fmla="*/ 339703 h 6858000"/>
              <a:gd name="connsiteX107" fmla="*/ 842596 w 9144000"/>
              <a:gd name="connsiteY107" fmla="*/ 369676 h 6858000"/>
              <a:gd name="connsiteX108" fmla="*/ 546189 w 9144000"/>
              <a:gd name="connsiteY108" fmla="*/ 346364 h 6858000"/>
              <a:gd name="connsiteX109" fmla="*/ 436285 w 9144000"/>
              <a:gd name="connsiteY109" fmla="*/ 263103 h 6858000"/>
              <a:gd name="connsiteX110" fmla="*/ 270411 w 9144000"/>
              <a:gd name="connsiteY11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3886200 w 9144000"/>
              <a:gd name="connsiteY97" fmla="*/ 352425 h 6858000"/>
              <a:gd name="connsiteX98" fmla="*/ 3523584 w 9144000"/>
              <a:gd name="connsiteY98" fmla="*/ 419633 h 6858000"/>
              <a:gd name="connsiteX99" fmla="*/ 3188494 w 9144000"/>
              <a:gd name="connsiteY99" fmla="*/ 361950 h 6858000"/>
              <a:gd name="connsiteX100" fmla="*/ 2950369 w 9144000"/>
              <a:gd name="connsiteY100" fmla="*/ 373856 h 6858000"/>
              <a:gd name="connsiteX101" fmla="*/ 2597944 w 9144000"/>
              <a:gd name="connsiteY101" fmla="*/ 409575 h 6858000"/>
              <a:gd name="connsiteX102" fmla="*/ 2376488 w 9144000"/>
              <a:gd name="connsiteY102" fmla="*/ 416719 h 6858000"/>
              <a:gd name="connsiteX103" fmla="*/ 2307431 w 9144000"/>
              <a:gd name="connsiteY103" fmla="*/ 354806 h 6858000"/>
              <a:gd name="connsiteX104" fmla="*/ 1991591 w 9144000"/>
              <a:gd name="connsiteY104" fmla="*/ 373007 h 6858000"/>
              <a:gd name="connsiteX105" fmla="*/ 1775114 w 9144000"/>
              <a:gd name="connsiteY105" fmla="*/ 369677 h 6858000"/>
              <a:gd name="connsiteX106" fmla="*/ 1422090 w 9144000"/>
              <a:gd name="connsiteY106" fmla="*/ 409642 h 6858000"/>
              <a:gd name="connsiteX107" fmla="*/ 1079055 w 9144000"/>
              <a:gd name="connsiteY107" fmla="*/ 339703 h 6858000"/>
              <a:gd name="connsiteX108" fmla="*/ 842596 w 9144000"/>
              <a:gd name="connsiteY108" fmla="*/ 369676 h 6858000"/>
              <a:gd name="connsiteX109" fmla="*/ 546189 w 9144000"/>
              <a:gd name="connsiteY109" fmla="*/ 346364 h 6858000"/>
              <a:gd name="connsiteX110" fmla="*/ 436285 w 9144000"/>
              <a:gd name="connsiteY110" fmla="*/ 263103 h 6858000"/>
              <a:gd name="connsiteX111" fmla="*/ 270411 w 9144000"/>
              <a:gd name="connsiteY11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098131 w 9144000"/>
              <a:gd name="connsiteY97" fmla="*/ 381000 h 6858000"/>
              <a:gd name="connsiteX98" fmla="*/ 3886200 w 9144000"/>
              <a:gd name="connsiteY98" fmla="*/ 352425 h 6858000"/>
              <a:gd name="connsiteX99" fmla="*/ 3523584 w 9144000"/>
              <a:gd name="connsiteY99" fmla="*/ 419633 h 6858000"/>
              <a:gd name="connsiteX100" fmla="*/ 3188494 w 9144000"/>
              <a:gd name="connsiteY100" fmla="*/ 361950 h 6858000"/>
              <a:gd name="connsiteX101" fmla="*/ 2950369 w 9144000"/>
              <a:gd name="connsiteY101" fmla="*/ 373856 h 6858000"/>
              <a:gd name="connsiteX102" fmla="*/ 2597944 w 9144000"/>
              <a:gd name="connsiteY102" fmla="*/ 409575 h 6858000"/>
              <a:gd name="connsiteX103" fmla="*/ 2376488 w 9144000"/>
              <a:gd name="connsiteY103" fmla="*/ 416719 h 6858000"/>
              <a:gd name="connsiteX104" fmla="*/ 2307431 w 9144000"/>
              <a:gd name="connsiteY104" fmla="*/ 354806 h 6858000"/>
              <a:gd name="connsiteX105" fmla="*/ 1991591 w 9144000"/>
              <a:gd name="connsiteY105" fmla="*/ 373007 h 6858000"/>
              <a:gd name="connsiteX106" fmla="*/ 1775114 w 9144000"/>
              <a:gd name="connsiteY106" fmla="*/ 369677 h 6858000"/>
              <a:gd name="connsiteX107" fmla="*/ 1422090 w 9144000"/>
              <a:gd name="connsiteY107" fmla="*/ 409642 h 6858000"/>
              <a:gd name="connsiteX108" fmla="*/ 1079055 w 9144000"/>
              <a:gd name="connsiteY108" fmla="*/ 339703 h 6858000"/>
              <a:gd name="connsiteX109" fmla="*/ 842596 w 9144000"/>
              <a:gd name="connsiteY109" fmla="*/ 369676 h 6858000"/>
              <a:gd name="connsiteX110" fmla="*/ 546189 w 9144000"/>
              <a:gd name="connsiteY110" fmla="*/ 346364 h 6858000"/>
              <a:gd name="connsiteX111" fmla="*/ 436285 w 9144000"/>
              <a:gd name="connsiteY111" fmla="*/ 263103 h 6858000"/>
              <a:gd name="connsiteX112" fmla="*/ 270411 w 9144000"/>
              <a:gd name="connsiteY11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452938 w 9144000"/>
              <a:gd name="connsiteY97" fmla="*/ 411956 h 6858000"/>
              <a:gd name="connsiteX98" fmla="*/ 4098131 w 9144000"/>
              <a:gd name="connsiteY98" fmla="*/ 381000 h 6858000"/>
              <a:gd name="connsiteX99" fmla="*/ 3886200 w 9144000"/>
              <a:gd name="connsiteY99" fmla="*/ 352425 h 6858000"/>
              <a:gd name="connsiteX100" fmla="*/ 3523584 w 9144000"/>
              <a:gd name="connsiteY100" fmla="*/ 419633 h 6858000"/>
              <a:gd name="connsiteX101" fmla="*/ 3188494 w 9144000"/>
              <a:gd name="connsiteY101" fmla="*/ 361950 h 6858000"/>
              <a:gd name="connsiteX102" fmla="*/ 2950369 w 9144000"/>
              <a:gd name="connsiteY102" fmla="*/ 373856 h 6858000"/>
              <a:gd name="connsiteX103" fmla="*/ 2597944 w 9144000"/>
              <a:gd name="connsiteY103" fmla="*/ 409575 h 6858000"/>
              <a:gd name="connsiteX104" fmla="*/ 2376488 w 9144000"/>
              <a:gd name="connsiteY104" fmla="*/ 416719 h 6858000"/>
              <a:gd name="connsiteX105" fmla="*/ 2307431 w 9144000"/>
              <a:gd name="connsiteY105" fmla="*/ 354806 h 6858000"/>
              <a:gd name="connsiteX106" fmla="*/ 1991591 w 9144000"/>
              <a:gd name="connsiteY106" fmla="*/ 373007 h 6858000"/>
              <a:gd name="connsiteX107" fmla="*/ 1775114 w 9144000"/>
              <a:gd name="connsiteY107" fmla="*/ 369677 h 6858000"/>
              <a:gd name="connsiteX108" fmla="*/ 1422090 w 9144000"/>
              <a:gd name="connsiteY108" fmla="*/ 409642 h 6858000"/>
              <a:gd name="connsiteX109" fmla="*/ 1079055 w 9144000"/>
              <a:gd name="connsiteY109" fmla="*/ 339703 h 6858000"/>
              <a:gd name="connsiteX110" fmla="*/ 842596 w 9144000"/>
              <a:gd name="connsiteY110" fmla="*/ 369676 h 6858000"/>
              <a:gd name="connsiteX111" fmla="*/ 546189 w 9144000"/>
              <a:gd name="connsiteY111" fmla="*/ 346364 h 6858000"/>
              <a:gd name="connsiteX112" fmla="*/ 436285 w 9144000"/>
              <a:gd name="connsiteY112" fmla="*/ 263103 h 6858000"/>
              <a:gd name="connsiteX113" fmla="*/ 270411 w 9144000"/>
              <a:gd name="connsiteY1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4452938 w 9144000"/>
              <a:gd name="connsiteY97" fmla="*/ 411956 h 6858000"/>
              <a:gd name="connsiteX98" fmla="*/ 4098131 w 9144000"/>
              <a:gd name="connsiteY98" fmla="*/ 381000 h 6858000"/>
              <a:gd name="connsiteX99" fmla="*/ 3886200 w 9144000"/>
              <a:gd name="connsiteY99" fmla="*/ 352425 h 6858000"/>
              <a:gd name="connsiteX100" fmla="*/ 3523584 w 9144000"/>
              <a:gd name="connsiteY100" fmla="*/ 419633 h 6858000"/>
              <a:gd name="connsiteX101" fmla="*/ 3188494 w 9144000"/>
              <a:gd name="connsiteY101" fmla="*/ 361950 h 6858000"/>
              <a:gd name="connsiteX102" fmla="*/ 2950369 w 9144000"/>
              <a:gd name="connsiteY102" fmla="*/ 373856 h 6858000"/>
              <a:gd name="connsiteX103" fmla="*/ 2597944 w 9144000"/>
              <a:gd name="connsiteY103" fmla="*/ 409575 h 6858000"/>
              <a:gd name="connsiteX104" fmla="*/ 2376488 w 9144000"/>
              <a:gd name="connsiteY104" fmla="*/ 416719 h 6858000"/>
              <a:gd name="connsiteX105" fmla="*/ 2307431 w 9144000"/>
              <a:gd name="connsiteY105" fmla="*/ 354806 h 6858000"/>
              <a:gd name="connsiteX106" fmla="*/ 1991591 w 9144000"/>
              <a:gd name="connsiteY106" fmla="*/ 373007 h 6858000"/>
              <a:gd name="connsiteX107" fmla="*/ 1775114 w 9144000"/>
              <a:gd name="connsiteY107" fmla="*/ 369677 h 6858000"/>
              <a:gd name="connsiteX108" fmla="*/ 1422090 w 9144000"/>
              <a:gd name="connsiteY108" fmla="*/ 409642 h 6858000"/>
              <a:gd name="connsiteX109" fmla="*/ 1079055 w 9144000"/>
              <a:gd name="connsiteY109" fmla="*/ 339703 h 6858000"/>
              <a:gd name="connsiteX110" fmla="*/ 842596 w 9144000"/>
              <a:gd name="connsiteY110" fmla="*/ 369676 h 6858000"/>
              <a:gd name="connsiteX111" fmla="*/ 546189 w 9144000"/>
              <a:gd name="connsiteY111" fmla="*/ 346364 h 6858000"/>
              <a:gd name="connsiteX112" fmla="*/ 436285 w 9144000"/>
              <a:gd name="connsiteY112" fmla="*/ 263103 h 6858000"/>
              <a:gd name="connsiteX113" fmla="*/ 270411 w 9144000"/>
              <a:gd name="connsiteY11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452938 w 9144000"/>
              <a:gd name="connsiteY98" fmla="*/ 411956 h 6858000"/>
              <a:gd name="connsiteX99" fmla="*/ 4098131 w 9144000"/>
              <a:gd name="connsiteY99" fmla="*/ 381000 h 6858000"/>
              <a:gd name="connsiteX100" fmla="*/ 3886200 w 9144000"/>
              <a:gd name="connsiteY100" fmla="*/ 352425 h 6858000"/>
              <a:gd name="connsiteX101" fmla="*/ 3523584 w 9144000"/>
              <a:gd name="connsiteY101" fmla="*/ 419633 h 6858000"/>
              <a:gd name="connsiteX102" fmla="*/ 3188494 w 9144000"/>
              <a:gd name="connsiteY102" fmla="*/ 361950 h 6858000"/>
              <a:gd name="connsiteX103" fmla="*/ 2950369 w 9144000"/>
              <a:gd name="connsiteY103" fmla="*/ 373856 h 6858000"/>
              <a:gd name="connsiteX104" fmla="*/ 2597944 w 9144000"/>
              <a:gd name="connsiteY104" fmla="*/ 409575 h 6858000"/>
              <a:gd name="connsiteX105" fmla="*/ 2376488 w 9144000"/>
              <a:gd name="connsiteY105" fmla="*/ 416719 h 6858000"/>
              <a:gd name="connsiteX106" fmla="*/ 2307431 w 9144000"/>
              <a:gd name="connsiteY106" fmla="*/ 354806 h 6858000"/>
              <a:gd name="connsiteX107" fmla="*/ 1991591 w 9144000"/>
              <a:gd name="connsiteY107" fmla="*/ 373007 h 6858000"/>
              <a:gd name="connsiteX108" fmla="*/ 1775114 w 9144000"/>
              <a:gd name="connsiteY108" fmla="*/ 369677 h 6858000"/>
              <a:gd name="connsiteX109" fmla="*/ 1422090 w 9144000"/>
              <a:gd name="connsiteY109" fmla="*/ 409642 h 6858000"/>
              <a:gd name="connsiteX110" fmla="*/ 1079055 w 9144000"/>
              <a:gd name="connsiteY110" fmla="*/ 339703 h 6858000"/>
              <a:gd name="connsiteX111" fmla="*/ 842596 w 9144000"/>
              <a:gd name="connsiteY111" fmla="*/ 369676 h 6858000"/>
              <a:gd name="connsiteX112" fmla="*/ 546189 w 9144000"/>
              <a:gd name="connsiteY112" fmla="*/ 346364 h 6858000"/>
              <a:gd name="connsiteX113" fmla="*/ 436285 w 9144000"/>
              <a:gd name="connsiteY113" fmla="*/ 263103 h 6858000"/>
              <a:gd name="connsiteX114" fmla="*/ 270411 w 9144000"/>
              <a:gd name="connsiteY1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452938 w 9144000"/>
              <a:gd name="connsiteY98" fmla="*/ 411956 h 6858000"/>
              <a:gd name="connsiteX99" fmla="*/ 4098131 w 9144000"/>
              <a:gd name="connsiteY99" fmla="*/ 381000 h 6858000"/>
              <a:gd name="connsiteX100" fmla="*/ 3886200 w 9144000"/>
              <a:gd name="connsiteY100" fmla="*/ 352425 h 6858000"/>
              <a:gd name="connsiteX101" fmla="*/ 3523584 w 9144000"/>
              <a:gd name="connsiteY101" fmla="*/ 419633 h 6858000"/>
              <a:gd name="connsiteX102" fmla="*/ 3188494 w 9144000"/>
              <a:gd name="connsiteY102" fmla="*/ 361950 h 6858000"/>
              <a:gd name="connsiteX103" fmla="*/ 2950369 w 9144000"/>
              <a:gd name="connsiteY103" fmla="*/ 373856 h 6858000"/>
              <a:gd name="connsiteX104" fmla="*/ 2597944 w 9144000"/>
              <a:gd name="connsiteY104" fmla="*/ 409575 h 6858000"/>
              <a:gd name="connsiteX105" fmla="*/ 2376488 w 9144000"/>
              <a:gd name="connsiteY105" fmla="*/ 416719 h 6858000"/>
              <a:gd name="connsiteX106" fmla="*/ 2307431 w 9144000"/>
              <a:gd name="connsiteY106" fmla="*/ 354806 h 6858000"/>
              <a:gd name="connsiteX107" fmla="*/ 1991591 w 9144000"/>
              <a:gd name="connsiteY107" fmla="*/ 373007 h 6858000"/>
              <a:gd name="connsiteX108" fmla="*/ 1775114 w 9144000"/>
              <a:gd name="connsiteY108" fmla="*/ 369677 h 6858000"/>
              <a:gd name="connsiteX109" fmla="*/ 1422090 w 9144000"/>
              <a:gd name="connsiteY109" fmla="*/ 409642 h 6858000"/>
              <a:gd name="connsiteX110" fmla="*/ 1079055 w 9144000"/>
              <a:gd name="connsiteY110" fmla="*/ 339703 h 6858000"/>
              <a:gd name="connsiteX111" fmla="*/ 842596 w 9144000"/>
              <a:gd name="connsiteY111" fmla="*/ 369676 h 6858000"/>
              <a:gd name="connsiteX112" fmla="*/ 546189 w 9144000"/>
              <a:gd name="connsiteY112" fmla="*/ 346364 h 6858000"/>
              <a:gd name="connsiteX113" fmla="*/ 436285 w 9144000"/>
              <a:gd name="connsiteY113" fmla="*/ 263103 h 6858000"/>
              <a:gd name="connsiteX114" fmla="*/ 270411 w 9144000"/>
              <a:gd name="connsiteY11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79156 w 9144000"/>
              <a:gd name="connsiteY98" fmla="*/ 414338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053013 w 9144000"/>
              <a:gd name="connsiteY97" fmla="*/ 378619 h 6858000"/>
              <a:gd name="connsiteX98" fmla="*/ 4698206 w 9144000"/>
              <a:gd name="connsiteY98" fmla="*/ 404813 h 6858000"/>
              <a:gd name="connsiteX99" fmla="*/ 4452938 w 9144000"/>
              <a:gd name="connsiteY99" fmla="*/ 411956 h 6858000"/>
              <a:gd name="connsiteX100" fmla="*/ 4098131 w 9144000"/>
              <a:gd name="connsiteY100" fmla="*/ 381000 h 6858000"/>
              <a:gd name="connsiteX101" fmla="*/ 3886200 w 9144000"/>
              <a:gd name="connsiteY101" fmla="*/ 352425 h 6858000"/>
              <a:gd name="connsiteX102" fmla="*/ 3523584 w 9144000"/>
              <a:gd name="connsiteY102" fmla="*/ 419633 h 6858000"/>
              <a:gd name="connsiteX103" fmla="*/ 3188494 w 9144000"/>
              <a:gd name="connsiteY103" fmla="*/ 361950 h 6858000"/>
              <a:gd name="connsiteX104" fmla="*/ 2950369 w 9144000"/>
              <a:gd name="connsiteY104" fmla="*/ 373856 h 6858000"/>
              <a:gd name="connsiteX105" fmla="*/ 2597944 w 9144000"/>
              <a:gd name="connsiteY105" fmla="*/ 409575 h 6858000"/>
              <a:gd name="connsiteX106" fmla="*/ 2376488 w 9144000"/>
              <a:gd name="connsiteY106" fmla="*/ 416719 h 6858000"/>
              <a:gd name="connsiteX107" fmla="*/ 2307431 w 9144000"/>
              <a:gd name="connsiteY107" fmla="*/ 354806 h 6858000"/>
              <a:gd name="connsiteX108" fmla="*/ 1991591 w 9144000"/>
              <a:gd name="connsiteY108" fmla="*/ 373007 h 6858000"/>
              <a:gd name="connsiteX109" fmla="*/ 1775114 w 9144000"/>
              <a:gd name="connsiteY109" fmla="*/ 369677 h 6858000"/>
              <a:gd name="connsiteX110" fmla="*/ 1422090 w 9144000"/>
              <a:gd name="connsiteY110" fmla="*/ 409642 h 6858000"/>
              <a:gd name="connsiteX111" fmla="*/ 1079055 w 9144000"/>
              <a:gd name="connsiteY111" fmla="*/ 339703 h 6858000"/>
              <a:gd name="connsiteX112" fmla="*/ 842596 w 9144000"/>
              <a:gd name="connsiteY112" fmla="*/ 369676 h 6858000"/>
              <a:gd name="connsiteX113" fmla="*/ 546189 w 9144000"/>
              <a:gd name="connsiteY113" fmla="*/ 346364 h 6858000"/>
              <a:gd name="connsiteX114" fmla="*/ 436285 w 9144000"/>
              <a:gd name="connsiteY114" fmla="*/ 263103 h 6858000"/>
              <a:gd name="connsiteX115" fmla="*/ 270411 w 9144000"/>
              <a:gd name="connsiteY11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74469 w 9144000"/>
              <a:gd name="connsiteY97" fmla="*/ 347663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64944 w 9144000"/>
              <a:gd name="connsiteY97" fmla="*/ 364332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264944 w 9144000"/>
              <a:gd name="connsiteY97" fmla="*/ 364332 h 6858000"/>
              <a:gd name="connsiteX98" fmla="*/ 5053013 w 9144000"/>
              <a:gd name="connsiteY98" fmla="*/ 378619 h 6858000"/>
              <a:gd name="connsiteX99" fmla="*/ 4698206 w 9144000"/>
              <a:gd name="connsiteY99" fmla="*/ 404813 h 6858000"/>
              <a:gd name="connsiteX100" fmla="*/ 4452938 w 9144000"/>
              <a:gd name="connsiteY100" fmla="*/ 411956 h 6858000"/>
              <a:gd name="connsiteX101" fmla="*/ 4098131 w 9144000"/>
              <a:gd name="connsiteY101" fmla="*/ 381000 h 6858000"/>
              <a:gd name="connsiteX102" fmla="*/ 3886200 w 9144000"/>
              <a:gd name="connsiteY102" fmla="*/ 352425 h 6858000"/>
              <a:gd name="connsiteX103" fmla="*/ 3523584 w 9144000"/>
              <a:gd name="connsiteY103" fmla="*/ 419633 h 6858000"/>
              <a:gd name="connsiteX104" fmla="*/ 3188494 w 9144000"/>
              <a:gd name="connsiteY104" fmla="*/ 361950 h 6858000"/>
              <a:gd name="connsiteX105" fmla="*/ 2950369 w 9144000"/>
              <a:gd name="connsiteY105" fmla="*/ 373856 h 6858000"/>
              <a:gd name="connsiteX106" fmla="*/ 2597944 w 9144000"/>
              <a:gd name="connsiteY106" fmla="*/ 409575 h 6858000"/>
              <a:gd name="connsiteX107" fmla="*/ 2376488 w 9144000"/>
              <a:gd name="connsiteY107" fmla="*/ 416719 h 6858000"/>
              <a:gd name="connsiteX108" fmla="*/ 2307431 w 9144000"/>
              <a:gd name="connsiteY108" fmla="*/ 354806 h 6858000"/>
              <a:gd name="connsiteX109" fmla="*/ 1991591 w 9144000"/>
              <a:gd name="connsiteY109" fmla="*/ 373007 h 6858000"/>
              <a:gd name="connsiteX110" fmla="*/ 1775114 w 9144000"/>
              <a:gd name="connsiteY110" fmla="*/ 369677 h 6858000"/>
              <a:gd name="connsiteX111" fmla="*/ 1422090 w 9144000"/>
              <a:gd name="connsiteY111" fmla="*/ 409642 h 6858000"/>
              <a:gd name="connsiteX112" fmla="*/ 1079055 w 9144000"/>
              <a:gd name="connsiteY112" fmla="*/ 339703 h 6858000"/>
              <a:gd name="connsiteX113" fmla="*/ 842596 w 9144000"/>
              <a:gd name="connsiteY113" fmla="*/ 369676 h 6858000"/>
              <a:gd name="connsiteX114" fmla="*/ 546189 w 9144000"/>
              <a:gd name="connsiteY114" fmla="*/ 346364 h 6858000"/>
              <a:gd name="connsiteX115" fmla="*/ 436285 w 9144000"/>
              <a:gd name="connsiteY115" fmla="*/ 263103 h 6858000"/>
              <a:gd name="connsiteX116" fmla="*/ 270411 w 9144000"/>
              <a:gd name="connsiteY11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619750 w 9144000"/>
              <a:gd name="connsiteY97" fmla="*/ 402431 h 6858000"/>
              <a:gd name="connsiteX98" fmla="*/ 5264944 w 9144000"/>
              <a:gd name="connsiteY98" fmla="*/ 364332 h 6858000"/>
              <a:gd name="connsiteX99" fmla="*/ 5053013 w 9144000"/>
              <a:gd name="connsiteY99" fmla="*/ 378619 h 6858000"/>
              <a:gd name="connsiteX100" fmla="*/ 4698206 w 9144000"/>
              <a:gd name="connsiteY100" fmla="*/ 404813 h 6858000"/>
              <a:gd name="connsiteX101" fmla="*/ 4452938 w 9144000"/>
              <a:gd name="connsiteY101" fmla="*/ 411956 h 6858000"/>
              <a:gd name="connsiteX102" fmla="*/ 4098131 w 9144000"/>
              <a:gd name="connsiteY102" fmla="*/ 381000 h 6858000"/>
              <a:gd name="connsiteX103" fmla="*/ 3886200 w 9144000"/>
              <a:gd name="connsiteY103" fmla="*/ 352425 h 6858000"/>
              <a:gd name="connsiteX104" fmla="*/ 3523584 w 9144000"/>
              <a:gd name="connsiteY104" fmla="*/ 419633 h 6858000"/>
              <a:gd name="connsiteX105" fmla="*/ 3188494 w 9144000"/>
              <a:gd name="connsiteY105" fmla="*/ 361950 h 6858000"/>
              <a:gd name="connsiteX106" fmla="*/ 2950369 w 9144000"/>
              <a:gd name="connsiteY106" fmla="*/ 373856 h 6858000"/>
              <a:gd name="connsiteX107" fmla="*/ 2597944 w 9144000"/>
              <a:gd name="connsiteY107" fmla="*/ 409575 h 6858000"/>
              <a:gd name="connsiteX108" fmla="*/ 2376488 w 9144000"/>
              <a:gd name="connsiteY108" fmla="*/ 416719 h 6858000"/>
              <a:gd name="connsiteX109" fmla="*/ 2307431 w 9144000"/>
              <a:gd name="connsiteY109" fmla="*/ 354806 h 6858000"/>
              <a:gd name="connsiteX110" fmla="*/ 1991591 w 9144000"/>
              <a:gd name="connsiteY110" fmla="*/ 373007 h 6858000"/>
              <a:gd name="connsiteX111" fmla="*/ 1775114 w 9144000"/>
              <a:gd name="connsiteY111" fmla="*/ 369677 h 6858000"/>
              <a:gd name="connsiteX112" fmla="*/ 1422090 w 9144000"/>
              <a:gd name="connsiteY112" fmla="*/ 409642 h 6858000"/>
              <a:gd name="connsiteX113" fmla="*/ 1079055 w 9144000"/>
              <a:gd name="connsiteY113" fmla="*/ 339703 h 6858000"/>
              <a:gd name="connsiteX114" fmla="*/ 842596 w 9144000"/>
              <a:gd name="connsiteY114" fmla="*/ 369676 h 6858000"/>
              <a:gd name="connsiteX115" fmla="*/ 546189 w 9144000"/>
              <a:gd name="connsiteY115" fmla="*/ 346364 h 6858000"/>
              <a:gd name="connsiteX116" fmla="*/ 436285 w 9144000"/>
              <a:gd name="connsiteY116" fmla="*/ 263103 h 6858000"/>
              <a:gd name="connsiteX117" fmla="*/ 270411 w 9144000"/>
              <a:gd name="connsiteY11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5969794 w 9144000"/>
              <a:gd name="connsiteY97" fmla="*/ 347663 h 6858000"/>
              <a:gd name="connsiteX98" fmla="*/ 5619750 w 9144000"/>
              <a:gd name="connsiteY98" fmla="*/ 402431 h 6858000"/>
              <a:gd name="connsiteX99" fmla="*/ 5264944 w 9144000"/>
              <a:gd name="connsiteY99" fmla="*/ 364332 h 6858000"/>
              <a:gd name="connsiteX100" fmla="*/ 5053013 w 9144000"/>
              <a:gd name="connsiteY100" fmla="*/ 378619 h 6858000"/>
              <a:gd name="connsiteX101" fmla="*/ 4698206 w 9144000"/>
              <a:gd name="connsiteY101" fmla="*/ 404813 h 6858000"/>
              <a:gd name="connsiteX102" fmla="*/ 4452938 w 9144000"/>
              <a:gd name="connsiteY102" fmla="*/ 411956 h 6858000"/>
              <a:gd name="connsiteX103" fmla="*/ 4098131 w 9144000"/>
              <a:gd name="connsiteY103" fmla="*/ 381000 h 6858000"/>
              <a:gd name="connsiteX104" fmla="*/ 3886200 w 9144000"/>
              <a:gd name="connsiteY104" fmla="*/ 352425 h 6858000"/>
              <a:gd name="connsiteX105" fmla="*/ 3523584 w 9144000"/>
              <a:gd name="connsiteY105" fmla="*/ 419633 h 6858000"/>
              <a:gd name="connsiteX106" fmla="*/ 3188494 w 9144000"/>
              <a:gd name="connsiteY106" fmla="*/ 361950 h 6858000"/>
              <a:gd name="connsiteX107" fmla="*/ 2950369 w 9144000"/>
              <a:gd name="connsiteY107" fmla="*/ 373856 h 6858000"/>
              <a:gd name="connsiteX108" fmla="*/ 2597944 w 9144000"/>
              <a:gd name="connsiteY108" fmla="*/ 409575 h 6858000"/>
              <a:gd name="connsiteX109" fmla="*/ 2376488 w 9144000"/>
              <a:gd name="connsiteY109" fmla="*/ 416719 h 6858000"/>
              <a:gd name="connsiteX110" fmla="*/ 2307431 w 9144000"/>
              <a:gd name="connsiteY110" fmla="*/ 354806 h 6858000"/>
              <a:gd name="connsiteX111" fmla="*/ 1991591 w 9144000"/>
              <a:gd name="connsiteY111" fmla="*/ 373007 h 6858000"/>
              <a:gd name="connsiteX112" fmla="*/ 1775114 w 9144000"/>
              <a:gd name="connsiteY112" fmla="*/ 369677 h 6858000"/>
              <a:gd name="connsiteX113" fmla="*/ 1422090 w 9144000"/>
              <a:gd name="connsiteY113" fmla="*/ 409642 h 6858000"/>
              <a:gd name="connsiteX114" fmla="*/ 1079055 w 9144000"/>
              <a:gd name="connsiteY114" fmla="*/ 339703 h 6858000"/>
              <a:gd name="connsiteX115" fmla="*/ 842596 w 9144000"/>
              <a:gd name="connsiteY115" fmla="*/ 369676 h 6858000"/>
              <a:gd name="connsiteX116" fmla="*/ 546189 w 9144000"/>
              <a:gd name="connsiteY116" fmla="*/ 346364 h 6858000"/>
              <a:gd name="connsiteX117" fmla="*/ 436285 w 9144000"/>
              <a:gd name="connsiteY117" fmla="*/ 263103 h 6858000"/>
              <a:gd name="connsiteX118" fmla="*/ 270411 w 9144000"/>
              <a:gd name="connsiteY11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184106 w 9144000"/>
              <a:gd name="connsiteY97" fmla="*/ 385763 h 6858000"/>
              <a:gd name="connsiteX98" fmla="*/ 5969794 w 9144000"/>
              <a:gd name="connsiteY98" fmla="*/ 347663 h 6858000"/>
              <a:gd name="connsiteX99" fmla="*/ 5619750 w 9144000"/>
              <a:gd name="connsiteY99" fmla="*/ 402431 h 6858000"/>
              <a:gd name="connsiteX100" fmla="*/ 5264944 w 9144000"/>
              <a:gd name="connsiteY100" fmla="*/ 364332 h 6858000"/>
              <a:gd name="connsiteX101" fmla="*/ 5053013 w 9144000"/>
              <a:gd name="connsiteY101" fmla="*/ 378619 h 6858000"/>
              <a:gd name="connsiteX102" fmla="*/ 4698206 w 9144000"/>
              <a:gd name="connsiteY102" fmla="*/ 404813 h 6858000"/>
              <a:gd name="connsiteX103" fmla="*/ 4452938 w 9144000"/>
              <a:gd name="connsiteY103" fmla="*/ 411956 h 6858000"/>
              <a:gd name="connsiteX104" fmla="*/ 4098131 w 9144000"/>
              <a:gd name="connsiteY104" fmla="*/ 381000 h 6858000"/>
              <a:gd name="connsiteX105" fmla="*/ 3886200 w 9144000"/>
              <a:gd name="connsiteY105" fmla="*/ 352425 h 6858000"/>
              <a:gd name="connsiteX106" fmla="*/ 3523584 w 9144000"/>
              <a:gd name="connsiteY106" fmla="*/ 419633 h 6858000"/>
              <a:gd name="connsiteX107" fmla="*/ 3188494 w 9144000"/>
              <a:gd name="connsiteY107" fmla="*/ 361950 h 6858000"/>
              <a:gd name="connsiteX108" fmla="*/ 2950369 w 9144000"/>
              <a:gd name="connsiteY108" fmla="*/ 373856 h 6858000"/>
              <a:gd name="connsiteX109" fmla="*/ 2597944 w 9144000"/>
              <a:gd name="connsiteY109" fmla="*/ 409575 h 6858000"/>
              <a:gd name="connsiteX110" fmla="*/ 2376488 w 9144000"/>
              <a:gd name="connsiteY110" fmla="*/ 416719 h 6858000"/>
              <a:gd name="connsiteX111" fmla="*/ 2307431 w 9144000"/>
              <a:gd name="connsiteY111" fmla="*/ 354806 h 6858000"/>
              <a:gd name="connsiteX112" fmla="*/ 1991591 w 9144000"/>
              <a:gd name="connsiteY112" fmla="*/ 373007 h 6858000"/>
              <a:gd name="connsiteX113" fmla="*/ 1775114 w 9144000"/>
              <a:gd name="connsiteY113" fmla="*/ 369677 h 6858000"/>
              <a:gd name="connsiteX114" fmla="*/ 1422090 w 9144000"/>
              <a:gd name="connsiteY114" fmla="*/ 409642 h 6858000"/>
              <a:gd name="connsiteX115" fmla="*/ 1079055 w 9144000"/>
              <a:gd name="connsiteY115" fmla="*/ 339703 h 6858000"/>
              <a:gd name="connsiteX116" fmla="*/ 842596 w 9144000"/>
              <a:gd name="connsiteY116" fmla="*/ 369676 h 6858000"/>
              <a:gd name="connsiteX117" fmla="*/ 546189 w 9144000"/>
              <a:gd name="connsiteY117" fmla="*/ 346364 h 6858000"/>
              <a:gd name="connsiteX118" fmla="*/ 436285 w 9144000"/>
              <a:gd name="connsiteY118" fmla="*/ 263103 h 6858000"/>
              <a:gd name="connsiteX119" fmla="*/ 270411 w 9144000"/>
              <a:gd name="connsiteY11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484144 w 9144000"/>
              <a:gd name="connsiteY97" fmla="*/ 347663 h 6858000"/>
              <a:gd name="connsiteX98" fmla="*/ 6184106 w 9144000"/>
              <a:gd name="connsiteY98" fmla="*/ 385763 h 6858000"/>
              <a:gd name="connsiteX99" fmla="*/ 5969794 w 9144000"/>
              <a:gd name="connsiteY99" fmla="*/ 347663 h 6858000"/>
              <a:gd name="connsiteX100" fmla="*/ 5619750 w 9144000"/>
              <a:gd name="connsiteY100" fmla="*/ 402431 h 6858000"/>
              <a:gd name="connsiteX101" fmla="*/ 5264944 w 9144000"/>
              <a:gd name="connsiteY101" fmla="*/ 364332 h 6858000"/>
              <a:gd name="connsiteX102" fmla="*/ 5053013 w 9144000"/>
              <a:gd name="connsiteY102" fmla="*/ 378619 h 6858000"/>
              <a:gd name="connsiteX103" fmla="*/ 4698206 w 9144000"/>
              <a:gd name="connsiteY103" fmla="*/ 404813 h 6858000"/>
              <a:gd name="connsiteX104" fmla="*/ 4452938 w 9144000"/>
              <a:gd name="connsiteY104" fmla="*/ 411956 h 6858000"/>
              <a:gd name="connsiteX105" fmla="*/ 4098131 w 9144000"/>
              <a:gd name="connsiteY105" fmla="*/ 381000 h 6858000"/>
              <a:gd name="connsiteX106" fmla="*/ 3886200 w 9144000"/>
              <a:gd name="connsiteY106" fmla="*/ 352425 h 6858000"/>
              <a:gd name="connsiteX107" fmla="*/ 3523584 w 9144000"/>
              <a:gd name="connsiteY107" fmla="*/ 419633 h 6858000"/>
              <a:gd name="connsiteX108" fmla="*/ 3188494 w 9144000"/>
              <a:gd name="connsiteY108" fmla="*/ 361950 h 6858000"/>
              <a:gd name="connsiteX109" fmla="*/ 2950369 w 9144000"/>
              <a:gd name="connsiteY109" fmla="*/ 373856 h 6858000"/>
              <a:gd name="connsiteX110" fmla="*/ 2597944 w 9144000"/>
              <a:gd name="connsiteY110" fmla="*/ 409575 h 6858000"/>
              <a:gd name="connsiteX111" fmla="*/ 2376488 w 9144000"/>
              <a:gd name="connsiteY111" fmla="*/ 416719 h 6858000"/>
              <a:gd name="connsiteX112" fmla="*/ 2307431 w 9144000"/>
              <a:gd name="connsiteY112" fmla="*/ 354806 h 6858000"/>
              <a:gd name="connsiteX113" fmla="*/ 1991591 w 9144000"/>
              <a:gd name="connsiteY113" fmla="*/ 373007 h 6858000"/>
              <a:gd name="connsiteX114" fmla="*/ 1775114 w 9144000"/>
              <a:gd name="connsiteY114" fmla="*/ 369677 h 6858000"/>
              <a:gd name="connsiteX115" fmla="*/ 1422090 w 9144000"/>
              <a:gd name="connsiteY115" fmla="*/ 409642 h 6858000"/>
              <a:gd name="connsiteX116" fmla="*/ 1079055 w 9144000"/>
              <a:gd name="connsiteY116" fmla="*/ 339703 h 6858000"/>
              <a:gd name="connsiteX117" fmla="*/ 842596 w 9144000"/>
              <a:gd name="connsiteY117" fmla="*/ 369676 h 6858000"/>
              <a:gd name="connsiteX118" fmla="*/ 546189 w 9144000"/>
              <a:gd name="connsiteY118" fmla="*/ 346364 h 6858000"/>
              <a:gd name="connsiteX119" fmla="*/ 436285 w 9144000"/>
              <a:gd name="connsiteY119" fmla="*/ 263103 h 6858000"/>
              <a:gd name="connsiteX120" fmla="*/ 270411 w 9144000"/>
              <a:gd name="connsiteY12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484144 w 9144000"/>
              <a:gd name="connsiteY98" fmla="*/ 347663 h 6858000"/>
              <a:gd name="connsiteX99" fmla="*/ 6184106 w 9144000"/>
              <a:gd name="connsiteY99" fmla="*/ 385763 h 6858000"/>
              <a:gd name="connsiteX100" fmla="*/ 5969794 w 9144000"/>
              <a:gd name="connsiteY100" fmla="*/ 347663 h 6858000"/>
              <a:gd name="connsiteX101" fmla="*/ 5619750 w 9144000"/>
              <a:gd name="connsiteY101" fmla="*/ 402431 h 6858000"/>
              <a:gd name="connsiteX102" fmla="*/ 5264944 w 9144000"/>
              <a:gd name="connsiteY102" fmla="*/ 364332 h 6858000"/>
              <a:gd name="connsiteX103" fmla="*/ 5053013 w 9144000"/>
              <a:gd name="connsiteY103" fmla="*/ 378619 h 6858000"/>
              <a:gd name="connsiteX104" fmla="*/ 4698206 w 9144000"/>
              <a:gd name="connsiteY104" fmla="*/ 404813 h 6858000"/>
              <a:gd name="connsiteX105" fmla="*/ 4452938 w 9144000"/>
              <a:gd name="connsiteY105" fmla="*/ 411956 h 6858000"/>
              <a:gd name="connsiteX106" fmla="*/ 4098131 w 9144000"/>
              <a:gd name="connsiteY106" fmla="*/ 381000 h 6858000"/>
              <a:gd name="connsiteX107" fmla="*/ 3886200 w 9144000"/>
              <a:gd name="connsiteY107" fmla="*/ 352425 h 6858000"/>
              <a:gd name="connsiteX108" fmla="*/ 3523584 w 9144000"/>
              <a:gd name="connsiteY108" fmla="*/ 419633 h 6858000"/>
              <a:gd name="connsiteX109" fmla="*/ 3188494 w 9144000"/>
              <a:gd name="connsiteY109" fmla="*/ 361950 h 6858000"/>
              <a:gd name="connsiteX110" fmla="*/ 2950369 w 9144000"/>
              <a:gd name="connsiteY110" fmla="*/ 373856 h 6858000"/>
              <a:gd name="connsiteX111" fmla="*/ 2597944 w 9144000"/>
              <a:gd name="connsiteY111" fmla="*/ 409575 h 6858000"/>
              <a:gd name="connsiteX112" fmla="*/ 2376488 w 9144000"/>
              <a:gd name="connsiteY112" fmla="*/ 416719 h 6858000"/>
              <a:gd name="connsiteX113" fmla="*/ 2307431 w 9144000"/>
              <a:gd name="connsiteY113" fmla="*/ 354806 h 6858000"/>
              <a:gd name="connsiteX114" fmla="*/ 1991591 w 9144000"/>
              <a:gd name="connsiteY114" fmla="*/ 373007 h 6858000"/>
              <a:gd name="connsiteX115" fmla="*/ 1775114 w 9144000"/>
              <a:gd name="connsiteY115" fmla="*/ 369677 h 6858000"/>
              <a:gd name="connsiteX116" fmla="*/ 1422090 w 9144000"/>
              <a:gd name="connsiteY116" fmla="*/ 409642 h 6858000"/>
              <a:gd name="connsiteX117" fmla="*/ 1079055 w 9144000"/>
              <a:gd name="connsiteY117" fmla="*/ 339703 h 6858000"/>
              <a:gd name="connsiteX118" fmla="*/ 842596 w 9144000"/>
              <a:gd name="connsiteY118" fmla="*/ 369676 h 6858000"/>
              <a:gd name="connsiteX119" fmla="*/ 546189 w 9144000"/>
              <a:gd name="connsiteY119" fmla="*/ 346364 h 6858000"/>
              <a:gd name="connsiteX120" fmla="*/ 436285 w 9144000"/>
              <a:gd name="connsiteY120" fmla="*/ 263103 h 6858000"/>
              <a:gd name="connsiteX121" fmla="*/ 270411 w 9144000"/>
              <a:gd name="connsiteY12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769894 w 9144000"/>
              <a:gd name="connsiteY97" fmla="*/ 404813 h 6858000"/>
              <a:gd name="connsiteX98" fmla="*/ 6543675 w 9144000"/>
              <a:gd name="connsiteY98" fmla="*/ 407194 h 6858000"/>
              <a:gd name="connsiteX99" fmla="*/ 6484144 w 9144000"/>
              <a:gd name="connsiteY99" fmla="*/ 347663 h 6858000"/>
              <a:gd name="connsiteX100" fmla="*/ 6184106 w 9144000"/>
              <a:gd name="connsiteY100" fmla="*/ 385763 h 6858000"/>
              <a:gd name="connsiteX101" fmla="*/ 5969794 w 9144000"/>
              <a:gd name="connsiteY101" fmla="*/ 347663 h 6858000"/>
              <a:gd name="connsiteX102" fmla="*/ 5619750 w 9144000"/>
              <a:gd name="connsiteY102" fmla="*/ 402431 h 6858000"/>
              <a:gd name="connsiteX103" fmla="*/ 5264944 w 9144000"/>
              <a:gd name="connsiteY103" fmla="*/ 364332 h 6858000"/>
              <a:gd name="connsiteX104" fmla="*/ 5053013 w 9144000"/>
              <a:gd name="connsiteY104" fmla="*/ 378619 h 6858000"/>
              <a:gd name="connsiteX105" fmla="*/ 4698206 w 9144000"/>
              <a:gd name="connsiteY105" fmla="*/ 404813 h 6858000"/>
              <a:gd name="connsiteX106" fmla="*/ 4452938 w 9144000"/>
              <a:gd name="connsiteY106" fmla="*/ 411956 h 6858000"/>
              <a:gd name="connsiteX107" fmla="*/ 4098131 w 9144000"/>
              <a:gd name="connsiteY107" fmla="*/ 381000 h 6858000"/>
              <a:gd name="connsiteX108" fmla="*/ 3886200 w 9144000"/>
              <a:gd name="connsiteY108" fmla="*/ 352425 h 6858000"/>
              <a:gd name="connsiteX109" fmla="*/ 3523584 w 9144000"/>
              <a:gd name="connsiteY109" fmla="*/ 419633 h 6858000"/>
              <a:gd name="connsiteX110" fmla="*/ 3188494 w 9144000"/>
              <a:gd name="connsiteY110" fmla="*/ 361950 h 6858000"/>
              <a:gd name="connsiteX111" fmla="*/ 2950369 w 9144000"/>
              <a:gd name="connsiteY111" fmla="*/ 373856 h 6858000"/>
              <a:gd name="connsiteX112" fmla="*/ 2597944 w 9144000"/>
              <a:gd name="connsiteY112" fmla="*/ 409575 h 6858000"/>
              <a:gd name="connsiteX113" fmla="*/ 2376488 w 9144000"/>
              <a:gd name="connsiteY113" fmla="*/ 416719 h 6858000"/>
              <a:gd name="connsiteX114" fmla="*/ 2307431 w 9144000"/>
              <a:gd name="connsiteY114" fmla="*/ 354806 h 6858000"/>
              <a:gd name="connsiteX115" fmla="*/ 1991591 w 9144000"/>
              <a:gd name="connsiteY115" fmla="*/ 373007 h 6858000"/>
              <a:gd name="connsiteX116" fmla="*/ 1775114 w 9144000"/>
              <a:gd name="connsiteY116" fmla="*/ 369677 h 6858000"/>
              <a:gd name="connsiteX117" fmla="*/ 1422090 w 9144000"/>
              <a:gd name="connsiteY117" fmla="*/ 409642 h 6858000"/>
              <a:gd name="connsiteX118" fmla="*/ 1079055 w 9144000"/>
              <a:gd name="connsiteY118" fmla="*/ 339703 h 6858000"/>
              <a:gd name="connsiteX119" fmla="*/ 842596 w 9144000"/>
              <a:gd name="connsiteY119" fmla="*/ 369676 h 6858000"/>
              <a:gd name="connsiteX120" fmla="*/ 546189 w 9144000"/>
              <a:gd name="connsiteY120" fmla="*/ 346364 h 6858000"/>
              <a:gd name="connsiteX121" fmla="*/ 436285 w 9144000"/>
              <a:gd name="connsiteY121" fmla="*/ 263103 h 6858000"/>
              <a:gd name="connsiteX122" fmla="*/ 270411 w 9144000"/>
              <a:gd name="connsiteY12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6843713 w 9144000"/>
              <a:gd name="connsiteY97" fmla="*/ 352425 h 6858000"/>
              <a:gd name="connsiteX98" fmla="*/ 6769894 w 9144000"/>
              <a:gd name="connsiteY98" fmla="*/ 404813 h 6858000"/>
              <a:gd name="connsiteX99" fmla="*/ 6543675 w 9144000"/>
              <a:gd name="connsiteY99" fmla="*/ 407194 h 6858000"/>
              <a:gd name="connsiteX100" fmla="*/ 6484144 w 9144000"/>
              <a:gd name="connsiteY100" fmla="*/ 347663 h 6858000"/>
              <a:gd name="connsiteX101" fmla="*/ 6184106 w 9144000"/>
              <a:gd name="connsiteY101" fmla="*/ 385763 h 6858000"/>
              <a:gd name="connsiteX102" fmla="*/ 5969794 w 9144000"/>
              <a:gd name="connsiteY102" fmla="*/ 347663 h 6858000"/>
              <a:gd name="connsiteX103" fmla="*/ 5619750 w 9144000"/>
              <a:gd name="connsiteY103" fmla="*/ 402431 h 6858000"/>
              <a:gd name="connsiteX104" fmla="*/ 5264944 w 9144000"/>
              <a:gd name="connsiteY104" fmla="*/ 364332 h 6858000"/>
              <a:gd name="connsiteX105" fmla="*/ 5053013 w 9144000"/>
              <a:gd name="connsiteY105" fmla="*/ 378619 h 6858000"/>
              <a:gd name="connsiteX106" fmla="*/ 4698206 w 9144000"/>
              <a:gd name="connsiteY106" fmla="*/ 404813 h 6858000"/>
              <a:gd name="connsiteX107" fmla="*/ 4452938 w 9144000"/>
              <a:gd name="connsiteY107" fmla="*/ 411956 h 6858000"/>
              <a:gd name="connsiteX108" fmla="*/ 4098131 w 9144000"/>
              <a:gd name="connsiteY108" fmla="*/ 381000 h 6858000"/>
              <a:gd name="connsiteX109" fmla="*/ 3886200 w 9144000"/>
              <a:gd name="connsiteY109" fmla="*/ 352425 h 6858000"/>
              <a:gd name="connsiteX110" fmla="*/ 3523584 w 9144000"/>
              <a:gd name="connsiteY110" fmla="*/ 419633 h 6858000"/>
              <a:gd name="connsiteX111" fmla="*/ 3188494 w 9144000"/>
              <a:gd name="connsiteY111" fmla="*/ 361950 h 6858000"/>
              <a:gd name="connsiteX112" fmla="*/ 2950369 w 9144000"/>
              <a:gd name="connsiteY112" fmla="*/ 373856 h 6858000"/>
              <a:gd name="connsiteX113" fmla="*/ 2597944 w 9144000"/>
              <a:gd name="connsiteY113" fmla="*/ 409575 h 6858000"/>
              <a:gd name="connsiteX114" fmla="*/ 2376488 w 9144000"/>
              <a:gd name="connsiteY114" fmla="*/ 416719 h 6858000"/>
              <a:gd name="connsiteX115" fmla="*/ 2307431 w 9144000"/>
              <a:gd name="connsiteY115" fmla="*/ 354806 h 6858000"/>
              <a:gd name="connsiteX116" fmla="*/ 1991591 w 9144000"/>
              <a:gd name="connsiteY116" fmla="*/ 373007 h 6858000"/>
              <a:gd name="connsiteX117" fmla="*/ 1775114 w 9144000"/>
              <a:gd name="connsiteY117" fmla="*/ 369677 h 6858000"/>
              <a:gd name="connsiteX118" fmla="*/ 1422090 w 9144000"/>
              <a:gd name="connsiteY118" fmla="*/ 409642 h 6858000"/>
              <a:gd name="connsiteX119" fmla="*/ 1079055 w 9144000"/>
              <a:gd name="connsiteY119" fmla="*/ 339703 h 6858000"/>
              <a:gd name="connsiteX120" fmla="*/ 842596 w 9144000"/>
              <a:gd name="connsiteY120" fmla="*/ 369676 h 6858000"/>
              <a:gd name="connsiteX121" fmla="*/ 546189 w 9144000"/>
              <a:gd name="connsiteY121" fmla="*/ 346364 h 6858000"/>
              <a:gd name="connsiteX122" fmla="*/ 436285 w 9144000"/>
              <a:gd name="connsiteY122" fmla="*/ 263103 h 6858000"/>
              <a:gd name="connsiteX123" fmla="*/ 270411 w 9144000"/>
              <a:gd name="connsiteY123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41369 w 9144000"/>
              <a:gd name="connsiteY97" fmla="*/ 371475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136607 w 9144000"/>
              <a:gd name="connsiteY97" fmla="*/ 378619 h 6858000"/>
              <a:gd name="connsiteX98" fmla="*/ 6843713 w 9144000"/>
              <a:gd name="connsiteY98" fmla="*/ 352425 h 6858000"/>
              <a:gd name="connsiteX99" fmla="*/ 6769894 w 9144000"/>
              <a:gd name="connsiteY99" fmla="*/ 404813 h 6858000"/>
              <a:gd name="connsiteX100" fmla="*/ 6543675 w 9144000"/>
              <a:gd name="connsiteY100" fmla="*/ 407194 h 6858000"/>
              <a:gd name="connsiteX101" fmla="*/ 6484144 w 9144000"/>
              <a:gd name="connsiteY101" fmla="*/ 347663 h 6858000"/>
              <a:gd name="connsiteX102" fmla="*/ 6184106 w 9144000"/>
              <a:gd name="connsiteY102" fmla="*/ 385763 h 6858000"/>
              <a:gd name="connsiteX103" fmla="*/ 5969794 w 9144000"/>
              <a:gd name="connsiteY103" fmla="*/ 347663 h 6858000"/>
              <a:gd name="connsiteX104" fmla="*/ 5619750 w 9144000"/>
              <a:gd name="connsiteY104" fmla="*/ 402431 h 6858000"/>
              <a:gd name="connsiteX105" fmla="*/ 5264944 w 9144000"/>
              <a:gd name="connsiteY105" fmla="*/ 364332 h 6858000"/>
              <a:gd name="connsiteX106" fmla="*/ 5053013 w 9144000"/>
              <a:gd name="connsiteY106" fmla="*/ 378619 h 6858000"/>
              <a:gd name="connsiteX107" fmla="*/ 4698206 w 9144000"/>
              <a:gd name="connsiteY107" fmla="*/ 404813 h 6858000"/>
              <a:gd name="connsiteX108" fmla="*/ 4452938 w 9144000"/>
              <a:gd name="connsiteY108" fmla="*/ 411956 h 6858000"/>
              <a:gd name="connsiteX109" fmla="*/ 4098131 w 9144000"/>
              <a:gd name="connsiteY109" fmla="*/ 381000 h 6858000"/>
              <a:gd name="connsiteX110" fmla="*/ 3886200 w 9144000"/>
              <a:gd name="connsiteY110" fmla="*/ 352425 h 6858000"/>
              <a:gd name="connsiteX111" fmla="*/ 3523584 w 9144000"/>
              <a:gd name="connsiteY111" fmla="*/ 419633 h 6858000"/>
              <a:gd name="connsiteX112" fmla="*/ 3188494 w 9144000"/>
              <a:gd name="connsiteY112" fmla="*/ 361950 h 6858000"/>
              <a:gd name="connsiteX113" fmla="*/ 2950369 w 9144000"/>
              <a:gd name="connsiteY113" fmla="*/ 373856 h 6858000"/>
              <a:gd name="connsiteX114" fmla="*/ 2597944 w 9144000"/>
              <a:gd name="connsiteY114" fmla="*/ 409575 h 6858000"/>
              <a:gd name="connsiteX115" fmla="*/ 2376488 w 9144000"/>
              <a:gd name="connsiteY115" fmla="*/ 416719 h 6858000"/>
              <a:gd name="connsiteX116" fmla="*/ 2307431 w 9144000"/>
              <a:gd name="connsiteY116" fmla="*/ 354806 h 6858000"/>
              <a:gd name="connsiteX117" fmla="*/ 1991591 w 9144000"/>
              <a:gd name="connsiteY117" fmla="*/ 373007 h 6858000"/>
              <a:gd name="connsiteX118" fmla="*/ 1775114 w 9144000"/>
              <a:gd name="connsiteY118" fmla="*/ 369677 h 6858000"/>
              <a:gd name="connsiteX119" fmla="*/ 1422090 w 9144000"/>
              <a:gd name="connsiteY119" fmla="*/ 409642 h 6858000"/>
              <a:gd name="connsiteX120" fmla="*/ 1079055 w 9144000"/>
              <a:gd name="connsiteY120" fmla="*/ 339703 h 6858000"/>
              <a:gd name="connsiteX121" fmla="*/ 842596 w 9144000"/>
              <a:gd name="connsiteY121" fmla="*/ 369676 h 6858000"/>
              <a:gd name="connsiteX122" fmla="*/ 546189 w 9144000"/>
              <a:gd name="connsiteY122" fmla="*/ 346364 h 6858000"/>
              <a:gd name="connsiteX123" fmla="*/ 436285 w 9144000"/>
              <a:gd name="connsiteY123" fmla="*/ 263103 h 6858000"/>
              <a:gd name="connsiteX124" fmla="*/ 270411 w 9144000"/>
              <a:gd name="connsiteY124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36607 w 9144000"/>
              <a:gd name="connsiteY98" fmla="*/ 378619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537975 w 9144000"/>
              <a:gd name="connsiteY96" fmla="*/ 39873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7726093 w 9144000"/>
              <a:gd name="connsiteY96" fmla="*/ 417781 h 6858000"/>
              <a:gd name="connsiteX97" fmla="*/ 7346156 w 9144000"/>
              <a:gd name="connsiteY97" fmla="*/ 361950 h 6858000"/>
              <a:gd name="connsiteX98" fmla="*/ 7150895 w 9144000"/>
              <a:gd name="connsiteY98" fmla="*/ 381000 h 6858000"/>
              <a:gd name="connsiteX99" fmla="*/ 6843713 w 9144000"/>
              <a:gd name="connsiteY99" fmla="*/ 352425 h 6858000"/>
              <a:gd name="connsiteX100" fmla="*/ 6769894 w 9144000"/>
              <a:gd name="connsiteY100" fmla="*/ 404813 h 6858000"/>
              <a:gd name="connsiteX101" fmla="*/ 6543675 w 9144000"/>
              <a:gd name="connsiteY101" fmla="*/ 407194 h 6858000"/>
              <a:gd name="connsiteX102" fmla="*/ 6484144 w 9144000"/>
              <a:gd name="connsiteY102" fmla="*/ 347663 h 6858000"/>
              <a:gd name="connsiteX103" fmla="*/ 6184106 w 9144000"/>
              <a:gd name="connsiteY103" fmla="*/ 385763 h 6858000"/>
              <a:gd name="connsiteX104" fmla="*/ 5969794 w 9144000"/>
              <a:gd name="connsiteY104" fmla="*/ 347663 h 6858000"/>
              <a:gd name="connsiteX105" fmla="*/ 5619750 w 9144000"/>
              <a:gd name="connsiteY105" fmla="*/ 402431 h 6858000"/>
              <a:gd name="connsiteX106" fmla="*/ 5264944 w 9144000"/>
              <a:gd name="connsiteY106" fmla="*/ 364332 h 6858000"/>
              <a:gd name="connsiteX107" fmla="*/ 5053013 w 9144000"/>
              <a:gd name="connsiteY107" fmla="*/ 378619 h 6858000"/>
              <a:gd name="connsiteX108" fmla="*/ 4698206 w 9144000"/>
              <a:gd name="connsiteY108" fmla="*/ 404813 h 6858000"/>
              <a:gd name="connsiteX109" fmla="*/ 4452938 w 9144000"/>
              <a:gd name="connsiteY109" fmla="*/ 411956 h 6858000"/>
              <a:gd name="connsiteX110" fmla="*/ 4098131 w 9144000"/>
              <a:gd name="connsiteY110" fmla="*/ 381000 h 6858000"/>
              <a:gd name="connsiteX111" fmla="*/ 3886200 w 9144000"/>
              <a:gd name="connsiteY111" fmla="*/ 352425 h 6858000"/>
              <a:gd name="connsiteX112" fmla="*/ 3523584 w 9144000"/>
              <a:gd name="connsiteY112" fmla="*/ 419633 h 6858000"/>
              <a:gd name="connsiteX113" fmla="*/ 3188494 w 9144000"/>
              <a:gd name="connsiteY113" fmla="*/ 361950 h 6858000"/>
              <a:gd name="connsiteX114" fmla="*/ 2950369 w 9144000"/>
              <a:gd name="connsiteY114" fmla="*/ 373856 h 6858000"/>
              <a:gd name="connsiteX115" fmla="*/ 2597944 w 9144000"/>
              <a:gd name="connsiteY115" fmla="*/ 409575 h 6858000"/>
              <a:gd name="connsiteX116" fmla="*/ 2376488 w 9144000"/>
              <a:gd name="connsiteY116" fmla="*/ 416719 h 6858000"/>
              <a:gd name="connsiteX117" fmla="*/ 2307431 w 9144000"/>
              <a:gd name="connsiteY117" fmla="*/ 354806 h 6858000"/>
              <a:gd name="connsiteX118" fmla="*/ 1991591 w 9144000"/>
              <a:gd name="connsiteY118" fmla="*/ 373007 h 6858000"/>
              <a:gd name="connsiteX119" fmla="*/ 1775114 w 9144000"/>
              <a:gd name="connsiteY119" fmla="*/ 369677 h 6858000"/>
              <a:gd name="connsiteX120" fmla="*/ 1422090 w 9144000"/>
              <a:gd name="connsiteY120" fmla="*/ 409642 h 6858000"/>
              <a:gd name="connsiteX121" fmla="*/ 1079055 w 9144000"/>
              <a:gd name="connsiteY121" fmla="*/ 339703 h 6858000"/>
              <a:gd name="connsiteX122" fmla="*/ 842596 w 9144000"/>
              <a:gd name="connsiteY122" fmla="*/ 369676 h 6858000"/>
              <a:gd name="connsiteX123" fmla="*/ 546189 w 9144000"/>
              <a:gd name="connsiteY123" fmla="*/ 346364 h 6858000"/>
              <a:gd name="connsiteX124" fmla="*/ 436285 w 9144000"/>
              <a:gd name="connsiteY124" fmla="*/ 263103 h 6858000"/>
              <a:gd name="connsiteX125" fmla="*/ 270411 w 9144000"/>
              <a:gd name="connsiteY125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7726093 w 9144000"/>
              <a:gd name="connsiteY97" fmla="*/ 417781 h 6858000"/>
              <a:gd name="connsiteX98" fmla="*/ 7346156 w 9144000"/>
              <a:gd name="connsiteY98" fmla="*/ 361950 h 6858000"/>
              <a:gd name="connsiteX99" fmla="*/ 7150895 w 9144000"/>
              <a:gd name="connsiteY99" fmla="*/ 381000 h 6858000"/>
              <a:gd name="connsiteX100" fmla="*/ 6843713 w 9144000"/>
              <a:gd name="connsiteY100" fmla="*/ 352425 h 6858000"/>
              <a:gd name="connsiteX101" fmla="*/ 6769894 w 9144000"/>
              <a:gd name="connsiteY101" fmla="*/ 404813 h 6858000"/>
              <a:gd name="connsiteX102" fmla="*/ 6543675 w 9144000"/>
              <a:gd name="connsiteY102" fmla="*/ 407194 h 6858000"/>
              <a:gd name="connsiteX103" fmla="*/ 6484144 w 9144000"/>
              <a:gd name="connsiteY103" fmla="*/ 347663 h 6858000"/>
              <a:gd name="connsiteX104" fmla="*/ 6184106 w 9144000"/>
              <a:gd name="connsiteY104" fmla="*/ 385763 h 6858000"/>
              <a:gd name="connsiteX105" fmla="*/ 5969794 w 9144000"/>
              <a:gd name="connsiteY105" fmla="*/ 347663 h 6858000"/>
              <a:gd name="connsiteX106" fmla="*/ 5619750 w 9144000"/>
              <a:gd name="connsiteY106" fmla="*/ 402431 h 6858000"/>
              <a:gd name="connsiteX107" fmla="*/ 5264944 w 9144000"/>
              <a:gd name="connsiteY107" fmla="*/ 364332 h 6858000"/>
              <a:gd name="connsiteX108" fmla="*/ 5053013 w 9144000"/>
              <a:gd name="connsiteY108" fmla="*/ 378619 h 6858000"/>
              <a:gd name="connsiteX109" fmla="*/ 4698206 w 9144000"/>
              <a:gd name="connsiteY109" fmla="*/ 404813 h 6858000"/>
              <a:gd name="connsiteX110" fmla="*/ 4452938 w 9144000"/>
              <a:gd name="connsiteY110" fmla="*/ 411956 h 6858000"/>
              <a:gd name="connsiteX111" fmla="*/ 4098131 w 9144000"/>
              <a:gd name="connsiteY111" fmla="*/ 381000 h 6858000"/>
              <a:gd name="connsiteX112" fmla="*/ 3886200 w 9144000"/>
              <a:gd name="connsiteY112" fmla="*/ 352425 h 6858000"/>
              <a:gd name="connsiteX113" fmla="*/ 3523584 w 9144000"/>
              <a:gd name="connsiteY113" fmla="*/ 419633 h 6858000"/>
              <a:gd name="connsiteX114" fmla="*/ 3188494 w 9144000"/>
              <a:gd name="connsiteY114" fmla="*/ 361950 h 6858000"/>
              <a:gd name="connsiteX115" fmla="*/ 2950369 w 9144000"/>
              <a:gd name="connsiteY115" fmla="*/ 373856 h 6858000"/>
              <a:gd name="connsiteX116" fmla="*/ 2597944 w 9144000"/>
              <a:gd name="connsiteY116" fmla="*/ 409575 h 6858000"/>
              <a:gd name="connsiteX117" fmla="*/ 2376488 w 9144000"/>
              <a:gd name="connsiteY117" fmla="*/ 416719 h 6858000"/>
              <a:gd name="connsiteX118" fmla="*/ 2307431 w 9144000"/>
              <a:gd name="connsiteY118" fmla="*/ 354806 h 6858000"/>
              <a:gd name="connsiteX119" fmla="*/ 1991591 w 9144000"/>
              <a:gd name="connsiteY119" fmla="*/ 373007 h 6858000"/>
              <a:gd name="connsiteX120" fmla="*/ 1775114 w 9144000"/>
              <a:gd name="connsiteY120" fmla="*/ 369677 h 6858000"/>
              <a:gd name="connsiteX121" fmla="*/ 1422090 w 9144000"/>
              <a:gd name="connsiteY121" fmla="*/ 409642 h 6858000"/>
              <a:gd name="connsiteX122" fmla="*/ 1079055 w 9144000"/>
              <a:gd name="connsiteY122" fmla="*/ 339703 h 6858000"/>
              <a:gd name="connsiteX123" fmla="*/ 842596 w 9144000"/>
              <a:gd name="connsiteY123" fmla="*/ 369676 h 6858000"/>
              <a:gd name="connsiteX124" fmla="*/ 546189 w 9144000"/>
              <a:gd name="connsiteY124" fmla="*/ 346364 h 6858000"/>
              <a:gd name="connsiteX125" fmla="*/ 436285 w 9144000"/>
              <a:gd name="connsiteY125" fmla="*/ 263103 h 6858000"/>
              <a:gd name="connsiteX126" fmla="*/ 270411 w 9144000"/>
              <a:gd name="connsiteY126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7200 w 9144000"/>
              <a:gd name="connsiteY97" fmla="*/ 34528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7200 w 9144000"/>
              <a:gd name="connsiteY97" fmla="*/ 34528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296275 w 9144000"/>
              <a:gd name="connsiteY96" fmla="*/ 369094 h 6858000"/>
              <a:gd name="connsiteX97" fmla="*/ 8070056 w 9144000"/>
              <a:gd name="connsiteY97" fmla="*/ 364331 h 6858000"/>
              <a:gd name="connsiteX98" fmla="*/ 7726093 w 9144000"/>
              <a:gd name="connsiteY98" fmla="*/ 417781 h 6858000"/>
              <a:gd name="connsiteX99" fmla="*/ 7346156 w 9144000"/>
              <a:gd name="connsiteY99" fmla="*/ 361950 h 6858000"/>
              <a:gd name="connsiteX100" fmla="*/ 7150895 w 9144000"/>
              <a:gd name="connsiteY100" fmla="*/ 381000 h 6858000"/>
              <a:gd name="connsiteX101" fmla="*/ 6843713 w 9144000"/>
              <a:gd name="connsiteY101" fmla="*/ 352425 h 6858000"/>
              <a:gd name="connsiteX102" fmla="*/ 6769894 w 9144000"/>
              <a:gd name="connsiteY102" fmla="*/ 404813 h 6858000"/>
              <a:gd name="connsiteX103" fmla="*/ 6543675 w 9144000"/>
              <a:gd name="connsiteY103" fmla="*/ 407194 h 6858000"/>
              <a:gd name="connsiteX104" fmla="*/ 6484144 w 9144000"/>
              <a:gd name="connsiteY104" fmla="*/ 347663 h 6858000"/>
              <a:gd name="connsiteX105" fmla="*/ 6184106 w 9144000"/>
              <a:gd name="connsiteY105" fmla="*/ 385763 h 6858000"/>
              <a:gd name="connsiteX106" fmla="*/ 5969794 w 9144000"/>
              <a:gd name="connsiteY106" fmla="*/ 347663 h 6858000"/>
              <a:gd name="connsiteX107" fmla="*/ 5619750 w 9144000"/>
              <a:gd name="connsiteY107" fmla="*/ 402431 h 6858000"/>
              <a:gd name="connsiteX108" fmla="*/ 5264944 w 9144000"/>
              <a:gd name="connsiteY108" fmla="*/ 364332 h 6858000"/>
              <a:gd name="connsiteX109" fmla="*/ 5053013 w 9144000"/>
              <a:gd name="connsiteY109" fmla="*/ 378619 h 6858000"/>
              <a:gd name="connsiteX110" fmla="*/ 4698206 w 9144000"/>
              <a:gd name="connsiteY110" fmla="*/ 404813 h 6858000"/>
              <a:gd name="connsiteX111" fmla="*/ 4452938 w 9144000"/>
              <a:gd name="connsiteY111" fmla="*/ 411956 h 6858000"/>
              <a:gd name="connsiteX112" fmla="*/ 4098131 w 9144000"/>
              <a:gd name="connsiteY112" fmla="*/ 381000 h 6858000"/>
              <a:gd name="connsiteX113" fmla="*/ 3886200 w 9144000"/>
              <a:gd name="connsiteY113" fmla="*/ 352425 h 6858000"/>
              <a:gd name="connsiteX114" fmla="*/ 3523584 w 9144000"/>
              <a:gd name="connsiteY114" fmla="*/ 419633 h 6858000"/>
              <a:gd name="connsiteX115" fmla="*/ 3188494 w 9144000"/>
              <a:gd name="connsiteY115" fmla="*/ 361950 h 6858000"/>
              <a:gd name="connsiteX116" fmla="*/ 2950369 w 9144000"/>
              <a:gd name="connsiteY116" fmla="*/ 373856 h 6858000"/>
              <a:gd name="connsiteX117" fmla="*/ 2597944 w 9144000"/>
              <a:gd name="connsiteY117" fmla="*/ 409575 h 6858000"/>
              <a:gd name="connsiteX118" fmla="*/ 2376488 w 9144000"/>
              <a:gd name="connsiteY118" fmla="*/ 416719 h 6858000"/>
              <a:gd name="connsiteX119" fmla="*/ 2307431 w 9144000"/>
              <a:gd name="connsiteY119" fmla="*/ 354806 h 6858000"/>
              <a:gd name="connsiteX120" fmla="*/ 1991591 w 9144000"/>
              <a:gd name="connsiteY120" fmla="*/ 373007 h 6858000"/>
              <a:gd name="connsiteX121" fmla="*/ 1775114 w 9144000"/>
              <a:gd name="connsiteY121" fmla="*/ 369677 h 6858000"/>
              <a:gd name="connsiteX122" fmla="*/ 1422090 w 9144000"/>
              <a:gd name="connsiteY122" fmla="*/ 409642 h 6858000"/>
              <a:gd name="connsiteX123" fmla="*/ 1079055 w 9144000"/>
              <a:gd name="connsiteY123" fmla="*/ 339703 h 6858000"/>
              <a:gd name="connsiteX124" fmla="*/ 842596 w 9144000"/>
              <a:gd name="connsiteY124" fmla="*/ 369676 h 6858000"/>
              <a:gd name="connsiteX125" fmla="*/ 546189 w 9144000"/>
              <a:gd name="connsiteY125" fmla="*/ 346364 h 6858000"/>
              <a:gd name="connsiteX126" fmla="*/ 436285 w 9144000"/>
              <a:gd name="connsiteY126" fmla="*/ 263103 h 6858000"/>
              <a:gd name="connsiteX127" fmla="*/ 270411 w 9144000"/>
              <a:gd name="connsiteY127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579644 w 9144000"/>
              <a:gd name="connsiteY96" fmla="*/ 338138 h 6858000"/>
              <a:gd name="connsiteX97" fmla="*/ 8296275 w 9144000"/>
              <a:gd name="connsiteY97" fmla="*/ 369094 h 6858000"/>
              <a:gd name="connsiteX98" fmla="*/ 8070056 w 9144000"/>
              <a:gd name="connsiteY98" fmla="*/ 364331 h 6858000"/>
              <a:gd name="connsiteX99" fmla="*/ 7726093 w 9144000"/>
              <a:gd name="connsiteY99" fmla="*/ 417781 h 6858000"/>
              <a:gd name="connsiteX100" fmla="*/ 7346156 w 9144000"/>
              <a:gd name="connsiteY100" fmla="*/ 361950 h 6858000"/>
              <a:gd name="connsiteX101" fmla="*/ 7150895 w 9144000"/>
              <a:gd name="connsiteY101" fmla="*/ 381000 h 6858000"/>
              <a:gd name="connsiteX102" fmla="*/ 6843713 w 9144000"/>
              <a:gd name="connsiteY102" fmla="*/ 352425 h 6858000"/>
              <a:gd name="connsiteX103" fmla="*/ 6769894 w 9144000"/>
              <a:gd name="connsiteY103" fmla="*/ 404813 h 6858000"/>
              <a:gd name="connsiteX104" fmla="*/ 6543675 w 9144000"/>
              <a:gd name="connsiteY104" fmla="*/ 407194 h 6858000"/>
              <a:gd name="connsiteX105" fmla="*/ 6484144 w 9144000"/>
              <a:gd name="connsiteY105" fmla="*/ 347663 h 6858000"/>
              <a:gd name="connsiteX106" fmla="*/ 6184106 w 9144000"/>
              <a:gd name="connsiteY106" fmla="*/ 385763 h 6858000"/>
              <a:gd name="connsiteX107" fmla="*/ 5969794 w 9144000"/>
              <a:gd name="connsiteY107" fmla="*/ 347663 h 6858000"/>
              <a:gd name="connsiteX108" fmla="*/ 5619750 w 9144000"/>
              <a:gd name="connsiteY108" fmla="*/ 402431 h 6858000"/>
              <a:gd name="connsiteX109" fmla="*/ 5264944 w 9144000"/>
              <a:gd name="connsiteY109" fmla="*/ 364332 h 6858000"/>
              <a:gd name="connsiteX110" fmla="*/ 5053013 w 9144000"/>
              <a:gd name="connsiteY110" fmla="*/ 378619 h 6858000"/>
              <a:gd name="connsiteX111" fmla="*/ 4698206 w 9144000"/>
              <a:gd name="connsiteY111" fmla="*/ 404813 h 6858000"/>
              <a:gd name="connsiteX112" fmla="*/ 4452938 w 9144000"/>
              <a:gd name="connsiteY112" fmla="*/ 411956 h 6858000"/>
              <a:gd name="connsiteX113" fmla="*/ 4098131 w 9144000"/>
              <a:gd name="connsiteY113" fmla="*/ 381000 h 6858000"/>
              <a:gd name="connsiteX114" fmla="*/ 3886200 w 9144000"/>
              <a:gd name="connsiteY114" fmla="*/ 352425 h 6858000"/>
              <a:gd name="connsiteX115" fmla="*/ 3523584 w 9144000"/>
              <a:gd name="connsiteY115" fmla="*/ 419633 h 6858000"/>
              <a:gd name="connsiteX116" fmla="*/ 3188494 w 9144000"/>
              <a:gd name="connsiteY116" fmla="*/ 361950 h 6858000"/>
              <a:gd name="connsiteX117" fmla="*/ 2950369 w 9144000"/>
              <a:gd name="connsiteY117" fmla="*/ 373856 h 6858000"/>
              <a:gd name="connsiteX118" fmla="*/ 2597944 w 9144000"/>
              <a:gd name="connsiteY118" fmla="*/ 409575 h 6858000"/>
              <a:gd name="connsiteX119" fmla="*/ 2376488 w 9144000"/>
              <a:gd name="connsiteY119" fmla="*/ 416719 h 6858000"/>
              <a:gd name="connsiteX120" fmla="*/ 2307431 w 9144000"/>
              <a:gd name="connsiteY120" fmla="*/ 354806 h 6858000"/>
              <a:gd name="connsiteX121" fmla="*/ 1991591 w 9144000"/>
              <a:gd name="connsiteY121" fmla="*/ 373007 h 6858000"/>
              <a:gd name="connsiteX122" fmla="*/ 1775114 w 9144000"/>
              <a:gd name="connsiteY122" fmla="*/ 369677 h 6858000"/>
              <a:gd name="connsiteX123" fmla="*/ 1422090 w 9144000"/>
              <a:gd name="connsiteY123" fmla="*/ 409642 h 6858000"/>
              <a:gd name="connsiteX124" fmla="*/ 1079055 w 9144000"/>
              <a:gd name="connsiteY124" fmla="*/ 339703 h 6858000"/>
              <a:gd name="connsiteX125" fmla="*/ 842596 w 9144000"/>
              <a:gd name="connsiteY125" fmla="*/ 369676 h 6858000"/>
              <a:gd name="connsiteX126" fmla="*/ 546189 w 9144000"/>
              <a:gd name="connsiteY126" fmla="*/ 346364 h 6858000"/>
              <a:gd name="connsiteX127" fmla="*/ 436285 w 9144000"/>
              <a:gd name="connsiteY127" fmla="*/ 263103 h 6858000"/>
              <a:gd name="connsiteX128" fmla="*/ 270411 w 9144000"/>
              <a:gd name="connsiteY128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53488 w 9144000"/>
              <a:gd name="connsiteY95" fmla="*/ 197644 h 6858000"/>
              <a:gd name="connsiteX96" fmla="*/ 8705850 w 9144000"/>
              <a:gd name="connsiteY96" fmla="*/ 276225 h 6858000"/>
              <a:gd name="connsiteX97" fmla="*/ 8579644 w 9144000"/>
              <a:gd name="connsiteY97" fmla="*/ 338138 h 6858000"/>
              <a:gd name="connsiteX98" fmla="*/ 8296275 w 9144000"/>
              <a:gd name="connsiteY98" fmla="*/ 369094 h 6858000"/>
              <a:gd name="connsiteX99" fmla="*/ 8070056 w 9144000"/>
              <a:gd name="connsiteY99" fmla="*/ 364331 h 6858000"/>
              <a:gd name="connsiteX100" fmla="*/ 7726093 w 9144000"/>
              <a:gd name="connsiteY100" fmla="*/ 417781 h 6858000"/>
              <a:gd name="connsiteX101" fmla="*/ 7346156 w 9144000"/>
              <a:gd name="connsiteY101" fmla="*/ 361950 h 6858000"/>
              <a:gd name="connsiteX102" fmla="*/ 7150895 w 9144000"/>
              <a:gd name="connsiteY102" fmla="*/ 381000 h 6858000"/>
              <a:gd name="connsiteX103" fmla="*/ 6843713 w 9144000"/>
              <a:gd name="connsiteY103" fmla="*/ 352425 h 6858000"/>
              <a:gd name="connsiteX104" fmla="*/ 6769894 w 9144000"/>
              <a:gd name="connsiteY104" fmla="*/ 404813 h 6858000"/>
              <a:gd name="connsiteX105" fmla="*/ 6543675 w 9144000"/>
              <a:gd name="connsiteY105" fmla="*/ 407194 h 6858000"/>
              <a:gd name="connsiteX106" fmla="*/ 6484144 w 9144000"/>
              <a:gd name="connsiteY106" fmla="*/ 347663 h 6858000"/>
              <a:gd name="connsiteX107" fmla="*/ 6184106 w 9144000"/>
              <a:gd name="connsiteY107" fmla="*/ 385763 h 6858000"/>
              <a:gd name="connsiteX108" fmla="*/ 5969794 w 9144000"/>
              <a:gd name="connsiteY108" fmla="*/ 347663 h 6858000"/>
              <a:gd name="connsiteX109" fmla="*/ 5619750 w 9144000"/>
              <a:gd name="connsiteY109" fmla="*/ 402431 h 6858000"/>
              <a:gd name="connsiteX110" fmla="*/ 5264944 w 9144000"/>
              <a:gd name="connsiteY110" fmla="*/ 364332 h 6858000"/>
              <a:gd name="connsiteX111" fmla="*/ 5053013 w 9144000"/>
              <a:gd name="connsiteY111" fmla="*/ 378619 h 6858000"/>
              <a:gd name="connsiteX112" fmla="*/ 4698206 w 9144000"/>
              <a:gd name="connsiteY112" fmla="*/ 404813 h 6858000"/>
              <a:gd name="connsiteX113" fmla="*/ 4452938 w 9144000"/>
              <a:gd name="connsiteY113" fmla="*/ 411956 h 6858000"/>
              <a:gd name="connsiteX114" fmla="*/ 4098131 w 9144000"/>
              <a:gd name="connsiteY114" fmla="*/ 381000 h 6858000"/>
              <a:gd name="connsiteX115" fmla="*/ 3886200 w 9144000"/>
              <a:gd name="connsiteY115" fmla="*/ 352425 h 6858000"/>
              <a:gd name="connsiteX116" fmla="*/ 3523584 w 9144000"/>
              <a:gd name="connsiteY116" fmla="*/ 419633 h 6858000"/>
              <a:gd name="connsiteX117" fmla="*/ 3188494 w 9144000"/>
              <a:gd name="connsiteY117" fmla="*/ 361950 h 6858000"/>
              <a:gd name="connsiteX118" fmla="*/ 2950369 w 9144000"/>
              <a:gd name="connsiteY118" fmla="*/ 373856 h 6858000"/>
              <a:gd name="connsiteX119" fmla="*/ 2597944 w 9144000"/>
              <a:gd name="connsiteY119" fmla="*/ 409575 h 6858000"/>
              <a:gd name="connsiteX120" fmla="*/ 2376488 w 9144000"/>
              <a:gd name="connsiteY120" fmla="*/ 416719 h 6858000"/>
              <a:gd name="connsiteX121" fmla="*/ 2307431 w 9144000"/>
              <a:gd name="connsiteY121" fmla="*/ 354806 h 6858000"/>
              <a:gd name="connsiteX122" fmla="*/ 1991591 w 9144000"/>
              <a:gd name="connsiteY122" fmla="*/ 373007 h 6858000"/>
              <a:gd name="connsiteX123" fmla="*/ 1775114 w 9144000"/>
              <a:gd name="connsiteY123" fmla="*/ 369677 h 6858000"/>
              <a:gd name="connsiteX124" fmla="*/ 1422090 w 9144000"/>
              <a:gd name="connsiteY124" fmla="*/ 409642 h 6858000"/>
              <a:gd name="connsiteX125" fmla="*/ 1079055 w 9144000"/>
              <a:gd name="connsiteY125" fmla="*/ 339703 h 6858000"/>
              <a:gd name="connsiteX126" fmla="*/ 842596 w 9144000"/>
              <a:gd name="connsiteY126" fmla="*/ 369676 h 6858000"/>
              <a:gd name="connsiteX127" fmla="*/ 546189 w 9144000"/>
              <a:gd name="connsiteY127" fmla="*/ 346364 h 6858000"/>
              <a:gd name="connsiteX128" fmla="*/ 436285 w 9144000"/>
              <a:gd name="connsiteY128" fmla="*/ 263103 h 6858000"/>
              <a:gd name="connsiteX129" fmla="*/ 270411 w 9144000"/>
              <a:gd name="connsiteY129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05863 w 9144000"/>
              <a:gd name="connsiteY95" fmla="*/ 364331 h 6858000"/>
              <a:gd name="connsiteX96" fmla="*/ 8853488 w 9144000"/>
              <a:gd name="connsiteY96" fmla="*/ 197644 h 6858000"/>
              <a:gd name="connsiteX97" fmla="*/ 8705850 w 9144000"/>
              <a:gd name="connsiteY97" fmla="*/ 276225 h 6858000"/>
              <a:gd name="connsiteX98" fmla="*/ 8579644 w 9144000"/>
              <a:gd name="connsiteY98" fmla="*/ 338138 h 6858000"/>
              <a:gd name="connsiteX99" fmla="*/ 8296275 w 9144000"/>
              <a:gd name="connsiteY99" fmla="*/ 369094 h 6858000"/>
              <a:gd name="connsiteX100" fmla="*/ 8070056 w 9144000"/>
              <a:gd name="connsiteY100" fmla="*/ 364331 h 6858000"/>
              <a:gd name="connsiteX101" fmla="*/ 7726093 w 9144000"/>
              <a:gd name="connsiteY101" fmla="*/ 417781 h 6858000"/>
              <a:gd name="connsiteX102" fmla="*/ 7346156 w 9144000"/>
              <a:gd name="connsiteY102" fmla="*/ 361950 h 6858000"/>
              <a:gd name="connsiteX103" fmla="*/ 7150895 w 9144000"/>
              <a:gd name="connsiteY103" fmla="*/ 381000 h 6858000"/>
              <a:gd name="connsiteX104" fmla="*/ 6843713 w 9144000"/>
              <a:gd name="connsiteY104" fmla="*/ 352425 h 6858000"/>
              <a:gd name="connsiteX105" fmla="*/ 6769894 w 9144000"/>
              <a:gd name="connsiteY105" fmla="*/ 404813 h 6858000"/>
              <a:gd name="connsiteX106" fmla="*/ 6543675 w 9144000"/>
              <a:gd name="connsiteY106" fmla="*/ 407194 h 6858000"/>
              <a:gd name="connsiteX107" fmla="*/ 6484144 w 9144000"/>
              <a:gd name="connsiteY107" fmla="*/ 347663 h 6858000"/>
              <a:gd name="connsiteX108" fmla="*/ 6184106 w 9144000"/>
              <a:gd name="connsiteY108" fmla="*/ 385763 h 6858000"/>
              <a:gd name="connsiteX109" fmla="*/ 5969794 w 9144000"/>
              <a:gd name="connsiteY109" fmla="*/ 347663 h 6858000"/>
              <a:gd name="connsiteX110" fmla="*/ 5619750 w 9144000"/>
              <a:gd name="connsiteY110" fmla="*/ 402431 h 6858000"/>
              <a:gd name="connsiteX111" fmla="*/ 5264944 w 9144000"/>
              <a:gd name="connsiteY111" fmla="*/ 364332 h 6858000"/>
              <a:gd name="connsiteX112" fmla="*/ 5053013 w 9144000"/>
              <a:gd name="connsiteY112" fmla="*/ 378619 h 6858000"/>
              <a:gd name="connsiteX113" fmla="*/ 4698206 w 9144000"/>
              <a:gd name="connsiteY113" fmla="*/ 404813 h 6858000"/>
              <a:gd name="connsiteX114" fmla="*/ 4452938 w 9144000"/>
              <a:gd name="connsiteY114" fmla="*/ 411956 h 6858000"/>
              <a:gd name="connsiteX115" fmla="*/ 4098131 w 9144000"/>
              <a:gd name="connsiteY115" fmla="*/ 381000 h 6858000"/>
              <a:gd name="connsiteX116" fmla="*/ 3886200 w 9144000"/>
              <a:gd name="connsiteY116" fmla="*/ 352425 h 6858000"/>
              <a:gd name="connsiteX117" fmla="*/ 3523584 w 9144000"/>
              <a:gd name="connsiteY117" fmla="*/ 419633 h 6858000"/>
              <a:gd name="connsiteX118" fmla="*/ 3188494 w 9144000"/>
              <a:gd name="connsiteY118" fmla="*/ 361950 h 6858000"/>
              <a:gd name="connsiteX119" fmla="*/ 2950369 w 9144000"/>
              <a:gd name="connsiteY119" fmla="*/ 373856 h 6858000"/>
              <a:gd name="connsiteX120" fmla="*/ 2597944 w 9144000"/>
              <a:gd name="connsiteY120" fmla="*/ 409575 h 6858000"/>
              <a:gd name="connsiteX121" fmla="*/ 2376488 w 9144000"/>
              <a:gd name="connsiteY121" fmla="*/ 416719 h 6858000"/>
              <a:gd name="connsiteX122" fmla="*/ 2307431 w 9144000"/>
              <a:gd name="connsiteY122" fmla="*/ 354806 h 6858000"/>
              <a:gd name="connsiteX123" fmla="*/ 1991591 w 9144000"/>
              <a:gd name="connsiteY123" fmla="*/ 373007 h 6858000"/>
              <a:gd name="connsiteX124" fmla="*/ 1775114 w 9144000"/>
              <a:gd name="connsiteY124" fmla="*/ 369677 h 6858000"/>
              <a:gd name="connsiteX125" fmla="*/ 1422090 w 9144000"/>
              <a:gd name="connsiteY125" fmla="*/ 409642 h 6858000"/>
              <a:gd name="connsiteX126" fmla="*/ 1079055 w 9144000"/>
              <a:gd name="connsiteY126" fmla="*/ 339703 h 6858000"/>
              <a:gd name="connsiteX127" fmla="*/ 842596 w 9144000"/>
              <a:gd name="connsiteY127" fmla="*/ 369676 h 6858000"/>
              <a:gd name="connsiteX128" fmla="*/ 546189 w 9144000"/>
              <a:gd name="connsiteY128" fmla="*/ 346364 h 6858000"/>
              <a:gd name="connsiteX129" fmla="*/ 436285 w 9144000"/>
              <a:gd name="connsiteY129" fmla="*/ 263103 h 6858000"/>
              <a:gd name="connsiteX130" fmla="*/ 270411 w 9144000"/>
              <a:gd name="connsiteY13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805863 w 9144000"/>
              <a:gd name="connsiteY95" fmla="*/ 364331 h 6858000"/>
              <a:gd name="connsiteX96" fmla="*/ 8853488 w 9144000"/>
              <a:gd name="connsiteY96" fmla="*/ 197644 h 6858000"/>
              <a:gd name="connsiteX97" fmla="*/ 8705850 w 9144000"/>
              <a:gd name="connsiteY97" fmla="*/ 276225 h 6858000"/>
              <a:gd name="connsiteX98" fmla="*/ 8579644 w 9144000"/>
              <a:gd name="connsiteY98" fmla="*/ 338138 h 6858000"/>
              <a:gd name="connsiteX99" fmla="*/ 8296275 w 9144000"/>
              <a:gd name="connsiteY99" fmla="*/ 369094 h 6858000"/>
              <a:gd name="connsiteX100" fmla="*/ 8070056 w 9144000"/>
              <a:gd name="connsiteY100" fmla="*/ 364331 h 6858000"/>
              <a:gd name="connsiteX101" fmla="*/ 7726093 w 9144000"/>
              <a:gd name="connsiteY101" fmla="*/ 417781 h 6858000"/>
              <a:gd name="connsiteX102" fmla="*/ 7346156 w 9144000"/>
              <a:gd name="connsiteY102" fmla="*/ 361950 h 6858000"/>
              <a:gd name="connsiteX103" fmla="*/ 7150895 w 9144000"/>
              <a:gd name="connsiteY103" fmla="*/ 381000 h 6858000"/>
              <a:gd name="connsiteX104" fmla="*/ 6843713 w 9144000"/>
              <a:gd name="connsiteY104" fmla="*/ 352425 h 6858000"/>
              <a:gd name="connsiteX105" fmla="*/ 6769894 w 9144000"/>
              <a:gd name="connsiteY105" fmla="*/ 404813 h 6858000"/>
              <a:gd name="connsiteX106" fmla="*/ 6543675 w 9144000"/>
              <a:gd name="connsiteY106" fmla="*/ 407194 h 6858000"/>
              <a:gd name="connsiteX107" fmla="*/ 6484144 w 9144000"/>
              <a:gd name="connsiteY107" fmla="*/ 347663 h 6858000"/>
              <a:gd name="connsiteX108" fmla="*/ 6184106 w 9144000"/>
              <a:gd name="connsiteY108" fmla="*/ 385763 h 6858000"/>
              <a:gd name="connsiteX109" fmla="*/ 5969794 w 9144000"/>
              <a:gd name="connsiteY109" fmla="*/ 347663 h 6858000"/>
              <a:gd name="connsiteX110" fmla="*/ 5619750 w 9144000"/>
              <a:gd name="connsiteY110" fmla="*/ 402431 h 6858000"/>
              <a:gd name="connsiteX111" fmla="*/ 5264944 w 9144000"/>
              <a:gd name="connsiteY111" fmla="*/ 364332 h 6858000"/>
              <a:gd name="connsiteX112" fmla="*/ 5053013 w 9144000"/>
              <a:gd name="connsiteY112" fmla="*/ 378619 h 6858000"/>
              <a:gd name="connsiteX113" fmla="*/ 4698206 w 9144000"/>
              <a:gd name="connsiteY113" fmla="*/ 404813 h 6858000"/>
              <a:gd name="connsiteX114" fmla="*/ 4452938 w 9144000"/>
              <a:gd name="connsiteY114" fmla="*/ 411956 h 6858000"/>
              <a:gd name="connsiteX115" fmla="*/ 4098131 w 9144000"/>
              <a:gd name="connsiteY115" fmla="*/ 381000 h 6858000"/>
              <a:gd name="connsiteX116" fmla="*/ 3886200 w 9144000"/>
              <a:gd name="connsiteY116" fmla="*/ 352425 h 6858000"/>
              <a:gd name="connsiteX117" fmla="*/ 3523584 w 9144000"/>
              <a:gd name="connsiteY117" fmla="*/ 419633 h 6858000"/>
              <a:gd name="connsiteX118" fmla="*/ 3188494 w 9144000"/>
              <a:gd name="connsiteY118" fmla="*/ 361950 h 6858000"/>
              <a:gd name="connsiteX119" fmla="*/ 2950369 w 9144000"/>
              <a:gd name="connsiteY119" fmla="*/ 373856 h 6858000"/>
              <a:gd name="connsiteX120" fmla="*/ 2597944 w 9144000"/>
              <a:gd name="connsiteY120" fmla="*/ 409575 h 6858000"/>
              <a:gd name="connsiteX121" fmla="*/ 2376488 w 9144000"/>
              <a:gd name="connsiteY121" fmla="*/ 416719 h 6858000"/>
              <a:gd name="connsiteX122" fmla="*/ 2307431 w 9144000"/>
              <a:gd name="connsiteY122" fmla="*/ 354806 h 6858000"/>
              <a:gd name="connsiteX123" fmla="*/ 1991591 w 9144000"/>
              <a:gd name="connsiteY123" fmla="*/ 373007 h 6858000"/>
              <a:gd name="connsiteX124" fmla="*/ 1775114 w 9144000"/>
              <a:gd name="connsiteY124" fmla="*/ 369677 h 6858000"/>
              <a:gd name="connsiteX125" fmla="*/ 1422090 w 9144000"/>
              <a:gd name="connsiteY125" fmla="*/ 409642 h 6858000"/>
              <a:gd name="connsiteX126" fmla="*/ 1079055 w 9144000"/>
              <a:gd name="connsiteY126" fmla="*/ 339703 h 6858000"/>
              <a:gd name="connsiteX127" fmla="*/ 842596 w 9144000"/>
              <a:gd name="connsiteY127" fmla="*/ 369676 h 6858000"/>
              <a:gd name="connsiteX128" fmla="*/ 546189 w 9144000"/>
              <a:gd name="connsiteY128" fmla="*/ 346364 h 6858000"/>
              <a:gd name="connsiteX129" fmla="*/ 436285 w 9144000"/>
              <a:gd name="connsiteY129" fmla="*/ 263103 h 6858000"/>
              <a:gd name="connsiteX130" fmla="*/ 270411 w 9144000"/>
              <a:gd name="connsiteY130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48713 w 9144000"/>
              <a:gd name="connsiteY95" fmla="*/ 483394 h 6858000"/>
              <a:gd name="connsiteX96" fmla="*/ 8805863 w 9144000"/>
              <a:gd name="connsiteY96" fmla="*/ 364331 h 6858000"/>
              <a:gd name="connsiteX97" fmla="*/ 8853488 w 9144000"/>
              <a:gd name="connsiteY97" fmla="*/ 197644 h 6858000"/>
              <a:gd name="connsiteX98" fmla="*/ 8705850 w 9144000"/>
              <a:gd name="connsiteY98" fmla="*/ 276225 h 6858000"/>
              <a:gd name="connsiteX99" fmla="*/ 8579644 w 9144000"/>
              <a:gd name="connsiteY99" fmla="*/ 338138 h 6858000"/>
              <a:gd name="connsiteX100" fmla="*/ 8296275 w 9144000"/>
              <a:gd name="connsiteY100" fmla="*/ 369094 h 6858000"/>
              <a:gd name="connsiteX101" fmla="*/ 8070056 w 9144000"/>
              <a:gd name="connsiteY101" fmla="*/ 364331 h 6858000"/>
              <a:gd name="connsiteX102" fmla="*/ 7726093 w 9144000"/>
              <a:gd name="connsiteY102" fmla="*/ 417781 h 6858000"/>
              <a:gd name="connsiteX103" fmla="*/ 7346156 w 9144000"/>
              <a:gd name="connsiteY103" fmla="*/ 361950 h 6858000"/>
              <a:gd name="connsiteX104" fmla="*/ 7150895 w 9144000"/>
              <a:gd name="connsiteY104" fmla="*/ 381000 h 6858000"/>
              <a:gd name="connsiteX105" fmla="*/ 6843713 w 9144000"/>
              <a:gd name="connsiteY105" fmla="*/ 352425 h 6858000"/>
              <a:gd name="connsiteX106" fmla="*/ 6769894 w 9144000"/>
              <a:gd name="connsiteY106" fmla="*/ 404813 h 6858000"/>
              <a:gd name="connsiteX107" fmla="*/ 6543675 w 9144000"/>
              <a:gd name="connsiteY107" fmla="*/ 407194 h 6858000"/>
              <a:gd name="connsiteX108" fmla="*/ 6484144 w 9144000"/>
              <a:gd name="connsiteY108" fmla="*/ 347663 h 6858000"/>
              <a:gd name="connsiteX109" fmla="*/ 6184106 w 9144000"/>
              <a:gd name="connsiteY109" fmla="*/ 385763 h 6858000"/>
              <a:gd name="connsiteX110" fmla="*/ 5969794 w 9144000"/>
              <a:gd name="connsiteY110" fmla="*/ 347663 h 6858000"/>
              <a:gd name="connsiteX111" fmla="*/ 5619750 w 9144000"/>
              <a:gd name="connsiteY111" fmla="*/ 402431 h 6858000"/>
              <a:gd name="connsiteX112" fmla="*/ 5264944 w 9144000"/>
              <a:gd name="connsiteY112" fmla="*/ 364332 h 6858000"/>
              <a:gd name="connsiteX113" fmla="*/ 5053013 w 9144000"/>
              <a:gd name="connsiteY113" fmla="*/ 378619 h 6858000"/>
              <a:gd name="connsiteX114" fmla="*/ 4698206 w 9144000"/>
              <a:gd name="connsiteY114" fmla="*/ 404813 h 6858000"/>
              <a:gd name="connsiteX115" fmla="*/ 4452938 w 9144000"/>
              <a:gd name="connsiteY115" fmla="*/ 411956 h 6858000"/>
              <a:gd name="connsiteX116" fmla="*/ 4098131 w 9144000"/>
              <a:gd name="connsiteY116" fmla="*/ 381000 h 6858000"/>
              <a:gd name="connsiteX117" fmla="*/ 3886200 w 9144000"/>
              <a:gd name="connsiteY117" fmla="*/ 352425 h 6858000"/>
              <a:gd name="connsiteX118" fmla="*/ 3523584 w 9144000"/>
              <a:gd name="connsiteY118" fmla="*/ 419633 h 6858000"/>
              <a:gd name="connsiteX119" fmla="*/ 3188494 w 9144000"/>
              <a:gd name="connsiteY119" fmla="*/ 361950 h 6858000"/>
              <a:gd name="connsiteX120" fmla="*/ 2950369 w 9144000"/>
              <a:gd name="connsiteY120" fmla="*/ 373856 h 6858000"/>
              <a:gd name="connsiteX121" fmla="*/ 2597944 w 9144000"/>
              <a:gd name="connsiteY121" fmla="*/ 409575 h 6858000"/>
              <a:gd name="connsiteX122" fmla="*/ 2376488 w 9144000"/>
              <a:gd name="connsiteY122" fmla="*/ 416719 h 6858000"/>
              <a:gd name="connsiteX123" fmla="*/ 2307431 w 9144000"/>
              <a:gd name="connsiteY123" fmla="*/ 354806 h 6858000"/>
              <a:gd name="connsiteX124" fmla="*/ 1991591 w 9144000"/>
              <a:gd name="connsiteY124" fmla="*/ 373007 h 6858000"/>
              <a:gd name="connsiteX125" fmla="*/ 1775114 w 9144000"/>
              <a:gd name="connsiteY125" fmla="*/ 369677 h 6858000"/>
              <a:gd name="connsiteX126" fmla="*/ 1422090 w 9144000"/>
              <a:gd name="connsiteY126" fmla="*/ 409642 h 6858000"/>
              <a:gd name="connsiteX127" fmla="*/ 1079055 w 9144000"/>
              <a:gd name="connsiteY127" fmla="*/ 339703 h 6858000"/>
              <a:gd name="connsiteX128" fmla="*/ 842596 w 9144000"/>
              <a:gd name="connsiteY128" fmla="*/ 369676 h 6858000"/>
              <a:gd name="connsiteX129" fmla="*/ 546189 w 9144000"/>
              <a:gd name="connsiteY129" fmla="*/ 346364 h 6858000"/>
              <a:gd name="connsiteX130" fmla="*/ 436285 w 9144000"/>
              <a:gd name="connsiteY130" fmla="*/ 263103 h 6858000"/>
              <a:gd name="connsiteX131" fmla="*/ 270411 w 9144000"/>
              <a:gd name="connsiteY131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48713 w 9144000"/>
              <a:gd name="connsiteY96" fmla="*/ 483394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48713 w 9144000"/>
              <a:gd name="connsiteY96" fmla="*/ 483394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270411 w 9144000"/>
              <a:gd name="connsiteY5" fmla="*/ 197140 h 6858000"/>
              <a:gd name="connsiteX6" fmla="*/ 343033 w 9144000"/>
              <a:gd name="connsiteY6" fmla="*/ 369677 h 6858000"/>
              <a:gd name="connsiteX7" fmla="*/ 396320 w 9144000"/>
              <a:gd name="connsiteY7" fmla="*/ 499563 h 6858000"/>
              <a:gd name="connsiteX8" fmla="*/ 436285 w 9144000"/>
              <a:gd name="connsiteY8" fmla="*/ 782649 h 6858000"/>
              <a:gd name="connsiteX9" fmla="*/ 423863 w 9144000"/>
              <a:gd name="connsiteY9" fmla="*/ 1000125 h 6858000"/>
              <a:gd name="connsiteX10" fmla="*/ 469107 w 9144000"/>
              <a:gd name="connsiteY10" fmla="*/ 1366838 h 6858000"/>
              <a:gd name="connsiteX11" fmla="*/ 421483 w 9144000"/>
              <a:gd name="connsiteY11" fmla="*/ 1712119 h 6858000"/>
              <a:gd name="connsiteX12" fmla="*/ 423896 w 9144000"/>
              <a:gd name="connsiteY12" fmla="*/ 1941052 h 6858000"/>
              <a:gd name="connsiteX13" fmla="*/ 419100 w 9144000"/>
              <a:gd name="connsiteY13" fmla="*/ 2226469 h 6858000"/>
              <a:gd name="connsiteX14" fmla="*/ 476250 w 9144000"/>
              <a:gd name="connsiteY14" fmla="*/ 2305050 h 6858000"/>
              <a:gd name="connsiteX15" fmla="*/ 478631 w 9144000"/>
              <a:gd name="connsiteY15" fmla="*/ 2516981 h 6858000"/>
              <a:gd name="connsiteX16" fmla="*/ 416719 w 9144000"/>
              <a:gd name="connsiteY16" fmla="*/ 2590800 h 6858000"/>
              <a:gd name="connsiteX17" fmla="*/ 428625 w 9144000"/>
              <a:gd name="connsiteY17" fmla="*/ 2871788 h 6858000"/>
              <a:gd name="connsiteX18" fmla="*/ 402431 w 9144000"/>
              <a:gd name="connsiteY18" fmla="*/ 3081338 h 6858000"/>
              <a:gd name="connsiteX19" fmla="*/ 476249 w 9144000"/>
              <a:gd name="connsiteY19" fmla="*/ 3436144 h 6858000"/>
              <a:gd name="connsiteX20" fmla="*/ 409575 w 9144000"/>
              <a:gd name="connsiteY20" fmla="*/ 3783806 h 6858000"/>
              <a:gd name="connsiteX21" fmla="*/ 428625 w 9144000"/>
              <a:gd name="connsiteY21" fmla="*/ 3993356 h 6858000"/>
              <a:gd name="connsiteX22" fmla="*/ 338138 w 9144000"/>
              <a:gd name="connsiteY22" fmla="*/ 4181475 h 6858000"/>
              <a:gd name="connsiteX23" fmla="*/ 483396 w 9144000"/>
              <a:gd name="connsiteY23" fmla="*/ 4362450 h 6858000"/>
              <a:gd name="connsiteX24" fmla="*/ 471487 w 9144000"/>
              <a:gd name="connsiteY24" fmla="*/ 4581525 h 6858000"/>
              <a:gd name="connsiteX25" fmla="*/ 426243 w 9144000"/>
              <a:gd name="connsiteY25" fmla="*/ 4926806 h 6858000"/>
              <a:gd name="connsiteX26" fmla="*/ 409575 w 9144000"/>
              <a:gd name="connsiteY26" fmla="*/ 5157788 h 6858000"/>
              <a:gd name="connsiteX27" fmla="*/ 483393 w 9144000"/>
              <a:gd name="connsiteY27" fmla="*/ 5488782 h 6858000"/>
              <a:gd name="connsiteX28" fmla="*/ 419100 w 9144000"/>
              <a:gd name="connsiteY28" fmla="*/ 5841206 h 6858000"/>
              <a:gd name="connsiteX29" fmla="*/ 433388 w 9144000"/>
              <a:gd name="connsiteY29" fmla="*/ 6057900 h 6858000"/>
              <a:gd name="connsiteX30" fmla="*/ 414338 w 9144000"/>
              <a:gd name="connsiteY30" fmla="*/ 6367463 h 6858000"/>
              <a:gd name="connsiteX31" fmla="*/ 330994 w 9144000"/>
              <a:gd name="connsiteY31" fmla="*/ 6491288 h 6858000"/>
              <a:gd name="connsiteX32" fmla="*/ 278607 w 9144000"/>
              <a:gd name="connsiteY32" fmla="*/ 6672262 h 6858000"/>
              <a:gd name="connsiteX33" fmla="*/ 440531 w 9144000"/>
              <a:gd name="connsiteY33" fmla="*/ 6591300 h 6858000"/>
              <a:gd name="connsiteX34" fmla="*/ 554831 w 9144000"/>
              <a:gd name="connsiteY34" fmla="*/ 6515100 h 6858000"/>
              <a:gd name="connsiteX35" fmla="*/ 838200 w 9144000"/>
              <a:gd name="connsiteY35" fmla="*/ 6486525 h 6858000"/>
              <a:gd name="connsiteX36" fmla="*/ 1069181 w 9144000"/>
              <a:gd name="connsiteY36" fmla="*/ 6498431 h 6858000"/>
              <a:gd name="connsiteX37" fmla="*/ 1423988 w 9144000"/>
              <a:gd name="connsiteY37" fmla="*/ 6441281 h 6858000"/>
              <a:gd name="connsiteX38" fmla="*/ 1769269 w 9144000"/>
              <a:gd name="connsiteY38" fmla="*/ 6496050 h 6858000"/>
              <a:gd name="connsiteX39" fmla="*/ 2009775 w 9144000"/>
              <a:gd name="connsiteY39" fmla="*/ 6477000 h 6858000"/>
              <a:gd name="connsiteX40" fmla="*/ 2300288 w 9144000"/>
              <a:gd name="connsiteY40" fmla="*/ 6496050 h 6858000"/>
              <a:gd name="connsiteX41" fmla="*/ 2372788 w 9144000"/>
              <a:gd name="connsiteY41" fmla="*/ 6440219 h 6858000"/>
              <a:gd name="connsiteX42" fmla="*/ 2597944 w 9144000"/>
              <a:gd name="connsiteY42" fmla="*/ 6431756 h 6858000"/>
              <a:gd name="connsiteX43" fmla="*/ 2759869 w 9144000"/>
              <a:gd name="connsiteY43" fmla="*/ 6569869 h 6858000"/>
              <a:gd name="connsiteX44" fmla="*/ 2950369 w 9144000"/>
              <a:gd name="connsiteY44" fmla="*/ 6484144 h 6858000"/>
              <a:gd name="connsiteX45" fmla="*/ 3164681 w 9144000"/>
              <a:gd name="connsiteY45" fmla="*/ 6507956 h 6858000"/>
              <a:gd name="connsiteX46" fmla="*/ 3517106 w 9144000"/>
              <a:gd name="connsiteY46" fmla="*/ 6434138 h 6858000"/>
              <a:gd name="connsiteX47" fmla="*/ 3871912 w 9144000"/>
              <a:gd name="connsiteY47" fmla="*/ 6496049 h 6858000"/>
              <a:gd name="connsiteX48" fmla="*/ 4098131 w 9144000"/>
              <a:gd name="connsiteY48" fmla="*/ 6484144 h 6858000"/>
              <a:gd name="connsiteX49" fmla="*/ 4391025 w 9144000"/>
              <a:gd name="connsiteY49" fmla="*/ 6488906 h 6858000"/>
              <a:gd name="connsiteX50" fmla="*/ 4457700 w 9144000"/>
              <a:gd name="connsiteY50" fmla="*/ 6434138 h 6858000"/>
              <a:gd name="connsiteX51" fmla="*/ 4683919 w 9144000"/>
              <a:gd name="connsiteY51" fmla="*/ 6438900 h 6858000"/>
              <a:gd name="connsiteX52" fmla="*/ 4869656 w 9144000"/>
              <a:gd name="connsiteY52" fmla="*/ 6584156 h 6858000"/>
              <a:gd name="connsiteX53" fmla="*/ 5048250 w 9144000"/>
              <a:gd name="connsiteY53" fmla="*/ 6486525 h 6858000"/>
              <a:gd name="connsiteX54" fmla="*/ 5274469 w 9144000"/>
              <a:gd name="connsiteY54" fmla="*/ 6498431 h 6858000"/>
              <a:gd name="connsiteX55" fmla="*/ 5619750 w 9144000"/>
              <a:gd name="connsiteY55" fmla="*/ 6446044 h 6858000"/>
              <a:gd name="connsiteX56" fmla="*/ 5960269 w 9144000"/>
              <a:gd name="connsiteY56" fmla="*/ 6491288 h 6858000"/>
              <a:gd name="connsiteX57" fmla="*/ 6193631 w 9144000"/>
              <a:gd name="connsiteY57" fmla="*/ 6474619 h 6858000"/>
              <a:gd name="connsiteX58" fmla="*/ 6496050 w 9144000"/>
              <a:gd name="connsiteY58" fmla="*/ 6488907 h 6858000"/>
              <a:gd name="connsiteX59" fmla="*/ 6538913 w 9144000"/>
              <a:gd name="connsiteY59" fmla="*/ 6438900 h 6858000"/>
              <a:gd name="connsiteX60" fmla="*/ 6774656 w 9144000"/>
              <a:gd name="connsiteY60" fmla="*/ 6438900 h 6858000"/>
              <a:gd name="connsiteX61" fmla="*/ 6841331 w 9144000"/>
              <a:gd name="connsiteY61" fmla="*/ 6498431 h 6858000"/>
              <a:gd name="connsiteX62" fmla="*/ 6953251 w 9144000"/>
              <a:gd name="connsiteY62" fmla="*/ 6569869 h 6858000"/>
              <a:gd name="connsiteX63" fmla="*/ 7136606 w 9144000"/>
              <a:gd name="connsiteY63" fmla="*/ 6488906 h 6858000"/>
              <a:gd name="connsiteX64" fmla="*/ 7360444 w 9144000"/>
              <a:gd name="connsiteY64" fmla="*/ 6498431 h 6858000"/>
              <a:gd name="connsiteX65" fmla="*/ 7708105 w 9144000"/>
              <a:gd name="connsiteY65" fmla="*/ 6441280 h 6858000"/>
              <a:gd name="connsiteX66" fmla="*/ 8067675 w 9144000"/>
              <a:gd name="connsiteY66" fmla="*/ 6491288 h 6858000"/>
              <a:gd name="connsiteX67" fmla="*/ 8281988 w 9144000"/>
              <a:gd name="connsiteY67" fmla="*/ 6484144 h 6858000"/>
              <a:gd name="connsiteX68" fmla="*/ 8586788 w 9144000"/>
              <a:gd name="connsiteY68" fmla="*/ 6503194 h 6858000"/>
              <a:gd name="connsiteX69" fmla="*/ 8705850 w 9144000"/>
              <a:gd name="connsiteY69" fmla="*/ 6584156 h 6858000"/>
              <a:gd name="connsiteX70" fmla="*/ 8889206 w 9144000"/>
              <a:gd name="connsiteY70" fmla="*/ 6667500 h 6858000"/>
              <a:gd name="connsiteX71" fmla="*/ 8807181 w 9144000"/>
              <a:gd name="connsiteY71" fmla="*/ 6483081 h 6858000"/>
              <a:gd name="connsiteX72" fmla="*/ 8743950 w 9144000"/>
              <a:gd name="connsiteY72" fmla="*/ 6365081 h 6858000"/>
              <a:gd name="connsiteX73" fmla="*/ 8715375 w 9144000"/>
              <a:gd name="connsiteY73" fmla="*/ 6076950 h 6858000"/>
              <a:gd name="connsiteX74" fmla="*/ 8729663 w 9144000"/>
              <a:gd name="connsiteY74" fmla="*/ 5843588 h 6858000"/>
              <a:gd name="connsiteX75" fmla="*/ 8667750 w 9144000"/>
              <a:gd name="connsiteY75" fmla="*/ 5491163 h 6858000"/>
              <a:gd name="connsiteX76" fmla="*/ 8722519 w 9144000"/>
              <a:gd name="connsiteY76" fmla="*/ 5162550 h 6858000"/>
              <a:gd name="connsiteX77" fmla="*/ 8710613 w 9144000"/>
              <a:gd name="connsiteY77" fmla="*/ 4943475 h 6858000"/>
              <a:gd name="connsiteX78" fmla="*/ 8715375 w 9144000"/>
              <a:gd name="connsiteY78" fmla="*/ 4645819 h 6858000"/>
              <a:gd name="connsiteX79" fmla="*/ 8672513 w 9144000"/>
              <a:gd name="connsiteY79" fmla="*/ 4576763 h 6858000"/>
              <a:gd name="connsiteX80" fmla="*/ 8670131 w 9144000"/>
              <a:gd name="connsiteY80" fmla="*/ 4350544 h 6858000"/>
              <a:gd name="connsiteX81" fmla="*/ 8803481 w 9144000"/>
              <a:gd name="connsiteY81" fmla="*/ 4183856 h 6858000"/>
              <a:gd name="connsiteX82" fmla="*/ 8712994 w 9144000"/>
              <a:gd name="connsiteY82" fmla="*/ 3990975 h 6858000"/>
              <a:gd name="connsiteX83" fmla="*/ 8741569 w 9144000"/>
              <a:gd name="connsiteY83" fmla="*/ 3783806 h 6858000"/>
              <a:gd name="connsiteX84" fmla="*/ 8662988 w 9144000"/>
              <a:gd name="connsiteY84" fmla="*/ 3429000 h 6858000"/>
              <a:gd name="connsiteX85" fmla="*/ 8729664 w 9144000"/>
              <a:gd name="connsiteY85" fmla="*/ 3093243 h 6858000"/>
              <a:gd name="connsiteX86" fmla="*/ 8715376 w 9144000"/>
              <a:gd name="connsiteY86" fmla="*/ 2862263 h 6858000"/>
              <a:gd name="connsiteX87" fmla="*/ 8736806 w 9144000"/>
              <a:gd name="connsiteY87" fmla="*/ 2583656 h 6858000"/>
              <a:gd name="connsiteX88" fmla="*/ 8682038 w 9144000"/>
              <a:gd name="connsiteY88" fmla="*/ 2509838 h 6858000"/>
              <a:gd name="connsiteX89" fmla="*/ 8674894 w 9144000"/>
              <a:gd name="connsiteY89" fmla="*/ 2305050 h 6858000"/>
              <a:gd name="connsiteX90" fmla="*/ 8734425 w 9144000"/>
              <a:gd name="connsiteY90" fmla="*/ 2228850 h 6858000"/>
              <a:gd name="connsiteX91" fmla="*/ 8717756 w 9144000"/>
              <a:gd name="connsiteY91" fmla="*/ 1950244 h 6858000"/>
              <a:gd name="connsiteX92" fmla="*/ 8741569 w 9144000"/>
              <a:gd name="connsiteY92" fmla="*/ 1709737 h 6858000"/>
              <a:gd name="connsiteX93" fmla="*/ 8665369 w 9144000"/>
              <a:gd name="connsiteY93" fmla="*/ 1376363 h 6858000"/>
              <a:gd name="connsiteX94" fmla="*/ 8724900 w 9144000"/>
              <a:gd name="connsiteY94" fmla="*/ 1004888 h 6858000"/>
              <a:gd name="connsiteX95" fmla="*/ 8708231 w 9144000"/>
              <a:gd name="connsiteY95" fmla="*/ 785813 h 6858000"/>
              <a:gd name="connsiteX96" fmla="*/ 8736807 w 9144000"/>
              <a:gd name="connsiteY96" fmla="*/ 490538 h 6858000"/>
              <a:gd name="connsiteX97" fmla="*/ 8805863 w 9144000"/>
              <a:gd name="connsiteY97" fmla="*/ 364331 h 6858000"/>
              <a:gd name="connsiteX98" fmla="*/ 8853488 w 9144000"/>
              <a:gd name="connsiteY98" fmla="*/ 197644 h 6858000"/>
              <a:gd name="connsiteX99" fmla="*/ 8705850 w 9144000"/>
              <a:gd name="connsiteY99" fmla="*/ 276225 h 6858000"/>
              <a:gd name="connsiteX100" fmla="*/ 8579644 w 9144000"/>
              <a:gd name="connsiteY100" fmla="*/ 338138 h 6858000"/>
              <a:gd name="connsiteX101" fmla="*/ 8296275 w 9144000"/>
              <a:gd name="connsiteY101" fmla="*/ 369094 h 6858000"/>
              <a:gd name="connsiteX102" fmla="*/ 8070056 w 9144000"/>
              <a:gd name="connsiteY102" fmla="*/ 364331 h 6858000"/>
              <a:gd name="connsiteX103" fmla="*/ 7726093 w 9144000"/>
              <a:gd name="connsiteY103" fmla="*/ 417781 h 6858000"/>
              <a:gd name="connsiteX104" fmla="*/ 7346156 w 9144000"/>
              <a:gd name="connsiteY104" fmla="*/ 361950 h 6858000"/>
              <a:gd name="connsiteX105" fmla="*/ 7150895 w 9144000"/>
              <a:gd name="connsiteY105" fmla="*/ 381000 h 6858000"/>
              <a:gd name="connsiteX106" fmla="*/ 6843713 w 9144000"/>
              <a:gd name="connsiteY106" fmla="*/ 352425 h 6858000"/>
              <a:gd name="connsiteX107" fmla="*/ 6769894 w 9144000"/>
              <a:gd name="connsiteY107" fmla="*/ 404813 h 6858000"/>
              <a:gd name="connsiteX108" fmla="*/ 6543675 w 9144000"/>
              <a:gd name="connsiteY108" fmla="*/ 407194 h 6858000"/>
              <a:gd name="connsiteX109" fmla="*/ 6484144 w 9144000"/>
              <a:gd name="connsiteY109" fmla="*/ 347663 h 6858000"/>
              <a:gd name="connsiteX110" fmla="*/ 6184106 w 9144000"/>
              <a:gd name="connsiteY110" fmla="*/ 385763 h 6858000"/>
              <a:gd name="connsiteX111" fmla="*/ 5969794 w 9144000"/>
              <a:gd name="connsiteY111" fmla="*/ 347663 h 6858000"/>
              <a:gd name="connsiteX112" fmla="*/ 5619750 w 9144000"/>
              <a:gd name="connsiteY112" fmla="*/ 402431 h 6858000"/>
              <a:gd name="connsiteX113" fmla="*/ 5264944 w 9144000"/>
              <a:gd name="connsiteY113" fmla="*/ 364332 h 6858000"/>
              <a:gd name="connsiteX114" fmla="*/ 5053013 w 9144000"/>
              <a:gd name="connsiteY114" fmla="*/ 378619 h 6858000"/>
              <a:gd name="connsiteX115" fmla="*/ 4698206 w 9144000"/>
              <a:gd name="connsiteY115" fmla="*/ 404813 h 6858000"/>
              <a:gd name="connsiteX116" fmla="*/ 4452938 w 9144000"/>
              <a:gd name="connsiteY116" fmla="*/ 411956 h 6858000"/>
              <a:gd name="connsiteX117" fmla="*/ 4098131 w 9144000"/>
              <a:gd name="connsiteY117" fmla="*/ 381000 h 6858000"/>
              <a:gd name="connsiteX118" fmla="*/ 3886200 w 9144000"/>
              <a:gd name="connsiteY118" fmla="*/ 352425 h 6858000"/>
              <a:gd name="connsiteX119" fmla="*/ 3523584 w 9144000"/>
              <a:gd name="connsiteY119" fmla="*/ 419633 h 6858000"/>
              <a:gd name="connsiteX120" fmla="*/ 3188494 w 9144000"/>
              <a:gd name="connsiteY120" fmla="*/ 361950 h 6858000"/>
              <a:gd name="connsiteX121" fmla="*/ 2950369 w 9144000"/>
              <a:gd name="connsiteY121" fmla="*/ 373856 h 6858000"/>
              <a:gd name="connsiteX122" fmla="*/ 2597944 w 9144000"/>
              <a:gd name="connsiteY122" fmla="*/ 409575 h 6858000"/>
              <a:gd name="connsiteX123" fmla="*/ 2376488 w 9144000"/>
              <a:gd name="connsiteY123" fmla="*/ 416719 h 6858000"/>
              <a:gd name="connsiteX124" fmla="*/ 2307431 w 9144000"/>
              <a:gd name="connsiteY124" fmla="*/ 354806 h 6858000"/>
              <a:gd name="connsiteX125" fmla="*/ 1991591 w 9144000"/>
              <a:gd name="connsiteY125" fmla="*/ 373007 h 6858000"/>
              <a:gd name="connsiteX126" fmla="*/ 1775114 w 9144000"/>
              <a:gd name="connsiteY126" fmla="*/ 369677 h 6858000"/>
              <a:gd name="connsiteX127" fmla="*/ 1422090 w 9144000"/>
              <a:gd name="connsiteY127" fmla="*/ 409642 h 6858000"/>
              <a:gd name="connsiteX128" fmla="*/ 1079055 w 9144000"/>
              <a:gd name="connsiteY128" fmla="*/ 339703 h 6858000"/>
              <a:gd name="connsiteX129" fmla="*/ 842596 w 9144000"/>
              <a:gd name="connsiteY129" fmla="*/ 369676 h 6858000"/>
              <a:gd name="connsiteX130" fmla="*/ 546189 w 9144000"/>
              <a:gd name="connsiteY130" fmla="*/ 346364 h 6858000"/>
              <a:gd name="connsiteX131" fmla="*/ 436285 w 9144000"/>
              <a:gd name="connsiteY131" fmla="*/ 263103 h 6858000"/>
              <a:gd name="connsiteX132" fmla="*/ 270411 w 9144000"/>
              <a:gd name="connsiteY132" fmla="*/ 1971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70411" y="197140"/>
                </a:moveTo>
                <a:cubicBezTo>
                  <a:pt x="255979" y="212127"/>
                  <a:pt x="258770" y="312057"/>
                  <a:pt x="343033" y="369677"/>
                </a:cubicBezTo>
                <a:cubicBezTo>
                  <a:pt x="310731" y="408979"/>
                  <a:pt x="237570" y="440725"/>
                  <a:pt x="396320" y="499563"/>
                </a:cubicBezTo>
                <a:cubicBezTo>
                  <a:pt x="311949" y="621679"/>
                  <a:pt x="342477" y="639996"/>
                  <a:pt x="436285" y="782649"/>
                </a:cubicBezTo>
                <a:cubicBezTo>
                  <a:pt x="361104" y="865283"/>
                  <a:pt x="375531" y="974198"/>
                  <a:pt x="423863" y="1000125"/>
                </a:cubicBezTo>
                <a:cubicBezTo>
                  <a:pt x="262646" y="1161783"/>
                  <a:pt x="330593" y="1277089"/>
                  <a:pt x="469107" y="1366838"/>
                </a:cubicBezTo>
                <a:cubicBezTo>
                  <a:pt x="354411" y="1485106"/>
                  <a:pt x="274236" y="1544980"/>
                  <a:pt x="421483" y="1712119"/>
                </a:cubicBezTo>
                <a:cubicBezTo>
                  <a:pt x="413948" y="1807821"/>
                  <a:pt x="342758" y="1796369"/>
                  <a:pt x="423896" y="1941052"/>
                </a:cubicBezTo>
                <a:cubicBezTo>
                  <a:pt x="340156" y="2115279"/>
                  <a:pt x="303615" y="2139609"/>
                  <a:pt x="419100" y="2226469"/>
                </a:cubicBezTo>
                <a:cubicBezTo>
                  <a:pt x="422270" y="2267688"/>
                  <a:pt x="464740" y="2280047"/>
                  <a:pt x="476250" y="2305050"/>
                </a:cubicBezTo>
                <a:cubicBezTo>
                  <a:pt x="444897" y="2335609"/>
                  <a:pt x="374253" y="2426494"/>
                  <a:pt x="478631" y="2516981"/>
                </a:cubicBezTo>
                <a:cubicBezTo>
                  <a:pt x="473472" y="2543572"/>
                  <a:pt x="418703" y="2511822"/>
                  <a:pt x="416719" y="2590800"/>
                </a:cubicBezTo>
                <a:cubicBezTo>
                  <a:pt x="288132" y="2654300"/>
                  <a:pt x="353615" y="2767013"/>
                  <a:pt x="428625" y="2871788"/>
                </a:cubicBezTo>
                <a:cubicBezTo>
                  <a:pt x="359965" y="2935685"/>
                  <a:pt x="394494" y="2987279"/>
                  <a:pt x="402431" y="3081338"/>
                </a:cubicBezTo>
                <a:cubicBezTo>
                  <a:pt x="319880" y="3189685"/>
                  <a:pt x="296465" y="3314304"/>
                  <a:pt x="476249" y="3436144"/>
                </a:cubicBezTo>
                <a:cubicBezTo>
                  <a:pt x="233759" y="3596481"/>
                  <a:pt x="390128" y="3704034"/>
                  <a:pt x="409575" y="3783806"/>
                </a:cubicBezTo>
                <a:cubicBezTo>
                  <a:pt x="405209" y="3837384"/>
                  <a:pt x="353615" y="3906837"/>
                  <a:pt x="428625" y="3993356"/>
                </a:cubicBezTo>
                <a:cubicBezTo>
                  <a:pt x="431403" y="4033440"/>
                  <a:pt x="329010" y="4119959"/>
                  <a:pt x="338138" y="4181475"/>
                </a:cubicBezTo>
                <a:cubicBezTo>
                  <a:pt x="347267" y="4242991"/>
                  <a:pt x="452043" y="4317206"/>
                  <a:pt x="483396" y="4362450"/>
                </a:cubicBezTo>
                <a:cubicBezTo>
                  <a:pt x="447280" y="4385469"/>
                  <a:pt x="341135" y="4462243"/>
                  <a:pt x="471487" y="4581525"/>
                </a:cubicBezTo>
                <a:cubicBezTo>
                  <a:pt x="346868" y="4694634"/>
                  <a:pt x="299640" y="4758928"/>
                  <a:pt x="426243" y="4926806"/>
                </a:cubicBezTo>
                <a:cubicBezTo>
                  <a:pt x="390921" y="4974828"/>
                  <a:pt x="370681" y="5092700"/>
                  <a:pt x="409575" y="5157788"/>
                </a:cubicBezTo>
                <a:cubicBezTo>
                  <a:pt x="338931" y="5251451"/>
                  <a:pt x="258761" y="5393928"/>
                  <a:pt x="483393" y="5488782"/>
                </a:cubicBezTo>
                <a:cubicBezTo>
                  <a:pt x="253206" y="5590779"/>
                  <a:pt x="343694" y="5769768"/>
                  <a:pt x="419100" y="5841206"/>
                </a:cubicBezTo>
                <a:cubicBezTo>
                  <a:pt x="387350" y="5885259"/>
                  <a:pt x="347265" y="5985272"/>
                  <a:pt x="433388" y="6057900"/>
                </a:cubicBezTo>
                <a:cubicBezTo>
                  <a:pt x="421085" y="6137672"/>
                  <a:pt x="252016" y="6224588"/>
                  <a:pt x="414338" y="6367463"/>
                </a:cubicBezTo>
                <a:cubicBezTo>
                  <a:pt x="377429" y="6372622"/>
                  <a:pt x="241697" y="6350001"/>
                  <a:pt x="330994" y="6491288"/>
                </a:cubicBezTo>
                <a:cubicBezTo>
                  <a:pt x="308372" y="6542088"/>
                  <a:pt x="233980" y="6637117"/>
                  <a:pt x="278607" y="6672262"/>
                </a:cubicBezTo>
                <a:cubicBezTo>
                  <a:pt x="296069" y="6686152"/>
                  <a:pt x="394494" y="6617494"/>
                  <a:pt x="440531" y="6591300"/>
                </a:cubicBezTo>
                <a:cubicBezTo>
                  <a:pt x="488950" y="6660356"/>
                  <a:pt x="542527" y="6584553"/>
                  <a:pt x="554831" y="6515100"/>
                </a:cubicBezTo>
                <a:cubicBezTo>
                  <a:pt x="679053" y="6605191"/>
                  <a:pt x="688401" y="6590286"/>
                  <a:pt x="838200" y="6486525"/>
                </a:cubicBezTo>
                <a:cubicBezTo>
                  <a:pt x="942578" y="6560740"/>
                  <a:pt x="1007268" y="6525022"/>
                  <a:pt x="1069181" y="6498431"/>
                </a:cubicBezTo>
                <a:cubicBezTo>
                  <a:pt x="1193006" y="6626621"/>
                  <a:pt x="1333720" y="6596636"/>
                  <a:pt x="1423988" y="6441281"/>
                </a:cubicBezTo>
                <a:cubicBezTo>
                  <a:pt x="1588691" y="6674643"/>
                  <a:pt x="1727024" y="6560918"/>
                  <a:pt x="1769269" y="6496050"/>
                </a:cubicBezTo>
                <a:cubicBezTo>
                  <a:pt x="1836738" y="6542087"/>
                  <a:pt x="1977452" y="6529565"/>
                  <a:pt x="2009775" y="6477000"/>
                </a:cubicBezTo>
                <a:cubicBezTo>
                  <a:pt x="2101850" y="6527402"/>
                  <a:pt x="2189779" y="6652199"/>
                  <a:pt x="2300288" y="6496050"/>
                </a:cubicBezTo>
                <a:cubicBezTo>
                  <a:pt x="2360790" y="6489920"/>
                  <a:pt x="2344390" y="6465002"/>
                  <a:pt x="2372788" y="6440219"/>
                </a:cubicBezTo>
                <a:cubicBezTo>
                  <a:pt x="2469625" y="6523563"/>
                  <a:pt x="2517556" y="6503811"/>
                  <a:pt x="2597944" y="6431756"/>
                </a:cubicBezTo>
                <a:cubicBezTo>
                  <a:pt x="2654520" y="6450189"/>
                  <a:pt x="2651125" y="6560344"/>
                  <a:pt x="2759869" y="6569869"/>
                </a:cubicBezTo>
                <a:cubicBezTo>
                  <a:pt x="2870023" y="6586318"/>
                  <a:pt x="2903538" y="6488113"/>
                  <a:pt x="2950369" y="6484144"/>
                </a:cubicBezTo>
                <a:cubicBezTo>
                  <a:pt x="3005932" y="6528198"/>
                  <a:pt x="3063081" y="6543674"/>
                  <a:pt x="3164681" y="6507956"/>
                </a:cubicBezTo>
                <a:cubicBezTo>
                  <a:pt x="3256756" y="6552803"/>
                  <a:pt x="3417888" y="6700044"/>
                  <a:pt x="3517106" y="6434138"/>
                </a:cubicBezTo>
                <a:cubicBezTo>
                  <a:pt x="3609181" y="6604000"/>
                  <a:pt x="3756996" y="6627592"/>
                  <a:pt x="3871912" y="6496049"/>
                </a:cubicBezTo>
                <a:cubicBezTo>
                  <a:pt x="3922711" y="6528593"/>
                  <a:pt x="3995340" y="6547247"/>
                  <a:pt x="4098131" y="6484144"/>
                </a:cubicBezTo>
                <a:cubicBezTo>
                  <a:pt x="4216796" y="6578601"/>
                  <a:pt x="4297760" y="6623446"/>
                  <a:pt x="4391025" y="6488906"/>
                </a:cubicBezTo>
                <a:cubicBezTo>
                  <a:pt x="4450953" y="6480572"/>
                  <a:pt x="4449762" y="6439297"/>
                  <a:pt x="4457700" y="6434138"/>
                </a:cubicBezTo>
                <a:cubicBezTo>
                  <a:pt x="4577954" y="6546850"/>
                  <a:pt x="4629151" y="6497638"/>
                  <a:pt x="4683919" y="6438900"/>
                </a:cubicBezTo>
                <a:cubicBezTo>
                  <a:pt x="4733529" y="6473826"/>
                  <a:pt x="4740672" y="6517482"/>
                  <a:pt x="4869656" y="6584156"/>
                </a:cubicBezTo>
                <a:cubicBezTo>
                  <a:pt x="4951809" y="6569075"/>
                  <a:pt x="4980781" y="6500812"/>
                  <a:pt x="5048250" y="6486525"/>
                </a:cubicBezTo>
                <a:cubicBezTo>
                  <a:pt x="5091906" y="6512719"/>
                  <a:pt x="5112147" y="6567488"/>
                  <a:pt x="5274469" y="6498431"/>
                </a:cubicBezTo>
                <a:cubicBezTo>
                  <a:pt x="5434410" y="6641306"/>
                  <a:pt x="5559426" y="6571060"/>
                  <a:pt x="5619750" y="6446044"/>
                </a:cubicBezTo>
                <a:cubicBezTo>
                  <a:pt x="5717778" y="6657181"/>
                  <a:pt x="5905104" y="6550422"/>
                  <a:pt x="5960269" y="6491288"/>
                </a:cubicBezTo>
                <a:cubicBezTo>
                  <a:pt x="6046788" y="6554788"/>
                  <a:pt x="6163072" y="6525419"/>
                  <a:pt x="6193631" y="6474619"/>
                </a:cubicBezTo>
                <a:cubicBezTo>
                  <a:pt x="6271022" y="6546056"/>
                  <a:pt x="6401992" y="6608367"/>
                  <a:pt x="6496050" y="6488907"/>
                </a:cubicBezTo>
                <a:cubicBezTo>
                  <a:pt x="6525022" y="6470651"/>
                  <a:pt x="6527801" y="6468269"/>
                  <a:pt x="6538913" y="6438900"/>
                </a:cubicBezTo>
                <a:cubicBezTo>
                  <a:pt x="6584554" y="6438106"/>
                  <a:pt x="6653609" y="6553993"/>
                  <a:pt x="6774656" y="6438900"/>
                </a:cubicBezTo>
                <a:cubicBezTo>
                  <a:pt x="6797277" y="6476604"/>
                  <a:pt x="6810375" y="6471840"/>
                  <a:pt x="6841331" y="6498431"/>
                </a:cubicBezTo>
                <a:cubicBezTo>
                  <a:pt x="6872287" y="6525022"/>
                  <a:pt x="6902451" y="6575425"/>
                  <a:pt x="6953251" y="6569869"/>
                </a:cubicBezTo>
                <a:cubicBezTo>
                  <a:pt x="7076282" y="6554788"/>
                  <a:pt x="7117556" y="6486922"/>
                  <a:pt x="7136606" y="6488906"/>
                </a:cubicBezTo>
                <a:cubicBezTo>
                  <a:pt x="7267575" y="6572647"/>
                  <a:pt x="7333060" y="6511131"/>
                  <a:pt x="7360444" y="6498431"/>
                </a:cubicBezTo>
                <a:cubicBezTo>
                  <a:pt x="7430691" y="6545262"/>
                  <a:pt x="7561835" y="6681170"/>
                  <a:pt x="7708105" y="6441280"/>
                </a:cubicBezTo>
                <a:cubicBezTo>
                  <a:pt x="7856139" y="6636543"/>
                  <a:pt x="7969647" y="6588919"/>
                  <a:pt x="8067675" y="6491288"/>
                </a:cubicBezTo>
                <a:cubicBezTo>
                  <a:pt x="8139509" y="6546057"/>
                  <a:pt x="8229997" y="6532166"/>
                  <a:pt x="8281988" y="6484144"/>
                </a:cubicBezTo>
                <a:cubicBezTo>
                  <a:pt x="8445897" y="6572250"/>
                  <a:pt x="8478442" y="6601222"/>
                  <a:pt x="8586788" y="6503194"/>
                </a:cubicBezTo>
                <a:cubicBezTo>
                  <a:pt x="8609012" y="6640910"/>
                  <a:pt x="8643541" y="6635353"/>
                  <a:pt x="8705850" y="6584156"/>
                </a:cubicBezTo>
                <a:cubicBezTo>
                  <a:pt x="8756253" y="6611540"/>
                  <a:pt x="8811993" y="6660929"/>
                  <a:pt x="8889206" y="6667500"/>
                </a:cubicBezTo>
                <a:cubicBezTo>
                  <a:pt x="8919014" y="6552052"/>
                  <a:pt x="8829760" y="6531854"/>
                  <a:pt x="8807181" y="6483081"/>
                </a:cubicBezTo>
                <a:cubicBezTo>
                  <a:pt x="8842900" y="6432678"/>
                  <a:pt x="8864026" y="6413720"/>
                  <a:pt x="8743950" y="6365081"/>
                </a:cubicBezTo>
                <a:cubicBezTo>
                  <a:pt x="8819136" y="6285486"/>
                  <a:pt x="8813402" y="6222206"/>
                  <a:pt x="8715375" y="6076950"/>
                </a:cubicBezTo>
                <a:cubicBezTo>
                  <a:pt x="8749507" y="5996384"/>
                  <a:pt x="8781257" y="5992019"/>
                  <a:pt x="8729663" y="5843588"/>
                </a:cubicBezTo>
                <a:cubicBezTo>
                  <a:pt x="8857060" y="5695554"/>
                  <a:pt x="8826500" y="5569744"/>
                  <a:pt x="8667750" y="5491163"/>
                </a:cubicBezTo>
                <a:cubicBezTo>
                  <a:pt x="8839993" y="5395913"/>
                  <a:pt x="8856047" y="5275879"/>
                  <a:pt x="8722519" y="5162550"/>
                </a:cubicBezTo>
                <a:cubicBezTo>
                  <a:pt x="8757047" y="5096272"/>
                  <a:pt x="8799513" y="5015309"/>
                  <a:pt x="8710613" y="4943475"/>
                </a:cubicBezTo>
                <a:cubicBezTo>
                  <a:pt x="8730457" y="4897041"/>
                  <a:pt x="8888810" y="4727179"/>
                  <a:pt x="8715375" y="4645819"/>
                </a:cubicBezTo>
                <a:cubicBezTo>
                  <a:pt x="8716962" y="4583113"/>
                  <a:pt x="8698310" y="4594623"/>
                  <a:pt x="8672513" y="4576763"/>
                </a:cubicBezTo>
                <a:cubicBezTo>
                  <a:pt x="8746729" y="4449366"/>
                  <a:pt x="8737202" y="4435873"/>
                  <a:pt x="8670131" y="4350544"/>
                </a:cubicBezTo>
                <a:cubicBezTo>
                  <a:pt x="8694341" y="4293394"/>
                  <a:pt x="8812212" y="4256881"/>
                  <a:pt x="8803481" y="4183856"/>
                </a:cubicBezTo>
                <a:cubicBezTo>
                  <a:pt x="8814990" y="4121150"/>
                  <a:pt x="8724900" y="4038601"/>
                  <a:pt x="8712994" y="3990975"/>
                </a:cubicBezTo>
                <a:cubicBezTo>
                  <a:pt x="8795147" y="3945334"/>
                  <a:pt x="8745538" y="3863578"/>
                  <a:pt x="8741569" y="3783806"/>
                </a:cubicBezTo>
                <a:cubicBezTo>
                  <a:pt x="8800307" y="3674666"/>
                  <a:pt x="8878094" y="3575050"/>
                  <a:pt x="8662988" y="3429000"/>
                </a:cubicBezTo>
                <a:cubicBezTo>
                  <a:pt x="8905083" y="3306762"/>
                  <a:pt x="8794135" y="3176410"/>
                  <a:pt x="8729664" y="3093243"/>
                </a:cubicBezTo>
                <a:cubicBezTo>
                  <a:pt x="8789195" y="2980530"/>
                  <a:pt x="8746333" y="2917825"/>
                  <a:pt x="8715376" y="2862263"/>
                </a:cubicBezTo>
                <a:cubicBezTo>
                  <a:pt x="8853488" y="2701925"/>
                  <a:pt x="8808243" y="2653506"/>
                  <a:pt x="8736806" y="2583656"/>
                </a:cubicBezTo>
                <a:cubicBezTo>
                  <a:pt x="8724899" y="2549525"/>
                  <a:pt x="8674894" y="2543572"/>
                  <a:pt x="8682038" y="2509838"/>
                </a:cubicBezTo>
                <a:cubicBezTo>
                  <a:pt x="8713391" y="2470151"/>
                  <a:pt x="8772922" y="2397919"/>
                  <a:pt x="8674894" y="2305050"/>
                </a:cubicBezTo>
                <a:cubicBezTo>
                  <a:pt x="8681244" y="2249884"/>
                  <a:pt x="8726488" y="2280444"/>
                  <a:pt x="8734425" y="2228850"/>
                </a:cubicBezTo>
                <a:cubicBezTo>
                  <a:pt x="8781653" y="2170906"/>
                  <a:pt x="8857059" y="2112963"/>
                  <a:pt x="8717756" y="1950244"/>
                </a:cubicBezTo>
                <a:cubicBezTo>
                  <a:pt x="8718947" y="1863725"/>
                  <a:pt x="8769130" y="1946494"/>
                  <a:pt x="8741569" y="1709737"/>
                </a:cubicBezTo>
                <a:cubicBezTo>
                  <a:pt x="8824119" y="1584325"/>
                  <a:pt x="8830469" y="1480344"/>
                  <a:pt x="8665369" y="1376363"/>
                </a:cubicBezTo>
                <a:cubicBezTo>
                  <a:pt x="8933260" y="1216820"/>
                  <a:pt x="8777464" y="1075752"/>
                  <a:pt x="8724900" y="1004888"/>
                </a:cubicBezTo>
                <a:cubicBezTo>
                  <a:pt x="8765381" y="929879"/>
                  <a:pt x="8768556" y="865585"/>
                  <a:pt x="8708231" y="785813"/>
                </a:cubicBezTo>
                <a:cubicBezTo>
                  <a:pt x="8843168" y="594122"/>
                  <a:pt x="8799116" y="562769"/>
                  <a:pt x="8736807" y="490538"/>
                </a:cubicBezTo>
                <a:cubicBezTo>
                  <a:pt x="8821738" y="488554"/>
                  <a:pt x="8851504" y="439340"/>
                  <a:pt x="8805863" y="364331"/>
                </a:cubicBezTo>
                <a:cubicBezTo>
                  <a:pt x="8896350" y="286940"/>
                  <a:pt x="8878888" y="213519"/>
                  <a:pt x="8853488" y="197644"/>
                </a:cubicBezTo>
                <a:cubicBezTo>
                  <a:pt x="8765382" y="193279"/>
                  <a:pt x="8751491" y="252809"/>
                  <a:pt x="8705850" y="276225"/>
                </a:cubicBezTo>
                <a:cubicBezTo>
                  <a:pt x="8643540" y="223441"/>
                  <a:pt x="8627269" y="244475"/>
                  <a:pt x="8579644" y="338138"/>
                </a:cubicBezTo>
                <a:cubicBezTo>
                  <a:pt x="8484394" y="269081"/>
                  <a:pt x="8385969" y="305198"/>
                  <a:pt x="8296275" y="369094"/>
                </a:cubicBezTo>
                <a:cubicBezTo>
                  <a:pt x="8206581" y="321469"/>
                  <a:pt x="8136511" y="320497"/>
                  <a:pt x="8070056" y="364331"/>
                </a:cubicBezTo>
                <a:cubicBezTo>
                  <a:pt x="7965501" y="258146"/>
                  <a:pt x="7806659" y="226091"/>
                  <a:pt x="7726093" y="417781"/>
                </a:cubicBezTo>
                <a:cubicBezTo>
                  <a:pt x="7559405" y="194341"/>
                  <a:pt x="7465439" y="289102"/>
                  <a:pt x="7346156" y="361950"/>
                </a:cubicBezTo>
                <a:cubicBezTo>
                  <a:pt x="7272117" y="308592"/>
                  <a:pt x="7207251" y="341313"/>
                  <a:pt x="7150895" y="381000"/>
                </a:cubicBezTo>
                <a:cubicBezTo>
                  <a:pt x="6935173" y="230407"/>
                  <a:pt x="6913960" y="295275"/>
                  <a:pt x="6843713" y="352425"/>
                </a:cubicBezTo>
                <a:cubicBezTo>
                  <a:pt x="6830000" y="372489"/>
                  <a:pt x="6814741" y="400050"/>
                  <a:pt x="6769894" y="404813"/>
                </a:cubicBezTo>
                <a:cubicBezTo>
                  <a:pt x="6686727" y="344311"/>
                  <a:pt x="6643688" y="354807"/>
                  <a:pt x="6543675" y="407194"/>
                </a:cubicBezTo>
                <a:cubicBezTo>
                  <a:pt x="6519863" y="383382"/>
                  <a:pt x="6505178" y="370285"/>
                  <a:pt x="6484144" y="347663"/>
                </a:cubicBezTo>
                <a:cubicBezTo>
                  <a:pt x="6387087" y="266921"/>
                  <a:pt x="6338887" y="269875"/>
                  <a:pt x="6184106" y="385763"/>
                </a:cubicBezTo>
                <a:cubicBezTo>
                  <a:pt x="6139437" y="317721"/>
                  <a:pt x="6069014" y="322263"/>
                  <a:pt x="5969794" y="347663"/>
                </a:cubicBezTo>
                <a:cubicBezTo>
                  <a:pt x="5795346" y="236361"/>
                  <a:pt x="5714603" y="261938"/>
                  <a:pt x="5619750" y="402431"/>
                </a:cubicBezTo>
                <a:cubicBezTo>
                  <a:pt x="5455225" y="203816"/>
                  <a:pt x="5357416" y="299641"/>
                  <a:pt x="5264944" y="364332"/>
                </a:cubicBezTo>
                <a:cubicBezTo>
                  <a:pt x="5177015" y="299067"/>
                  <a:pt x="5104209" y="341710"/>
                  <a:pt x="5053013" y="378619"/>
                </a:cubicBezTo>
                <a:cubicBezTo>
                  <a:pt x="4863484" y="233185"/>
                  <a:pt x="4829175" y="289720"/>
                  <a:pt x="4698206" y="404813"/>
                </a:cubicBezTo>
                <a:cubicBezTo>
                  <a:pt x="4595813" y="353219"/>
                  <a:pt x="4543822" y="345677"/>
                  <a:pt x="4452938" y="411956"/>
                </a:cubicBezTo>
                <a:cubicBezTo>
                  <a:pt x="4310856" y="265905"/>
                  <a:pt x="4266406" y="243682"/>
                  <a:pt x="4098131" y="381000"/>
                </a:cubicBezTo>
                <a:cubicBezTo>
                  <a:pt x="4022724" y="314325"/>
                  <a:pt x="3956844" y="333375"/>
                  <a:pt x="3886200" y="352425"/>
                </a:cubicBezTo>
                <a:cubicBezTo>
                  <a:pt x="3734372" y="277197"/>
                  <a:pt x="3613500" y="228162"/>
                  <a:pt x="3523584" y="419633"/>
                </a:cubicBezTo>
                <a:cubicBezTo>
                  <a:pt x="3425733" y="197206"/>
                  <a:pt x="3267361" y="298142"/>
                  <a:pt x="3188494" y="361950"/>
                </a:cubicBezTo>
                <a:cubicBezTo>
                  <a:pt x="3092958" y="337653"/>
                  <a:pt x="3044825" y="321072"/>
                  <a:pt x="2950369" y="373856"/>
                </a:cubicBezTo>
                <a:cubicBezTo>
                  <a:pt x="2809081" y="266699"/>
                  <a:pt x="2746376" y="264319"/>
                  <a:pt x="2597944" y="409575"/>
                </a:cubicBezTo>
                <a:cubicBezTo>
                  <a:pt x="2507964" y="349161"/>
                  <a:pt x="2477295" y="332978"/>
                  <a:pt x="2376488" y="416719"/>
                </a:cubicBezTo>
                <a:cubicBezTo>
                  <a:pt x="2328069" y="407591"/>
                  <a:pt x="2358483" y="383125"/>
                  <a:pt x="2307431" y="354806"/>
                </a:cubicBezTo>
                <a:cubicBezTo>
                  <a:pt x="2234947" y="267749"/>
                  <a:pt x="2118410" y="271310"/>
                  <a:pt x="1991591" y="373007"/>
                </a:cubicBezTo>
                <a:cubicBezTo>
                  <a:pt x="1943300" y="298073"/>
                  <a:pt x="1810083" y="336928"/>
                  <a:pt x="1775114" y="369677"/>
                </a:cubicBezTo>
                <a:cubicBezTo>
                  <a:pt x="1594716" y="138213"/>
                  <a:pt x="1524223" y="299184"/>
                  <a:pt x="1422090" y="409642"/>
                </a:cubicBezTo>
                <a:cubicBezTo>
                  <a:pt x="1294978" y="213146"/>
                  <a:pt x="1200615" y="280311"/>
                  <a:pt x="1079055" y="339703"/>
                </a:cubicBezTo>
                <a:cubicBezTo>
                  <a:pt x="984138" y="345809"/>
                  <a:pt x="950171" y="280201"/>
                  <a:pt x="842596" y="369676"/>
                </a:cubicBezTo>
                <a:cubicBezTo>
                  <a:pt x="749344" y="341923"/>
                  <a:pt x="712711" y="197604"/>
                  <a:pt x="546189" y="346364"/>
                </a:cubicBezTo>
                <a:cubicBezTo>
                  <a:pt x="560065" y="229244"/>
                  <a:pt x="488909" y="218035"/>
                  <a:pt x="436285" y="263103"/>
                </a:cubicBezTo>
                <a:cubicBezTo>
                  <a:pt x="390322" y="238232"/>
                  <a:pt x="326140" y="168276"/>
                  <a:pt x="270411" y="1971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8" name="Group 4"/>
          <p:cNvGrpSpPr>
            <a:grpSpLocks noChangeAspect="1"/>
          </p:cNvGrpSpPr>
          <p:nvPr userDrawn="1"/>
        </p:nvGrpSpPr>
        <p:grpSpPr bwMode="auto">
          <a:xfrm>
            <a:off x="4038600" y="2050983"/>
            <a:ext cx="1066800" cy="489282"/>
            <a:chOff x="931" y="1273"/>
            <a:chExt cx="3881" cy="178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9" name="Freeform 5"/>
            <p:cNvSpPr>
              <a:spLocks noEditPoints="1"/>
            </p:cNvSpPr>
            <p:nvPr/>
          </p:nvSpPr>
          <p:spPr bwMode="auto">
            <a:xfrm>
              <a:off x="931" y="1273"/>
              <a:ext cx="3881" cy="1769"/>
            </a:xfrm>
            <a:custGeom>
              <a:avLst/>
              <a:gdLst>
                <a:gd name="T0" fmla="*/ 591 w 673"/>
                <a:gd name="T1" fmla="*/ 7 h 305"/>
                <a:gd name="T2" fmla="*/ 550 w 673"/>
                <a:gd name="T3" fmla="*/ 49 h 305"/>
                <a:gd name="T4" fmla="*/ 560 w 673"/>
                <a:gd name="T5" fmla="*/ 87 h 305"/>
                <a:gd name="T6" fmla="*/ 606 w 673"/>
                <a:gd name="T7" fmla="*/ 103 h 305"/>
                <a:gd name="T8" fmla="*/ 602 w 673"/>
                <a:gd name="T9" fmla="*/ 81 h 305"/>
                <a:gd name="T10" fmla="*/ 588 w 673"/>
                <a:gd name="T11" fmla="*/ 92 h 305"/>
                <a:gd name="T12" fmla="*/ 569 w 673"/>
                <a:gd name="T13" fmla="*/ 83 h 305"/>
                <a:gd name="T14" fmla="*/ 556 w 673"/>
                <a:gd name="T15" fmla="*/ 52 h 305"/>
                <a:gd name="T16" fmla="*/ 593 w 673"/>
                <a:gd name="T17" fmla="*/ 14 h 305"/>
                <a:gd name="T18" fmla="*/ 647 w 673"/>
                <a:gd name="T19" fmla="*/ 25 h 305"/>
                <a:gd name="T20" fmla="*/ 660 w 673"/>
                <a:gd name="T21" fmla="*/ 81 h 305"/>
                <a:gd name="T22" fmla="*/ 594 w 673"/>
                <a:gd name="T23" fmla="*/ 131 h 305"/>
                <a:gd name="T24" fmla="*/ 560 w 673"/>
                <a:gd name="T25" fmla="*/ 134 h 305"/>
                <a:gd name="T26" fmla="*/ 521 w 673"/>
                <a:gd name="T27" fmla="*/ 122 h 305"/>
                <a:gd name="T28" fmla="*/ 395 w 673"/>
                <a:gd name="T29" fmla="*/ 110 h 305"/>
                <a:gd name="T30" fmla="*/ 338 w 673"/>
                <a:gd name="T31" fmla="*/ 249 h 305"/>
                <a:gd name="T32" fmla="*/ 279 w 673"/>
                <a:gd name="T33" fmla="*/ 112 h 305"/>
                <a:gd name="T34" fmla="*/ 153 w 673"/>
                <a:gd name="T35" fmla="*/ 126 h 305"/>
                <a:gd name="T36" fmla="*/ 114 w 673"/>
                <a:gd name="T37" fmla="*/ 138 h 305"/>
                <a:gd name="T38" fmla="*/ 80 w 673"/>
                <a:gd name="T39" fmla="*/ 136 h 305"/>
                <a:gd name="T40" fmla="*/ 13 w 673"/>
                <a:gd name="T41" fmla="*/ 86 h 305"/>
                <a:gd name="T42" fmla="*/ 26 w 673"/>
                <a:gd name="T43" fmla="*/ 30 h 305"/>
                <a:gd name="T44" fmla="*/ 80 w 673"/>
                <a:gd name="T45" fmla="*/ 19 h 305"/>
                <a:gd name="T46" fmla="*/ 117 w 673"/>
                <a:gd name="T47" fmla="*/ 56 h 305"/>
                <a:gd name="T48" fmla="*/ 105 w 673"/>
                <a:gd name="T49" fmla="*/ 87 h 305"/>
                <a:gd name="T50" fmla="*/ 85 w 673"/>
                <a:gd name="T51" fmla="*/ 96 h 305"/>
                <a:gd name="T52" fmla="*/ 72 w 673"/>
                <a:gd name="T53" fmla="*/ 86 h 305"/>
                <a:gd name="T54" fmla="*/ 68 w 673"/>
                <a:gd name="T55" fmla="*/ 108 h 305"/>
                <a:gd name="T56" fmla="*/ 114 w 673"/>
                <a:gd name="T57" fmla="*/ 91 h 305"/>
                <a:gd name="T58" fmla="*/ 123 w 673"/>
                <a:gd name="T59" fmla="*/ 53 h 305"/>
                <a:gd name="T60" fmla="*/ 82 w 673"/>
                <a:gd name="T61" fmla="*/ 12 h 305"/>
                <a:gd name="T62" fmla="*/ 19 w 673"/>
                <a:gd name="T63" fmla="*/ 27 h 305"/>
                <a:gd name="T64" fmla="*/ 7 w 673"/>
                <a:gd name="T65" fmla="*/ 90 h 305"/>
                <a:gd name="T66" fmla="*/ 80 w 673"/>
                <a:gd name="T67" fmla="*/ 142 h 305"/>
                <a:gd name="T68" fmla="*/ 141 w 673"/>
                <a:gd name="T69" fmla="*/ 143 h 305"/>
                <a:gd name="T70" fmla="*/ 267 w 673"/>
                <a:gd name="T71" fmla="*/ 171 h 305"/>
                <a:gd name="T72" fmla="*/ 334 w 673"/>
                <a:gd name="T73" fmla="*/ 301 h 305"/>
                <a:gd name="T74" fmla="*/ 340 w 673"/>
                <a:gd name="T75" fmla="*/ 302 h 305"/>
                <a:gd name="T76" fmla="*/ 407 w 673"/>
                <a:gd name="T77" fmla="*/ 169 h 305"/>
                <a:gd name="T78" fmla="*/ 533 w 673"/>
                <a:gd name="T79" fmla="*/ 139 h 305"/>
                <a:gd name="T80" fmla="*/ 594 w 673"/>
                <a:gd name="T81" fmla="*/ 137 h 305"/>
                <a:gd name="T82" fmla="*/ 666 w 673"/>
                <a:gd name="T83" fmla="*/ 84 h 305"/>
                <a:gd name="T84" fmla="*/ 653 w 673"/>
                <a:gd name="T85" fmla="*/ 21 h 305"/>
                <a:gd name="T86" fmla="*/ 591 w 673"/>
                <a:gd name="T87" fmla="*/ 7 h 305"/>
                <a:gd name="T88" fmla="*/ 272 w 673"/>
                <a:gd name="T89" fmla="*/ 165 h 305"/>
                <a:gd name="T90" fmla="*/ 139 w 673"/>
                <a:gd name="T91" fmla="*/ 137 h 305"/>
                <a:gd name="T92" fmla="*/ 138 w 673"/>
                <a:gd name="T93" fmla="*/ 137 h 305"/>
                <a:gd name="T94" fmla="*/ 150 w 673"/>
                <a:gd name="T95" fmla="*/ 133 h 305"/>
                <a:gd name="T96" fmla="*/ 272 w 673"/>
                <a:gd name="T97" fmla="*/ 120 h 305"/>
                <a:gd name="T98" fmla="*/ 335 w 673"/>
                <a:gd name="T99" fmla="*/ 292 h 305"/>
                <a:gd name="T100" fmla="*/ 272 w 673"/>
                <a:gd name="T101" fmla="*/ 165 h 305"/>
                <a:gd name="T102" fmla="*/ 402 w 673"/>
                <a:gd name="T103" fmla="*/ 164 h 305"/>
                <a:gd name="T104" fmla="*/ 340 w 673"/>
                <a:gd name="T105" fmla="*/ 292 h 305"/>
                <a:gd name="T106" fmla="*/ 402 w 673"/>
                <a:gd name="T107" fmla="*/ 118 h 305"/>
                <a:gd name="T108" fmla="*/ 524 w 673"/>
                <a:gd name="T109" fmla="*/ 129 h 305"/>
                <a:gd name="T110" fmla="*/ 536 w 673"/>
                <a:gd name="T111" fmla="*/ 134 h 305"/>
                <a:gd name="T112" fmla="*/ 535 w 673"/>
                <a:gd name="T113" fmla="*/ 134 h 305"/>
                <a:gd name="T114" fmla="*/ 402 w 673"/>
                <a:gd name="T115" fmla="*/ 16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5">
                  <a:moveTo>
                    <a:pt x="591" y="7"/>
                  </a:moveTo>
                  <a:cubicBezTo>
                    <a:pt x="567" y="15"/>
                    <a:pt x="552" y="29"/>
                    <a:pt x="550" y="49"/>
                  </a:cubicBezTo>
                  <a:cubicBezTo>
                    <a:pt x="549" y="64"/>
                    <a:pt x="553" y="79"/>
                    <a:pt x="560" y="87"/>
                  </a:cubicBezTo>
                  <a:cubicBezTo>
                    <a:pt x="579" y="108"/>
                    <a:pt x="601" y="110"/>
                    <a:pt x="606" y="103"/>
                  </a:cubicBezTo>
                  <a:cubicBezTo>
                    <a:pt x="612" y="95"/>
                    <a:pt x="610" y="85"/>
                    <a:pt x="602" y="81"/>
                  </a:cubicBezTo>
                  <a:cubicBezTo>
                    <a:pt x="595" y="77"/>
                    <a:pt x="584" y="86"/>
                    <a:pt x="588" y="92"/>
                  </a:cubicBezTo>
                  <a:cubicBezTo>
                    <a:pt x="594" y="100"/>
                    <a:pt x="577" y="91"/>
                    <a:pt x="569" y="83"/>
                  </a:cubicBezTo>
                  <a:cubicBezTo>
                    <a:pt x="561" y="76"/>
                    <a:pt x="555" y="66"/>
                    <a:pt x="556" y="52"/>
                  </a:cubicBezTo>
                  <a:cubicBezTo>
                    <a:pt x="558" y="34"/>
                    <a:pt x="571" y="21"/>
                    <a:pt x="593" y="14"/>
                  </a:cubicBezTo>
                  <a:cubicBezTo>
                    <a:pt x="614" y="8"/>
                    <a:pt x="634" y="9"/>
                    <a:pt x="647" y="25"/>
                  </a:cubicBezTo>
                  <a:cubicBezTo>
                    <a:pt x="662" y="42"/>
                    <a:pt x="667" y="62"/>
                    <a:pt x="660" y="81"/>
                  </a:cubicBezTo>
                  <a:cubicBezTo>
                    <a:pt x="652" y="105"/>
                    <a:pt x="627" y="124"/>
                    <a:pt x="594" y="131"/>
                  </a:cubicBezTo>
                  <a:cubicBezTo>
                    <a:pt x="583" y="134"/>
                    <a:pt x="572" y="135"/>
                    <a:pt x="560" y="134"/>
                  </a:cubicBezTo>
                  <a:cubicBezTo>
                    <a:pt x="549" y="133"/>
                    <a:pt x="534" y="128"/>
                    <a:pt x="521" y="122"/>
                  </a:cubicBezTo>
                  <a:cubicBezTo>
                    <a:pt x="489" y="109"/>
                    <a:pt x="443" y="87"/>
                    <a:pt x="395" y="110"/>
                  </a:cubicBezTo>
                  <a:cubicBezTo>
                    <a:pt x="350" y="132"/>
                    <a:pt x="340" y="201"/>
                    <a:pt x="338" y="249"/>
                  </a:cubicBezTo>
                  <a:cubicBezTo>
                    <a:pt x="335" y="201"/>
                    <a:pt x="325" y="132"/>
                    <a:pt x="279" y="112"/>
                  </a:cubicBezTo>
                  <a:cubicBezTo>
                    <a:pt x="231" y="89"/>
                    <a:pt x="185" y="111"/>
                    <a:pt x="153" y="126"/>
                  </a:cubicBezTo>
                  <a:cubicBezTo>
                    <a:pt x="140" y="131"/>
                    <a:pt x="125" y="137"/>
                    <a:pt x="114" y="138"/>
                  </a:cubicBezTo>
                  <a:cubicBezTo>
                    <a:pt x="102" y="139"/>
                    <a:pt x="91" y="138"/>
                    <a:pt x="80" y="136"/>
                  </a:cubicBezTo>
                  <a:cubicBezTo>
                    <a:pt x="47" y="129"/>
                    <a:pt x="22" y="110"/>
                    <a:pt x="13" y="86"/>
                  </a:cubicBezTo>
                  <a:cubicBezTo>
                    <a:pt x="6" y="68"/>
                    <a:pt x="11" y="48"/>
                    <a:pt x="26" y="30"/>
                  </a:cubicBezTo>
                  <a:cubicBezTo>
                    <a:pt x="39" y="15"/>
                    <a:pt x="58" y="13"/>
                    <a:pt x="80" y="19"/>
                  </a:cubicBezTo>
                  <a:cubicBezTo>
                    <a:pt x="101" y="25"/>
                    <a:pt x="115" y="38"/>
                    <a:pt x="117" y="56"/>
                  </a:cubicBezTo>
                  <a:cubicBezTo>
                    <a:pt x="118" y="70"/>
                    <a:pt x="112" y="80"/>
                    <a:pt x="105" y="87"/>
                  </a:cubicBezTo>
                  <a:cubicBezTo>
                    <a:pt x="96" y="95"/>
                    <a:pt x="80" y="105"/>
                    <a:pt x="85" y="96"/>
                  </a:cubicBezTo>
                  <a:cubicBezTo>
                    <a:pt x="89" y="90"/>
                    <a:pt x="79" y="82"/>
                    <a:pt x="72" y="86"/>
                  </a:cubicBezTo>
                  <a:cubicBezTo>
                    <a:pt x="64" y="90"/>
                    <a:pt x="62" y="100"/>
                    <a:pt x="68" y="108"/>
                  </a:cubicBezTo>
                  <a:cubicBezTo>
                    <a:pt x="73" y="115"/>
                    <a:pt x="95" y="112"/>
                    <a:pt x="114" y="91"/>
                  </a:cubicBezTo>
                  <a:cubicBezTo>
                    <a:pt x="121" y="83"/>
                    <a:pt x="124" y="68"/>
                    <a:pt x="123" y="53"/>
                  </a:cubicBezTo>
                  <a:cubicBezTo>
                    <a:pt x="121" y="33"/>
                    <a:pt x="105" y="19"/>
                    <a:pt x="82" y="12"/>
                  </a:cubicBezTo>
                  <a:cubicBezTo>
                    <a:pt x="59" y="5"/>
                    <a:pt x="33" y="10"/>
                    <a:pt x="19" y="27"/>
                  </a:cubicBezTo>
                  <a:cubicBezTo>
                    <a:pt x="4" y="47"/>
                    <a:pt x="0" y="70"/>
                    <a:pt x="7" y="90"/>
                  </a:cubicBezTo>
                  <a:cubicBezTo>
                    <a:pt x="17" y="115"/>
                    <a:pt x="46" y="135"/>
                    <a:pt x="80" y="142"/>
                  </a:cubicBezTo>
                  <a:cubicBezTo>
                    <a:pt x="108" y="147"/>
                    <a:pt x="130" y="144"/>
                    <a:pt x="141" y="143"/>
                  </a:cubicBezTo>
                  <a:cubicBezTo>
                    <a:pt x="181" y="141"/>
                    <a:pt x="220" y="139"/>
                    <a:pt x="267" y="171"/>
                  </a:cubicBezTo>
                  <a:cubicBezTo>
                    <a:pt x="309" y="198"/>
                    <a:pt x="328" y="271"/>
                    <a:pt x="334" y="301"/>
                  </a:cubicBezTo>
                  <a:cubicBezTo>
                    <a:pt x="336" y="304"/>
                    <a:pt x="339" y="305"/>
                    <a:pt x="340" y="302"/>
                  </a:cubicBezTo>
                  <a:cubicBezTo>
                    <a:pt x="347" y="271"/>
                    <a:pt x="368" y="197"/>
                    <a:pt x="407" y="169"/>
                  </a:cubicBezTo>
                  <a:cubicBezTo>
                    <a:pt x="454" y="137"/>
                    <a:pt x="493" y="138"/>
                    <a:pt x="533" y="139"/>
                  </a:cubicBezTo>
                  <a:cubicBezTo>
                    <a:pt x="545" y="140"/>
                    <a:pt x="566" y="143"/>
                    <a:pt x="594" y="137"/>
                  </a:cubicBezTo>
                  <a:cubicBezTo>
                    <a:pt x="628" y="129"/>
                    <a:pt x="657" y="109"/>
                    <a:pt x="666" y="84"/>
                  </a:cubicBezTo>
                  <a:cubicBezTo>
                    <a:pt x="673" y="64"/>
                    <a:pt x="669" y="41"/>
                    <a:pt x="653" y="21"/>
                  </a:cubicBezTo>
                  <a:cubicBezTo>
                    <a:pt x="640" y="4"/>
                    <a:pt x="614" y="0"/>
                    <a:pt x="591" y="7"/>
                  </a:cubicBezTo>
                  <a:close/>
                  <a:moveTo>
                    <a:pt x="272" y="165"/>
                  </a:moveTo>
                  <a:cubicBezTo>
                    <a:pt x="224" y="133"/>
                    <a:pt x="179" y="135"/>
                    <a:pt x="139" y="137"/>
                  </a:cubicBezTo>
                  <a:cubicBezTo>
                    <a:pt x="138" y="137"/>
                    <a:pt x="138" y="137"/>
                    <a:pt x="138" y="137"/>
                  </a:cubicBezTo>
                  <a:cubicBezTo>
                    <a:pt x="142" y="136"/>
                    <a:pt x="146" y="135"/>
                    <a:pt x="150" y="133"/>
                  </a:cubicBezTo>
                  <a:cubicBezTo>
                    <a:pt x="182" y="119"/>
                    <a:pt x="225" y="98"/>
                    <a:pt x="272" y="120"/>
                  </a:cubicBezTo>
                  <a:cubicBezTo>
                    <a:pt x="333" y="148"/>
                    <a:pt x="335" y="265"/>
                    <a:pt x="335" y="292"/>
                  </a:cubicBezTo>
                  <a:cubicBezTo>
                    <a:pt x="330" y="259"/>
                    <a:pt x="314" y="193"/>
                    <a:pt x="272" y="165"/>
                  </a:cubicBezTo>
                  <a:close/>
                  <a:moveTo>
                    <a:pt x="402" y="164"/>
                  </a:moveTo>
                  <a:cubicBezTo>
                    <a:pt x="363" y="190"/>
                    <a:pt x="346" y="257"/>
                    <a:pt x="340" y="292"/>
                  </a:cubicBezTo>
                  <a:cubicBezTo>
                    <a:pt x="339" y="256"/>
                    <a:pt x="345" y="146"/>
                    <a:pt x="402" y="118"/>
                  </a:cubicBezTo>
                  <a:cubicBezTo>
                    <a:pt x="449" y="96"/>
                    <a:pt x="492" y="116"/>
                    <a:pt x="524" y="129"/>
                  </a:cubicBezTo>
                  <a:cubicBezTo>
                    <a:pt x="528" y="131"/>
                    <a:pt x="532" y="133"/>
                    <a:pt x="536" y="134"/>
                  </a:cubicBezTo>
                  <a:cubicBezTo>
                    <a:pt x="536" y="134"/>
                    <a:pt x="536" y="134"/>
                    <a:pt x="535" y="134"/>
                  </a:cubicBezTo>
                  <a:cubicBezTo>
                    <a:pt x="495" y="132"/>
                    <a:pt x="450" y="130"/>
                    <a:pt x="402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931" y="1296"/>
              <a:ext cx="3881" cy="1757"/>
            </a:xfrm>
            <a:custGeom>
              <a:avLst/>
              <a:gdLst>
                <a:gd name="T0" fmla="*/ 654 w 673"/>
                <a:gd name="T1" fmla="*/ 281 h 303"/>
                <a:gd name="T2" fmla="*/ 666 w 673"/>
                <a:gd name="T3" fmla="*/ 218 h 303"/>
                <a:gd name="T4" fmla="*/ 594 w 673"/>
                <a:gd name="T5" fmla="*/ 166 h 303"/>
                <a:gd name="T6" fmla="*/ 533 w 673"/>
                <a:gd name="T7" fmla="*/ 164 h 303"/>
                <a:gd name="T8" fmla="*/ 407 w 673"/>
                <a:gd name="T9" fmla="*/ 135 h 303"/>
                <a:gd name="T10" fmla="*/ 340 w 673"/>
                <a:gd name="T11" fmla="*/ 3 h 303"/>
                <a:gd name="T12" fmla="*/ 334 w 673"/>
                <a:gd name="T13" fmla="*/ 4 h 303"/>
                <a:gd name="T14" fmla="*/ 267 w 673"/>
                <a:gd name="T15" fmla="*/ 135 h 303"/>
                <a:gd name="T16" fmla="*/ 141 w 673"/>
                <a:gd name="T17" fmla="*/ 164 h 303"/>
                <a:gd name="T18" fmla="*/ 80 w 673"/>
                <a:gd name="T19" fmla="*/ 166 h 303"/>
                <a:gd name="T20" fmla="*/ 8 w 673"/>
                <a:gd name="T21" fmla="*/ 218 h 303"/>
                <a:gd name="T22" fmla="*/ 20 w 673"/>
                <a:gd name="T23" fmla="*/ 281 h 303"/>
                <a:gd name="T24" fmla="*/ 82 w 673"/>
                <a:gd name="T25" fmla="*/ 295 h 303"/>
                <a:gd name="T26" fmla="*/ 123 w 673"/>
                <a:gd name="T27" fmla="*/ 254 h 303"/>
                <a:gd name="T28" fmla="*/ 114 w 673"/>
                <a:gd name="T29" fmla="*/ 216 h 303"/>
                <a:gd name="T30" fmla="*/ 68 w 673"/>
                <a:gd name="T31" fmla="*/ 200 h 303"/>
                <a:gd name="T32" fmla="*/ 72 w 673"/>
                <a:gd name="T33" fmla="*/ 222 h 303"/>
                <a:gd name="T34" fmla="*/ 85 w 673"/>
                <a:gd name="T35" fmla="*/ 211 h 303"/>
                <a:gd name="T36" fmla="*/ 105 w 673"/>
                <a:gd name="T37" fmla="*/ 220 h 303"/>
                <a:gd name="T38" fmla="*/ 117 w 673"/>
                <a:gd name="T39" fmla="*/ 251 h 303"/>
                <a:gd name="T40" fmla="*/ 80 w 673"/>
                <a:gd name="T41" fmla="*/ 288 h 303"/>
                <a:gd name="T42" fmla="*/ 26 w 673"/>
                <a:gd name="T43" fmla="*/ 278 h 303"/>
                <a:gd name="T44" fmla="*/ 14 w 673"/>
                <a:gd name="T45" fmla="*/ 221 h 303"/>
                <a:gd name="T46" fmla="*/ 80 w 673"/>
                <a:gd name="T47" fmla="*/ 171 h 303"/>
                <a:gd name="T48" fmla="*/ 114 w 673"/>
                <a:gd name="T49" fmla="*/ 168 h 303"/>
                <a:gd name="T50" fmla="*/ 153 w 673"/>
                <a:gd name="T51" fmla="*/ 181 h 303"/>
                <a:gd name="T52" fmla="*/ 279 w 673"/>
                <a:gd name="T53" fmla="*/ 194 h 303"/>
                <a:gd name="T54" fmla="*/ 338 w 673"/>
                <a:gd name="T55" fmla="*/ 56 h 303"/>
                <a:gd name="T56" fmla="*/ 395 w 673"/>
                <a:gd name="T57" fmla="*/ 194 h 303"/>
                <a:gd name="T58" fmla="*/ 521 w 673"/>
                <a:gd name="T59" fmla="*/ 181 h 303"/>
                <a:gd name="T60" fmla="*/ 560 w 673"/>
                <a:gd name="T61" fmla="*/ 169 h 303"/>
                <a:gd name="T62" fmla="*/ 594 w 673"/>
                <a:gd name="T63" fmla="*/ 171 h 303"/>
                <a:gd name="T64" fmla="*/ 660 w 673"/>
                <a:gd name="T65" fmla="*/ 222 h 303"/>
                <a:gd name="T66" fmla="*/ 648 w 673"/>
                <a:gd name="T67" fmla="*/ 278 h 303"/>
                <a:gd name="T68" fmla="*/ 593 w 673"/>
                <a:gd name="T69" fmla="*/ 288 h 303"/>
                <a:gd name="T70" fmla="*/ 557 w 673"/>
                <a:gd name="T71" fmla="*/ 251 h 303"/>
                <a:gd name="T72" fmla="*/ 569 w 673"/>
                <a:gd name="T73" fmla="*/ 220 h 303"/>
                <a:gd name="T74" fmla="*/ 589 w 673"/>
                <a:gd name="T75" fmla="*/ 211 h 303"/>
                <a:gd name="T76" fmla="*/ 602 w 673"/>
                <a:gd name="T77" fmla="*/ 222 h 303"/>
                <a:gd name="T78" fmla="*/ 606 w 673"/>
                <a:gd name="T79" fmla="*/ 200 h 303"/>
                <a:gd name="T80" fmla="*/ 560 w 673"/>
                <a:gd name="T81" fmla="*/ 216 h 303"/>
                <a:gd name="T82" fmla="*/ 551 w 673"/>
                <a:gd name="T83" fmla="*/ 255 h 303"/>
                <a:gd name="T84" fmla="*/ 591 w 673"/>
                <a:gd name="T85" fmla="*/ 295 h 303"/>
                <a:gd name="T86" fmla="*/ 654 w 673"/>
                <a:gd name="T87" fmla="*/ 281 h 303"/>
                <a:gd name="T88" fmla="*/ 334 w 673"/>
                <a:gd name="T89" fmla="*/ 13 h 303"/>
                <a:gd name="T90" fmla="*/ 272 w 673"/>
                <a:gd name="T91" fmla="*/ 186 h 303"/>
                <a:gd name="T92" fmla="*/ 150 w 673"/>
                <a:gd name="T93" fmla="*/ 174 h 303"/>
                <a:gd name="T94" fmla="*/ 138 w 673"/>
                <a:gd name="T95" fmla="*/ 169 h 303"/>
                <a:gd name="T96" fmla="*/ 139 w 673"/>
                <a:gd name="T97" fmla="*/ 169 h 303"/>
                <a:gd name="T98" fmla="*/ 272 w 673"/>
                <a:gd name="T99" fmla="*/ 141 h 303"/>
                <a:gd name="T100" fmla="*/ 334 w 673"/>
                <a:gd name="T101" fmla="*/ 13 h 303"/>
                <a:gd name="T102" fmla="*/ 536 w 673"/>
                <a:gd name="T103" fmla="*/ 170 h 303"/>
                <a:gd name="T104" fmla="*/ 536 w 673"/>
                <a:gd name="T105" fmla="*/ 169 h 303"/>
                <a:gd name="T106" fmla="*/ 524 w 673"/>
                <a:gd name="T107" fmla="*/ 174 h 303"/>
                <a:gd name="T108" fmla="*/ 402 w 673"/>
                <a:gd name="T109" fmla="*/ 186 h 303"/>
                <a:gd name="T110" fmla="*/ 340 w 673"/>
                <a:gd name="T111" fmla="*/ 13 h 303"/>
                <a:gd name="T112" fmla="*/ 402 w 673"/>
                <a:gd name="T113" fmla="*/ 141 h 303"/>
                <a:gd name="T114" fmla="*/ 536 w 673"/>
                <a:gd name="T115" fmla="*/ 17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3">
                  <a:moveTo>
                    <a:pt x="654" y="281"/>
                  </a:moveTo>
                  <a:cubicBezTo>
                    <a:pt x="669" y="261"/>
                    <a:pt x="673" y="238"/>
                    <a:pt x="666" y="218"/>
                  </a:cubicBezTo>
                  <a:cubicBezTo>
                    <a:pt x="657" y="193"/>
                    <a:pt x="628" y="173"/>
                    <a:pt x="594" y="166"/>
                  </a:cubicBezTo>
                  <a:cubicBezTo>
                    <a:pt x="566" y="160"/>
                    <a:pt x="545" y="163"/>
                    <a:pt x="533" y="164"/>
                  </a:cubicBezTo>
                  <a:cubicBezTo>
                    <a:pt x="493" y="166"/>
                    <a:pt x="454" y="167"/>
                    <a:pt x="407" y="135"/>
                  </a:cubicBezTo>
                  <a:cubicBezTo>
                    <a:pt x="368" y="108"/>
                    <a:pt x="347" y="34"/>
                    <a:pt x="340" y="3"/>
                  </a:cubicBezTo>
                  <a:cubicBezTo>
                    <a:pt x="339" y="0"/>
                    <a:pt x="336" y="1"/>
                    <a:pt x="334" y="4"/>
                  </a:cubicBezTo>
                  <a:cubicBezTo>
                    <a:pt x="328" y="34"/>
                    <a:pt x="308" y="107"/>
                    <a:pt x="267" y="135"/>
                  </a:cubicBezTo>
                  <a:cubicBezTo>
                    <a:pt x="220" y="167"/>
                    <a:pt x="181" y="166"/>
                    <a:pt x="141" y="164"/>
                  </a:cubicBezTo>
                  <a:cubicBezTo>
                    <a:pt x="130" y="163"/>
                    <a:pt x="108" y="160"/>
                    <a:pt x="80" y="166"/>
                  </a:cubicBezTo>
                  <a:cubicBezTo>
                    <a:pt x="46" y="173"/>
                    <a:pt x="17" y="193"/>
                    <a:pt x="8" y="218"/>
                  </a:cubicBezTo>
                  <a:cubicBezTo>
                    <a:pt x="0" y="238"/>
                    <a:pt x="4" y="261"/>
                    <a:pt x="20" y="281"/>
                  </a:cubicBezTo>
                  <a:cubicBezTo>
                    <a:pt x="33" y="298"/>
                    <a:pt x="59" y="302"/>
                    <a:pt x="82" y="295"/>
                  </a:cubicBezTo>
                  <a:cubicBezTo>
                    <a:pt x="106" y="288"/>
                    <a:pt x="121" y="274"/>
                    <a:pt x="123" y="254"/>
                  </a:cubicBezTo>
                  <a:cubicBezTo>
                    <a:pt x="124" y="239"/>
                    <a:pt x="121" y="224"/>
                    <a:pt x="114" y="216"/>
                  </a:cubicBezTo>
                  <a:cubicBezTo>
                    <a:pt x="95" y="195"/>
                    <a:pt x="73" y="193"/>
                    <a:pt x="68" y="200"/>
                  </a:cubicBezTo>
                  <a:cubicBezTo>
                    <a:pt x="62" y="207"/>
                    <a:pt x="64" y="218"/>
                    <a:pt x="72" y="222"/>
                  </a:cubicBezTo>
                  <a:cubicBezTo>
                    <a:pt x="79" y="225"/>
                    <a:pt x="89" y="217"/>
                    <a:pt x="85" y="211"/>
                  </a:cubicBezTo>
                  <a:cubicBezTo>
                    <a:pt x="80" y="202"/>
                    <a:pt x="97" y="212"/>
                    <a:pt x="105" y="220"/>
                  </a:cubicBezTo>
                  <a:cubicBezTo>
                    <a:pt x="112" y="227"/>
                    <a:pt x="118" y="237"/>
                    <a:pt x="117" y="251"/>
                  </a:cubicBezTo>
                  <a:cubicBezTo>
                    <a:pt x="116" y="269"/>
                    <a:pt x="102" y="282"/>
                    <a:pt x="80" y="288"/>
                  </a:cubicBezTo>
                  <a:cubicBezTo>
                    <a:pt x="59" y="295"/>
                    <a:pt x="39" y="293"/>
                    <a:pt x="26" y="278"/>
                  </a:cubicBezTo>
                  <a:cubicBezTo>
                    <a:pt x="11" y="260"/>
                    <a:pt x="7" y="240"/>
                    <a:pt x="14" y="221"/>
                  </a:cubicBezTo>
                  <a:cubicBezTo>
                    <a:pt x="22" y="197"/>
                    <a:pt x="48" y="178"/>
                    <a:pt x="80" y="171"/>
                  </a:cubicBezTo>
                  <a:cubicBezTo>
                    <a:pt x="91" y="169"/>
                    <a:pt x="102" y="168"/>
                    <a:pt x="114" y="168"/>
                  </a:cubicBezTo>
                  <a:cubicBezTo>
                    <a:pt x="125" y="170"/>
                    <a:pt x="140" y="175"/>
                    <a:pt x="153" y="181"/>
                  </a:cubicBezTo>
                  <a:cubicBezTo>
                    <a:pt x="185" y="195"/>
                    <a:pt x="231" y="217"/>
                    <a:pt x="279" y="194"/>
                  </a:cubicBezTo>
                  <a:cubicBezTo>
                    <a:pt x="325" y="173"/>
                    <a:pt x="335" y="104"/>
                    <a:pt x="338" y="56"/>
                  </a:cubicBezTo>
                  <a:cubicBezTo>
                    <a:pt x="340" y="104"/>
                    <a:pt x="350" y="173"/>
                    <a:pt x="395" y="194"/>
                  </a:cubicBezTo>
                  <a:cubicBezTo>
                    <a:pt x="443" y="217"/>
                    <a:pt x="489" y="195"/>
                    <a:pt x="521" y="181"/>
                  </a:cubicBezTo>
                  <a:cubicBezTo>
                    <a:pt x="535" y="176"/>
                    <a:pt x="549" y="170"/>
                    <a:pt x="560" y="169"/>
                  </a:cubicBezTo>
                  <a:cubicBezTo>
                    <a:pt x="572" y="169"/>
                    <a:pt x="583" y="169"/>
                    <a:pt x="594" y="171"/>
                  </a:cubicBezTo>
                  <a:cubicBezTo>
                    <a:pt x="627" y="178"/>
                    <a:pt x="652" y="198"/>
                    <a:pt x="660" y="222"/>
                  </a:cubicBezTo>
                  <a:cubicBezTo>
                    <a:pt x="667" y="241"/>
                    <a:pt x="663" y="260"/>
                    <a:pt x="648" y="278"/>
                  </a:cubicBezTo>
                  <a:cubicBezTo>
                    <a:pt x="634" y="293"/>
                    <a:pt x="615" y="295"/>
                    <a:pt x="593" y="288"/>
                  </a:cubicBezTo>
                  <a:cubicBezTo>
                    <a:pt x="572" y="282"/>
                    <a:pt x="558" y="269"/>
                    <a:pt x="557" y="251"/>
                  </a:cubicBezTo>
                  <a:cubicBezTo>
                    <a:pt x="556" y="237"/>
                    <a:pt x="562" y="227"/>
                    <a:pt x="569" y="220"/>
                  </a:cubicBezTo>
                  <a:cubicBezTo>
                    <a:pt x="577" y="212"/>
                    <a:pt x="594" y="202"/>
                    <a:pt x="589" y="211"/>
                  </a:cubicBezTo>
                  <a:cubicBezTo>
                    <a:pt x="585" y="217"/>
                    <a:pt x="595" y="226"/>
                    <a:pt x="602" y="222"/>
                  </a:cubicBezTo>
                  <a:cubicBezTo>
                    <a:pt x="610" y="218"/>
                    <a:pt x="612" y="207"/>
                    <a:pt x="606" y="200"/>
                  </a:cubicBezTo>
                  <a:cubicBezTo>
                    <a:pt x="601" y="193"/>
                    <a:pt x="579" y="195"/>
                    <a:pt x="560" y="216"/>
                  </a:cubicBezTo>
                  <a:cubicBezTo>
                    <a:pt x="553" y="225"/>
                    <a:pt x="550" y="239"/>
                    <a:pt x="551" y="255"/>
                  </a:cubicBezTo>
                  <a:cubicBezTo>
                    <a:pt x="552" y="274"/>
                    <a:pt x="568" y="288"/>
                    <a:pt x="591" y="295"/>
                  </a:cubicBezTo>
                  <a:cubicBezTo>
                    <a:pt x="614" y="303"/>
                    <a:pt x="640" y="298"/>
                    <a:pt x="654" y="281"/>
                  </a:cubicBezTo>
                  <a:close/>
                  <a:moveTo>
                    <a:pt x="334" y="13"/>
                  </a:moveTo>
                  <a:cubicBezTo>
                    <a:pt x="335" y="40"/>
                    <a:pt x="333" y="157"/>
                    <a:pt x="272" y="186"/>
                  </a:cubicBezTo>
                  <a:cubicBezTo>
                    <a:pt x="225" y="208"/>
                    <a:pt x="182" y="187"/>
                    <a:pt x="150" y="174"/>
                  </a:cubicBezTo>
                  <a:cubicBezTo>
                    <a:pt x="146" y="172"/>
                    <a:pt x="142" y="171"/>
                    <a:pt x="138" y="169"/>
                  </a:cubicBezTo>
                  <a:cubicBezTo>
                    <a:pt x="138" y="169"/>
                    <a:pt x="139" y="169"/>
                    <a:pt x="139" y="169"/>
                  </a:cubicBezTo>
                  <a:cubicBezTo>
                    <a:pt x="179" y="171"/>
                    <a:pt x="224" y="173"/>
                    <a:pt x="272" y="141"/>
                  </a:cubicBezTo>
                  <a:cubicBezTo>
                    <a:pt x="314" y="113"/>
                    <a:pt x="329" y="47"/>
                    <a:pt x="334" y="13"/>
                  </a:cubicBezTo>
                  <a:close/>
                  <a:moveTo>
                    <a:pt x="536" y="170"/>
                  </a:moveTo>
                  <a:cubicBezTo>
                    <a:pt x="536" y="170"/>
                    <a:pt x="536" y="170"/>
                    <a:pt x="536" y="169"/>
                  </a:cubicBezTo>
                  <a:cubicBezTo>
                    <a:pt x="532" y="171"/>
                    <a:pt x="528" y="172"/>
                    <a:pt x="524" y="174"/>
                  </a:cubicBezTo>
                  <a:cubicBezTo>
                    <a:pt x="492" y="187"/>
                    <a:pt x="449" y="208"/>
                    <a:pt x="402" y="186"/>
                  </a:cubicBezTo>
                  <a:cubicBezTo>
                    <a:pt x="345" y="159"/>
                    <a:pt x="339" y="49"/>
                    <a:pt x="340" y="13"/>
                  </a:cubicBezTo>
                  <a:cubicBezTo>
                    <a:pt x="345" y="48"/>
                    <a:pt x="363" y="114"/>
                    <a:pt x="402" y="141"/>
                  </a:cubicBezTo>
                  <a:cubicBezTo>
                    <a:pt x="450" y="174"/>
                    <a:pt x="495" y="171"/>
                    <a:pt x="536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518161" y="391079"/>
            <a:ext cx="8107680" cy="6075842"/>
            <a:chOff x="-7937" y="-3175"/>
            <a:chExt cx="9159875" cy="686435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2" name="Freeform 14"/>
            <p:cNvSpPr>
              <a:spLocks noEditPoints="1"/>
            </p:cNvSpPr>
            <p:nvPr/>
          </p:nvSpPr>
          <p:spPr bwMode="auto">
            <a:xfrm>
              <a:off x="7878763" y="-3175"/>
              <a:ext cx="1270000" cy="1263650"/>
            </a:xfrm>
            <a:custGeom>
              <a:avLst/>
              <a:gdLst>
                <a:gd name="T0" fmla="*/ 283 w 400"/>
                <a:gd name="T1" fmla="*/ 286 h 398"/>
                <a:gd name="T2" fmla="*/ 298 w 400"/>
                <a:gd name="T3" fmla="*/ 203 h 398"/>
                <a:gd name="T4" fmla="*/ 206 w 400"/>
                <a:gd name="T5" fmla="*/ 108 h 398"/>
                <a:gd name="T6" fmla="*/ 156 w 400"/>
                <a:gd name="T7" fmla="*/ 115 h 398"/>
                <a:gd name="T8" fmla="*/ 67 w 400"/>
                <a:gd name="T9" fmla="*/ 139 h 398"/>
                <a:gd name="T10" fmla="*/ 67 w 400"/>
                <a:gd name="T11" fmla="*/ 25 h 398"/>
                <a:gd name="T12" fmla="*/ 156 w 400"/>
                <a:gd name="T13" fmla="*/ 47 h 398"/>
                <a:gd name="T14" fmla="*/ 206 w 400"/>
                <a:gd name="T15" fmla="*/ 56 h 398"/>
                <a:gd name="T16" fmla="*/ 311 w 400"/>
                <a:gd name="T17" fmla="*/ 16 h 398"/>
                <a:gd name="T18" fmla="*/ 385 w 400"/>
                <a:gd name="T19" fmla="*/ 0 h 398"/>
                <a:gd name="T20" fmla="*/ 383 w 400"/>
                <a:gd name="T21" fmla="*/ 86 h 398"/>
                <a:gd name="T22" fmla="*/ 341 w 400"/>
                <a:gd name="T23" fmla="*/ 106 h 398"/>
                <a:gd name="T24" fmla="*/ 335 w 400"/>
                <a:gd name="T25" fmla="*/ 204 h 398"/>
                <a:gd name="T26" fmla="*/ 372 w 400"/>
                <a:gd name="T27" fmla="*/ 318 h 398"/>
                <a:gd name="T28" fmla="*/ 312 w 400"/>
                <a:gd name="T29" fmla="*/ 329 h 398"/>
                <a:gd name="T30" fmla="*/ 298 w 400"/>
                <a:gd name="T31" fmla="*/ 289 h 398"/>
                <a:gd name="T32" fmla="*/ 310 w 400"/>
                <a:gd name="T33" fmla="*/ 307 h 398"/>
                <a:gd name="T34" fmla="*/ 343 w 400"/>
                <a:gd name="T35" fmla="*/ 332 h 398"/>
                <a:gd name="T36" fmla="*/ 326 w 400"/>
                <a:gd name="T37" fmla="*/ 307 h 398"/>
                <a:gd name="T38" fmla="*/ 317 w 400"/>
                <a:gd name="T39" fmla="*/ 252 h 398"/>
                <a:gd name="T40" fmla="*/ 338 w 400"/>
                <a:gd name="T41" fmla="*/ 215 h 398"/>
                <a:gd name="T42" fmla="*/ 297 w 400"/>
                <a:gd name="T43" fmla="*/ 266 h 398"/>
                <a:gd name="T44" fmla="*/ 317 w 400"/>
                <a:gd name="T45" fmla="*/ 232 h 398"/>
                <a:gd name="T46" fmla="*/ 318 w 400"/>
                <a:gd name="T47" fmla="*/ 191 h 398"/>
                <a:gd name="T48" fmla="*/ 297 w 400"/>
                <a:gd name="T49" fmla="*/ 191 h 398"/>
                <a:gd name="T50" fmla="*/ 309 w 400"/>
                <a:gd name="T51" fmla="*/ 131 h 398"/>
                <a:gd name="T52" fmla="*/ 332 w 400"/>
                <a:gd name="T53" fmla="*/ 199 h 398"/>
                <a:gd name="T54" fmla="*/ 322 w 400"/>
                <a:gd name="T55" fmla="*/ 185 h 398"/>
                <a:gd name="T56" fmla="*/ 199 w 400"/>
                <a:gd name="T57" fmla="*/ 96 h 398"/>
                <a:gd name="T58" fmla="*/ 268 w 400"/>
                <a:gd name="T59" fmla="*/ 90 h 398"/>
                <a:gd name="T60" fmla="*/ 199 w 400"/>
                <a:gd name="T61" fmla="*/ 96 h 398"/>
                <a:gd name="T62" fmla="*/ 109 w 400"/>
                <a:gd name="T63" fmla="*/ 101 h 398"/>
                <a:gd name="T64" fmla="*/ 54 w 400"/>
                <a:gd name="T65" fmla="*/ 109 h 398"/>
                <a:gd name="T66" fmla="*/ 318 w 400"/>
                <a:gd name="T67" fmla="*/ 118 h 398"/>
                <a:gd name="T68" fmla="*/ 161 w 400"/>
                <a:gd name="T69" fmla="*/ 109 h 398"/>
                <a:gd name="T70" fmla="*/ 133 w 400"/>
                <a:gd name="T71" fmla="*/ 102 h 398"/>
                <a:gd name="T72" fmla="*/ 364 w 400"/>
                <a:gd name="T73" fmla="*/ 68 h 398"/>
                <a:gd name="T74" fmla="*/ 358 w 400"/>
                <a:gd name="T75" fmla="*/ 83 h 398"/>
                <a:gd name="T76" fmla="*/ 146 w 400"/>
                <a:gd name="T77" fmla="*/ 82 h 398"/>
                <a:gd name="T78" fmla="*/ 187 w 400"/>
                <a:gd name="T79" fmla="*/ 90 h 398"/>
                <a:gd name="T80" fmla="*/ 198 w 400"/>
                <a:gd name="T81" fmla="*/ 73 h 398"/>
                <a:gd name="T82" fmla="*/ 7 w 400"/>
                <a:gd name="T83" fmla="*/ 82 h 398"/>
                <a:gd name="T84" fmla="*/ 70 w 400"/>
                <a:gd name="T85" fmla="*/ 75 h 398"/>
                <a:gd name="T86" fmla="*/ 297 w 400"/>
                <a:gd name="T87" fmla="*/ 89 h 398"/>
                <a:gd name="T88" fmla="*/ 281 w 400"/>
                <a:gd name="T89" fmla="*/ 81 h 398"/>
                <a:gd name="T90" fmla="*/ 238 w 400"/>
                <a:gd name="T91" fmla="*/ 75 h 398"/>
                <a:gd name="T92" fmla="*/ 345 w 400"/>
                <a:gd name="T93" fmla="*/ 83 h 398"/>
                <a:gd name="T94" fmla="*/ 214 w 400"/>
                <a:gd name="T95" fmla="*/ 77 h 398"/>
                <a:gd name="T96" fmla="*/ 255 w 400"/>
                <a:gd name="T97" fmla="*/ 43 h 398"/>
                <a:gd name="T98" fmla="*/ 60 w 400"/>
                <a:gd name="T99" fmla="*/ 43 h 398"/>
                <a:gd name="T100" fmla="*/ 92 w 400"/>
                <a:gd name="T101" fmla="*/ 73 h 398"/>
                <a:gd name="T102" fmla="*/ 132 w 400"/>
                <a:gd name="T103" fmla="*/ 62 h 398"/>
                <a:gd name="T104" fmla="*/ 161 w 400"/>
                <a:gd name="T105" fmla="*/ 53 h 398"/>
                <a:gd name="T106" fmla="*/ 315 w 400"/>
                <a:gd name="T107" fmla="*/ 54 h 398"/>
                <a:gd name="T108" fmla="*/ 378 w 400"/>
                <a:gd name="T109" fmla="*/ 20 h 398"/>
                <a:gd name="T110" fmla="*/ 316 w 400"/>
                <a:gd name="T111" fmla="*/ 41 h 398"/>
                <a:gd name="T112" fmla="*/ 331 w 400"/>
                <a:gd name="T113" fmla="*/ 3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317" y="398"/>
                  </a:moveTo>
                  <a:cubicBezTo>
                    <a:pt x="317" y="398"/>
                    <a:pt x="286" y="384"/>
                    <a:pt x="270" y="360"/>
                  </a:cubicBezTo>
                  <a:cubicBezTo>
                    <a:pt x="260" y="346"/>
                    <a:pt x="257" y="332"/>
                    <a:pt x="262" y="318"/>
                  </a:cubicBezTo>
                  <a:cubicBezTo>
                    <a:pt x="266" y="307"/>
                    <a:pt x="274" y="297"/>
                    <a:pt x="283" y="286"/>
                  </a:cubicBezTo>
                  <a:cubicBezTo>
                    <a:pt x="286" y="282"/>
                    <a:pt x="289" y="278"/>
                    <a:pt x="291" y="274"/>
                  </a:cubicBezTo>
                  <a:cubicBezTo>
                    <a:pt x="281" y="250"/>
                    <a:pt x="282" y="231"/>
                    <a:pt x="293" y="215"/>
                  </a:cubicBezTo>
                  <a:cubicBezTo>
                    <a:pt x="295" y="211"/>
                    <a:pt x="297" y="208"/>
                    <a:pt x="300" y="205"/>
                  </a:cubicBezTo>
                  <a:cubicBezTo>
                    <a:pt x="299" y="204"/>
                    <a:pt x="299" y="203"/>
                    <a:pt x="298" y="203"/>
                  </a:cubicBezTo>
                  <a:cubicBezTo>
                    <a:pt x="296" y="199"/>
                    <a:pt x="293" y="196"/>
                    <a:pt x="291" y="193"/>
                  </a:cubicBezTo>
                  <a:cubicBezTo>
                    <a:pt x="272" y="167"/>
                    <a:pt x="259" y="150"/>
                    <a:pt x="266" y="133"/>
                  </a:cubicBezTo>
                  <a:cubicBezTo>
                    <a:pt x="263" y="134"/>
                    <a:pt x="259" y="135"/>
                    <a:pt x="256" y="135"/>
                  </a:cubicBezTo>
                  <a:cubicBezTo>
                    <a:pt x="242" y="135"/>
                    <a:pt x="227" y="124"/>
                    <a:pt x="206" y="108"/>
                  </a:cubicBezTo>
                  <a:cubicBezTo>
                    <a:pt x="203" y="106"/>
                    <a:pt x="199" y="103"/>
                    <a:pt x="196" y="101"/>
                  </a:cubicBezTo>
                  <a:cubicBezTo>
                    <a:pt x="195" y="100"/>
                    <a:pt x="195" y="100"/>
                    <a:pt x="194" y="99"/>
                  </a:cubicBezTo>
                  <a:cubicBezTo>
                    <a:pt x="191" y="102"/>
                    <a:pt x="188" y="104"/>
                    <a:pt x="184" y="106"/>
                  </a:cubicBezTo>
                  <a:cubicBezTo>
                    <a:pt x="176" y="112"/>
                    <a:pt x="166" y="115"/>
                    <a:pt x="156" y="115"/>
                  </a:cubicBezTo>
                  <a:cubicBezTo>
                    <a:pt x="146" y="115"/>
                    <a:pt x="136" y="113"/>
                    <a:pt x="125" y="108"/>
                  </a:cubicBezTo>
                  <a:cubicBezTo>
                    <a:pt x="121" y="110"/>
                    <a:pt x="117" y="113"/>
                    <a:pt x="113" y="116"/>
                  </a:cubicBezTo>
                  <a:cubicBezTo>
                    <a:pt x="102" y="125"/>
                    <a:pt x="92" y="133"/>
                    <a:pt x="81" y="137"/>
                  </a:cubicBezTo>
                  <a:cubicBezTo>
                    <a:pt x="76" y="139"/>
                    <a:pt x="72" y="139"/>
                    <a:pt x="67" y="139"/>
                  </a:cubicBezTo>
                  <a:cubicBezTo>
                    <a:pt x="41" y="139"/>
                    <a:pt x="20" y="114"/>
                    <a:pt x="10" y="98"/>
                  </a:cubicBezTo>
                  <a:cubicBezTo>
                    <a:pt x="5" y="91"/>
                    <a:pt x="0" y="83"/>
                    <a:pt x="1" y="82"/>
                  </a:cubicBezTo>
                  <a:cubicBezTo>
                    <a:pt x="0" y="82"/>
                    <a:pt x="5" y="73"/>
                    <a:pt x="10" y="66"/>
                  </a:cubicBezTo>
                  <a:cubicBezTo>
                    <a:pt x="20" y="51"/>
                    <a:pt x="41" y="25"/>
                    <a:pt x="67" y="25"/>
                  </a:cubicBezTo>
                  <a:cubicBezTo>
                    <a:pt x="72" y="25"/>
                    <a:pt x="76" y="26"/>
                    <a:pt x="81" y="27"/>
                  </a:cubicBezTo>
                  <a:cubicBezTo>
                    <a:pt x="92" y="31"/>
                    <a:pt x="102" y="39"/>
                    <a:pt x="113" y="48"/>
                  </a:cubicBezTo>
                  <a:cubicBezTo>
                    <a:pt x="117" y="50"/>
                    <a:pt x="120" y="53"/>
                    <a:pt x="123" y="56"/>
                  </a:cubicBezTo>
                  <a:cubicBezTo>
                    <a:pt x="135" y="50"/>
                    <a:pt x="146" y="47"/>
                    <a:pt x="156" y="47"/>
                  </a:cubicBezTo>
                  <a:cubicBezTo>
                    <a:pt x="166" y="47"/>
                    <a:pt x="176" y="50"/>
                    <a:pt x="184" y="56"/>
                  </a:cubicBezTo>
                  <a:cubicBezTo>
                    <a:pt x="188" y="59"/>
                    <a:pt x="192" y="62"/>
                    <a:pt x="195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9" y="61"/>
                    <a:pt x="203" y="58"/>
                    <a:pt x="206" y="56"/>
                  </a:cubicBezTo>
                  <a:cubicBezTo>
                    <a:pt x="227" y="40"/>
                    <a:pt x="242" y="29"/>
                    <a:pt x="256" y="29"/>
                  </a:cubicBezTo>
                  <a:cubicBezTo>
                    <a:pt x="269" y="29"/>
                    <a:pt x="280" y="38"/>
                    <a:pt x="293" y="58"/>
                  </a:cubicBezTo>
                  <a:cubicBezTo>
                    <a:pt x="292" y="50"/>
                    <a:pt x="292" y="34"/>
                    <a:pt x="297" y="25"/>
                  </a:cubicBezTo>
                  <a:cubicBezTo>
                    <a:pt x="300" y="20"/>
                    <a:pt x="305" y="16"/>
                    <a:pt x="311" y="16"/>
                  </a:cubicBezTo>
                  <a:cubicBezTo>
                    <a:pt x="320" y="16"/>
                    <a:pt x="327" y="22"/>
                    <a:pt x="332" y="33"/>
                  </a:cubicBezTo>
                  <a:cubicBezTo>
                    <a:pt x="348" y="2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0"/>
                    <a:pt x="385" y="0"/>
                  </a:cubicBezTo>
                  <a:cubicBezTo>
                    <a:pt x="389" y="0"/>
                    <a:pt x="393" y="2"/>
                    <a:pt x="395" y="4"/>
                  </a:cubicBezTo>
                  <a:cubicBezTo>
                    <a:pt x="397" y="6"/>
                    <a:pt x="398" y="10"/>
                    <a:pt x="398" y="15"/>
                  </a:cubicBezTo>
                  <a:cubicBezTo>
                    <a:pt x="398" y="16"/>
                    <a:pt x="400" y="49"/>
                    <a:pt x="366" y="67"/>
                  </a:cubicBezTo>
                  <a:cubicBezTo>
                    <a:pt x="376" y="71"/>
                    <a:pt x="382" y="78"/>
                    <a:pt x="383" y="86"/>
                  </a:cubicBezTo>
                  <a:cubicBezTo>
                    <a:pt x="383" y="93"/>
                    <a:pt x="380" y="99"/>
                    <a:pt x="374" y="102"/>
                  </a:cubicBezTo>
                  <a:cubicBezTo>
                    <a:pt x="369" y="105"/>
                    <a:pt x="361" y="106"/>
                    <a:pt x="351" y="106"/>
                  </a:cubicBezTo>
                  <a:cubicBezTo>
                    <a:pt x="351" y="106"/>
                    <a:pt x="351" y="106"/>
                    <a:pt x="351" y="106"/>
                  </a:cubicBezTo>
                  <a:cubicBezTo>
                    <a:pt x="347" y="106"/>
                    <a:pt x="344" y="106"/>
                    <a:pt x="341" y="106"/>
                  </a:cubicBezTo>
                  <a:cubicBezTo>
                    <a:pt x="359" y="117"/>
                    <a:pt x="368" y="127"/>
                    <a:pt x="369" y="138"/>
                  </a:cubicBezTo>
                  <a:cubicBezTo>
                    <a:pt x="372" y="153"/>
                    <a:pt x="360" y="170"/>
                    <a:pt x="343" y="193"/>
                  </a:cubicBezTo>
                  <a:cubicBezTo>
                    <a:pt x="341" y="196"/>
                    <a:pt x="338" y="199"/>
                    <a:pt x="336" y="203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7" y="207"/>
                    <a:pt x="340" y="211"/>
                    <a:pt x="343" y="215"/>
                  </a:cubicBezTo>
                  <a:cubicBezTo>
                    <a:pt x="354" y="231"/>
                    <a:pt x="354" y="251"/>
                    <a:pt x="343" y="276"/>
                  </a:cubicBezTo>
                  <a:cubicBezTo>
                    <a:pt x="346" y="279"/>
                    <a:pt x="349" y="282"/>
                    <a:pt x="351" y="286"/>
                  </a:cubicBezTo>
                  <a:cubicBezTo>
                    <a:pt x="360" y="297"/>
                    <a:pt x="368" y="307"/>
                    <a:pt x="372" y="318"/>
                  </a:cubicBezTo>
                  <a:cubicBezTo>
                    <a:pt x="377" y="332"/>
                    <a:pt x="374" y="346"/>
                    <a:pt x="364" y="360"/>
                  </a:cubicBezTo>
                  <a:cubicBezTo>
                    <a:pt x="347" y="384"/>
                    <a:pt x="317" y="398"/>
                    <a:pt x="317" y="398"/>
                  </a:cubicBezTo>
                  <a:close/>
                  <a:moveTo>
                    <a:pt x="318" y="319"/>
                  </a:moveTo>
                  <a:cubicBezTo>
                    <a:pt x="316" y="322"/>
                    <a:pt x="314" y="326"/>
                    <a:pt x="312" y="329"/>
                  </a:cubicBezTo>
                  <a:cubicBezTo>
                    <a:pt x="300" y="353"/>
                    <a:pt x="312" y="382"/>
                    <a:pt x="317" y="392"/>
                  </a:cubicBezTo>
                  <a:cubicBezTo>
                    <a:pt x="322" y="382"/>
                    <a:pt x="336" y="353"/>
                    <a:pt x="324" y="329"/>
                  </a:cubicBezTo>
                  <a:cubicBezTo>
                    <a:pt x="322" y="326"/>
                    <a:pt x="320" y="323"/>
                    <a:pt x="318" y="319"/>
                  </a:cubicBezTo>
                  <a:close/>
                  <a:moveTo>
                    <a:pt x="298" y="289"/>
                  </a:moveTo>
                  <a:cubicBezTo>
                    <a:pt x="291" y="300"/>
                    <a:pt x="284" y="310"/>
                    <a:pt x="280" y="322"/>
                  </a:cubicBezTo>
                  <a:cubicBezTo>
                    <a:pt x="269" y="358"/>
                    <a:pt x="296" y="381"/>
                    <a:pt x="311" y="391"/>
                  </a:cubicBezTo>
                  <a:cubicBezTo>
                    <a:pt x="301" y="379"/>
                    <a:pt x="284" y="354"/>
                    <a:pt x="292" y="332"/>
                  </a:cubicBezTo>
                  <a:cubicBezTo>
                    <a:pt x="295" y="326"/>
                    <a:pt x="302" y="316"/>
                    <a:pt x="310" y="307"/>
                  </a:cubicBezTo>
                  <a:cubicBezTo>
                    <a:pt x="306" y="301"/>
                    <a:pt x="302" y="295"/>
                    <a:pt x="299" y="289"/>
                  </a:cubicBezTo>
                  <a:lnTo>
                    <a:pt x="298" y="289"/>
                  </a:lnTo>
                  <a:close/>
                  <a:moveTo>
                    <a:pt x="326" y="307"/>
                  </a:moveTo>
                  <a:cubicBezTo>
                    <a:pt x="333" y="316"/>
                    <a:pt x="340" y="326"/>
                    <a:pt x="343" y="332"/>
                  </a:cubicBezTo>
                  <a:cubicBezTo>
                    <a:pt x="352" y="354"/>
                    <a:pt x="334" y="378"/>
                    <a:pt x="323" y="390"/>
                  </a:cubicBezTo>
                  <a:cubicBezTo>
                    <a:pt x="338" y="381"/>
                    <a:pt x="365" y="358"/>
                    <a:pt x="353" y="322"/>
                  </a:cubicBezTo>
                  <a:cubicBezTo>
                    <a:pt x="350" y="310"/>
                    <a:pt x="343" y="300"/>
                    <a:pt x="336" y="290"/>
                  </a:cubicBezTo>
                  <a:cubicBezTo>
                    <a:pt x="333" y="296"/>
                    <a:pt x="329" y="302"/>
                    <a:pt x="326" y="307"/>
                  </a:cubicBezTo>
                  <a:close/>
                  <a:moveTo>
                    <a:pt x="305" y="279"/>
                  </a:moveTo>
                  <a:cubicBezTo>
                    <a:pt x="309" y="284"/>
                    <a:pt x="313" y="290"/>
                    <a:pt x="318" y="297"/>
                  </a:cubicBezTo>
                  <a:cubicBezTo>
                    <a:pt x="323" y="290"/>
                    <a:pt x="326" y="285"/>
                    <a:pt x="329" y="280"/>
                  </a:cubicBezTo>
                  <a:cubicBezTo>
                    <a:pt x="324" y="272"/>
                    <a:pt x="319" y="263"/>
                    <a:pt x="317" y="252"/>
                  </a:cubicBezTo>
                  <a:cubicBezTo>
                    <a:pt x="315" y="263"/>
                    <a:pt x="310" y="272"/>
                    <a:pt x="305" y="279"/>
                  </a:cubicBezTo>
                  <a:close/>
                  <a:moveTo>
                    <a:pt x="332" y="208"/>
                  </a:moveTo>
                  <a:cubicBezTo>
                    <a:pt x="318" y="231"/>
                    <a:pt x="327" y="251"/>
                    <a:pt x="337" y="267"/>
                  </a:cubicBezTo>
                  <a:cubicBezTo>
                    <a:pt x="349" y="246"/>
                    <a:pt x="349" y="228"/>
                    <a:pt x="338" y="215"/>
                  </a:cubicBezTo>
                  <a:cubicBezTo>
                    <a:pt x="336" y="212"/>
                    <a:pt x="334" y="210"/>
                    <a:pt x="332" y="208"/>
                  </a:cubicBezTo>
                  <a:close/>
                  <a:moveTo>
                    <a:pt x="303" y="209"/>
                  </a:moveTo>
                  <a:cubicBezTo>
                    <a:pt x="301" y="211"/>
                    <a:pt x="300" y="213"/>
                    <a:pt x="298" y="215"/>
                  </a:cubicBezTo>
                  <a:cubicBezTo>
                    <a:pt x="287" y="228"/>
                    <a:pt x="287" y="245"/>
                    <a:pt x="297" y="266"/>
                  </a:cubicBezTo>
                  <a:cubicBezTo>
                    <a:pt x="307" y="251"/>
                    <a:pt x="316" y="232"/>
                    <a:pt x="303" y="209"/>
                  </a:cubicBezTo>
                  <a:close/>
                  <a:moveTo>
                    <a:pt x="306" y="205"/>
                  </a:moveTo>
                  <a:cubicBezTo>
                    <a:pt x="307" y="207"/>
                    <a:pt x="308" y="209"/>
                    <a:pt x="309" y="212"/>
                  </a:cubicBezTo>
                  <a:cubicBezTo>
                    <a:pt x="313" y="219"/>
                    <a:pt x="316" y="226"/>
                    <a:pt x="317" y="232"/>
                  </a:cubicBezTo>
                  <a:cubicBezTo>
                    <a:pt x="318" y="226"/>
                    <a:pt x="321" y="219"/>
                    <a:pt x="324" y="212"/>
                  </a:cubicBezTo>
                  <a:cubicBezTo>
                    <a:pt x="326" y="209"/>
                    <a:pt x="327" y="206"/>
                    <a:pt x="329" y="204"/>
                  </a:cubicBezTo>
                  <a:cubicBezTo>
                    <a:pt x="326" y="201"/>
                    <a:pt x="326" y="201"/>
                    <a:pt x="326" y="201"/>
                  </a:cubicBezTo>
                  <a:cubicBezTo>
                    <a:pt x="323" y="197"/>
                    <a:pt x="320" y="194"/>
                    <a:pt x="318" y="191"/>
                  </a:cubicBezTo>
                  <a:cubicBezTo>
                    <a:pt x="315" y="194"/>
                    <a:pt x="312" y="197"/>
                    <a:pt x="309" y="201"/>
                  </a:cubicBezTo>
                  <a:lnTo>
                    <a:pt x="306" y="205"/>
                  </a:lnTo>
                  <a:close/>
                  <a:moveTo>
                    <a:pt x="296" y="106"/>
                  </a:moveTo>
                  <a:cubicBezTo>
                    <a:pt x="264" y="139"/>
                    <a:pt x="280" y="164"/>
                    <a:pt x="297" y="191"/>
                  </a:cubicBezTo>
                  <a:cubicBezTo>
                    <a:pt x="299" y="194"/>
                    <a:pt x="301" y="197"/>
                    <a:pt x="303" y="200"/>
                  </a:cubicBezTo>
                  <a:cubicBezTo>
                    <a:pt x="305" y="197"/>
                    <a:pt x="305" y="197"/>
                    <a:pt x="305" y="197"/>
                  </a:cubicBezTo>
                  <a:cubicBezTo>
                    <a:pt x="308" y="193"/>
                    <a:pt x="311" y="189"/>
                    <a:pt x="313" y="185"/>
                  </a:cubicBezTo>
                  <a:cubicBezTo>
                    <a:pt x="297" y="164"/>
                    <a:pt x="294" y="152"/>
                    <a:pt x="309" y="131"/>
                  </a:cubicBezTo>
                  <a:cubicBezTo>
                    <a:pt x="302" y="121"/>
                    <a:pt x="298" y="113"/>
                    <a:pt x="296" y="106"/>
                  </a:cubicBezTo>
                  <a:close/>
                  <a:moveTo>
                    <a:pt x="322" y="185"/>
                  </a:moveTo>
                  <a:cubicBezTo>
                    <a:pt x="324" y="189"/>
                    <a:pt x="327" y="193"/>
                    <a:pt x="330" y="197"/>
                  </a:cubicBezTo>
                  <a:cubicBezTo>
                    <a:pt x="332" y="199"/>
                    <a:pt x="332" y="199"/>
                    <a:pt x="332" y="199"/>
                  </a:cubicBezTo>
                  <a:cubicBezTo>
                    <a:pt x="333" y="196"/>
                    <a:pt x="335" y="193"/>
                    <a:pt x="337" y="191"/>
                  </a:cubicBezTo>
                  <a:cubicBezTo>
                    <a:pt x="354" y="164"/>
                    <a:pt x="369" y="139"/>
                    <a:pt x="338" y="107"/>
                  </a:cubicBezTo>
                  <a:cubicBezTo>
                    <a:pt x="337" y="113"/>
                    <a:pt x="333" y="121"/>
                    <a:pt x="327" y="131"/>
                  </a:cubicBezTo>
                  <a:cubicBezTo>
                    <a:pt x="342" y="152"/>
                    <a:pt x="339" y="164"/>
                    <a:pt x="322" y="185"/>
                  </a:cubicBezTo>
                  <a:close/>
                  <a:moveTo>
                    <a:pt x="318" y="143"/>
                  </a:moveTo>
                  <a:cubicBezTo>
                    <a:pt x="310" y="157"/>
                    <a:pt x="310" y="165"/>
                    <a:pt x="318" y="178"/>
                  </a:cubicBezTo>
                  <a:cubicBezTo>
                    <a:pt x="326" y="165"/>
                    <a:pt x="326" y="157"/>
                    <a:pt x="318" y="143"/>
                  </a:cubicBezTo>
                  <a:close/>
                  <a:moveTo>
                    <a:pt x="199" y="96"/>
                  </a:moveTo>
                  <a:cubicBezTo>
                    <a:pt x="202" y="98"/>
                    <a:pt x="205" y="100"/>
                    <a:pt x="208" y="102"/>
                  </a:cubicBezTo>
                  <a:cubicBezTo>
                    <a:pt x="224" y="112"/>
                    <a:pt x="239" y="121"/>
                    <a:pt x="255" y="121"/>
                  </a:cubicBezTo>
                  <a:cubicBezTo>
                    <a:pt x="268" y="121"/>
                    <a:pt x="280" y="115"/>
                    <a:pt x="293" y="103"/>
                  </a:cubicBezTo>
                  <a:cubicBezTo>
                    <a:pt x="286" y="101"/>
                    <a:pt x="278" y="97"/>
                    <a:pt x="268" y="90"/>
                  </a:cubicBezTo>
                  <a:cubicBezTo>
                    <a:pt x="258" y="97"/>
                    <a:pt x="251" y="100"/>
                    <a:pt x="243" y="100"/>
                  </a:cubicBezTo>
                  <a:cubicBezTo>
                    <a:pt x="234" y="100"/>
                    <a:pt x="225" y="94"/>
                    <a:pt x="214" y="86"/>
                  </a:cubicBezTo>
                  <a:cubicBezTo>
                    <a:pt x="210" y="88"/>
                    <a:pt x="206" y="91"/>
                    <a:pt x="202" y="94"/>
                  </a:cubicBezTo>
                  <a:lnTo>
                    <a:pt x="199" y="96"/>
                  </a:lnTo>
                  <a:close/>
                  <a:moveTo>
                    <a:pt x="8" y="88"/>
                  </a:moveTo>
                  <a:cubicBezTo>
                    <a:pt x="16" y="100"/>
                    <a:pt x="33" y="121"/>
                    <a:pt x="60" y="121"/>
                  </a:cubicBezTo>
                  <a:cubicBezTo>
                    <a:pt x="66" y="121"/>
                    <a:pt x="71" y="120"/>
                    <a:pt x="77" y="119"/>
                  </a:cubicBezTo>
                  <a:cubicBezTo>
                    <a:pt x="89" y="115"/>
                    <a:pt x="99" y="108"/>
                    <a:pt x="109" y="101"/>
                  </a:cubicBezTo>
                  <a:cubicBezTo>
                    <a:pt x="110" y="100"/>
                    <a:pt x="110" y="100"/>
                    <a:pt x="110" y="100"/>
                  </a:cubicBezTo>
                  <a:cubicBezTo>
                    <a:pt x="104" y="97"/>
                    <a:pt x="97" y="93"/>
                    <a:pt x="92" y="89"/>
                  </a:cubicBezTo>
                  <a:cubicBezTo>
                    <a:pt x="82" y="97"/>
                    <a:pt x="73" y="104"/>
                    <a:pt x="66" y="107"/>
                  </a:cubicBezTo>
                  <a:cubicBezTo>
                    <a:pt x="63" y="108"/>
                    <a:pt x="59" y="109"/>
                    <a:pt x="54" y="109"/>
                  </a:cubicBezTo>
                  <a:cubicBezTo>
                    <a:pt x="36" y="109"/>
                    <a:pt x="17" y="95"/>
                    <a:pt x="8" y="88"/>
                  </a:cubicBezTo>
                  <a:close/>
                  <a:moveTo>
                    <a:pt x="318" y="86"/>
                  </a:moveTo>
                  <a:cubicBezTo>
                    <a:pt x="317" y="87"/>
                    <a:pt x="310" y="92"/>
                    <a:pt x="310" y="99"/>
                  </a:cubicBezTo>
                  <a:cubicBezTo>
                    <a:pt x="310" y="106"/>
                    <a:pt x="311" y="110"/>
                    <a:pt x="318" y="118"/>
                  </a:cubicBezTo>
                  <a:cubicBezTo>
                    <a:pt x="324" y="109"/>
                    <a:pt x="326" y="101"/>
                    <a:pt x="324" y="94"/>
                  </a:cubicBezTo>
                  <a:cubicBezTo>
                    <a:pt x="323" y="89"/>
                    <a:pt x="319" y="87"/>
                    <a:pt x="318" y="86"/>
                  </a:cubicBezTo>
                  <a:close/>
                  <a:moveTo>
                    <a:pt x="133" y="102"/>
                  </a:moveTo>
                  <a:cubicBezTo>
                    <a:pt x="143" y="107"/>
                    <a:pt x="153" y="109"/>
                    <a:pt x="161" y="109"/>
                  </a:cubicBezTo>
                  <a:cubicBezTo>
                    <a:pt x="169" y="109"/>
                    <a:pt x="177" y="107"/>
                    <a:pt x="184" y="101"/>
                  </a:cubicBezTo>
                  <a:cubicBezTo>
                    <a:pt x="186" y="99"/>
                    <a:pt x="188" y="98"/>
                    <a:pt x="190" y="97"/>
                  </a:cubicBezTo>
                  <a:cubicBezTo>
                    <a:pt x="182" y="92"/>
                    <a:pt x="174" y="90"/>
                    <a:pt x="166" y="90"/>
                  </a:cubicBezTo>
                  <a:cubicBezTo>
                    <a:pt x="156" y="90"/>
                    <a:pt x="145" y="94"/>
                    <a:pt x="133" y="102"/>
                  </a:cubicBezTo>
                  <a:close/>
                  <a:moveTo>
                    <a:pt x="336" y="93"/>
                  </a:moveTo>
                  <a:cubicBezTo>
                    <a:pt x="338" y="96"/>
                    <a:pt x="339" y="100"/>
                    <a:pt x="339" y="104"/>
                  </a:cubicBezTo>
                  <a:cubicBezTo>
                    <a:pt x="348" y="103"/>
                    <a:pt x="355" y="99"/>
                    <a:pt x="359" y="93"/>
                  </a:cubicBezTo>
                  <a:cubicBezTo>
                    <a:pt x="366" y="84"/>
                    <a:pt x="365" y="72"/>
                    <a:pt x="364" y="68"/>
                  </a:cubicBezTo>
                  <a:cubicBezTo>
                    <a:pt x="358" y="70"/>
                    <a:pt x="350" y="72"/>
                    <a:pt x="341" y="74"/>
                  </a:cubicBezTo>
                  <a:cubicBezTo>
                    <a:pt x="350" y="76"/>
                    <a:pt x="358" y="82"/>
                    <a:pt x="358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3"/>
                    <a:pt x="358" y="83"/>
                    <a:pt x="358" y="83"/>
                  </a:cubicBezTo>
                  <a:cubicBezTo>
                    <a:pt x="350" y="89"/>
                    <a:pt x="343" y="92"/>
                    <a:pt x="336" y="93"/>
                  </a:cubicBezTo>
                  <a:close/>
                  <a:moveTo>
                    <a:pt x="102" y="81"/>
                  </a:moveTo>
                  <a:cubicBezTo>
                    <a:pt x="109" y="86"/>
                    <a:pt x="115" y="90"/>
                    <a:pt x="120" y="94"/>
                  </a:cubicBezTo>
                  <a:cubicBezTo>
                    <a:pt x="127" y="89"/>
                    <a:pt x="136" y="84"/>
                    <a:pt x="146" y="82"/>
                  </a:cubicBezTo>
                  <a:cubicBezTo>
                    <a:pt x="136" y="80"/>
                    <a:pt x="126" y="75"/>
                    <a:pt x="118" y="70"/>
                  </a:cubicBezTo>
                  <a:cubicBezTo>
                    <a:pt x="114" y="73"/>
                    <a:pt x="108" y="77"/>
                    <a:pt x="102" y="81"/>
                  </a:cubicBezTo>
                  <a:close/>
                  <a:moveTo>
                    <a:pt x="166" y="82"/>
                  </a:moveTo>
                  <a:cubicBezTo>
                    <a:pt x="173" y="83"/>
                    <a:pt x="180" y="86"/>
                    <a:pt x="187" y="90"/>
                  </a:cubicBezTo>
                  <a:cubicBezTo>
                    <a:pt x="189" y="91"/>
                    <a:pt x="191" y="92"/>
                    <a:pt x="194" y="93"/>
                  </a:cubicBezTo>
                  <a:cubicBezTo>
                    <a:pt x="198" y="90"/>
                    <a:pt x="198" y="90"/>
                    <a:pt x="198" y="90"/>
                  </a:cubicBezTo>
                  <a:cubicBezTo>
                    <a:pt x="201" y="87"/>
                    <a:pt x="205" y="84"/>
                    <a:pt x="208" y="81"/>
                  </a:cubicBezTo>
                  <a:cubicBezTo>
                    <a:pt x="205" y="79"/>
                    <a:pt x="201" y="76"/>
                    <a:pt x="198" y="73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192" y="72"/>
                    <a:pt x="190" y="73"/>
                    <a:pt x="187" y="75"/>
                  </a:cubicBezTo>
                  <a:cubicBezTo>
                    <a:pt x="180" y="78"/>
                    <a:pt x="173" y="81"/>
                    <a:pt x="166" y="82"/>
                  </a:cubicBezTo>
                  <a:close/>
                  <a:moveTo>
                    <a:pt x="7" y="82"/>
                  </a:moveTo>
                  <a:cubicBezTo>
                    <a:pt x="14" y="86"/>
                    <a:pt x="29" y="92"/>
                    <a:pt x="46" y="92"/>
                  </a:cubicBezTo>
                  <a:cubicBezTo>
                    <a:pt x="55" y="92"/>
                    <a:pt x="63" y="91"/>
                    <a:pt x="70" y="87"/>
                  </a:cubicBezTo>
                  <a:cubicBezTo>
                    <a:pt x="73" y="86"/>
                    <a:pt x="76" y="84"/>
                    <a:pt x="80" y="81"/>
                  </a:cubicBezTo>
                  <a:cubicBezTo>
                    <a:pt x="76" y="79"/>
                    <a:pt x="73" y="77"/>
                    <a:pt x="70" y="75"/>
                  </a:cubicBezTo>
                  <a:cubicBezTo>
                    <a:pt x="63" y="72"/>
                    <a:pt x="56" y="70"/>
                    <a:pt x="48" y="70"/>
                  </a:cubicBezTo>
                  <a:cubicBezTo>
                    <a:pt x="30" y="70"/>
                    <a:pt x="14" y="78"/>
                    <a:pt x="7" y="82"/>
                  </a:cubicBezTo>
                  <a:close/>
                  <a:moveTo>
                    <a:pt x="281" y="81"/>
                  </a:moveTo>
                  <a:cubicBezTo>
                    <a:pt x="288" y="87"/>
                    <a:pt x="292" y="89"/>
                    <a:pt x="297" y="89"/>
                  </a:cubicBezTo>
                  <a:cubicBezTo>
                    <a:pt x="298" y="89"/>
                    <a:pt x="299" y="89"/>
                    <a:pt x="300" y="89"/>
                  </a:cubicBezTo>
                  <a:cubicBezTo>
                    <a:pt x="306" y="89"/>
                    <a:pt x="311" y="82"/>
                    <a:pt x="312" y="81"/>
                  </a:cubicBezTo>
                  <a:cubicBezTo>
                    <a:pt x="312" y="80"/>
                    <a:pt x="308" y="74"/>
                    <a:pt x="300" y="74"/>
                  </a:cubicBezTo>
                  <a:cubicBezTo>
                    <a:pt x="294" y="74"/>
                    <a:pt x="288" y="77"/>
                    <a:pt x="281" y="81"/>
                  </a:cubicBezTo>
                  <a:close/>
                  <a:moveTo>
                    <a:pt x="220" y="81"/>
                  </a:moveTo>
                  <a:cubicBezTo>
                    <a:pt x="228" y="86"/>
                    <a:pt x="233" y="87"/>
                    <a:pt x="238" y="87"/>
                  </a:cubicBezTo>
                  <a:cubicBezTo>
                    <a:pt x="243" y="87"/>
                    <a:pt x="249" y="85"/>
                    <a:pt x="256" y="81"/>
                  </a:cubicBezTo>
                  <a:cubicBezTo>
                    <a:pt x="249" y="77"/>
                    <a:pt x="243" y="75"/>
                    <a:pt x="238" y="75"/>
                  </a:cubicBezTo>
                  <a:cubicBezTo>
                    <a:pt x="233" y="75"/>
                    <a:pt x="228" y="77"/>
                    <a:pt x="220" y="81"/>
                  </a:cubicBezTo>
                  <a:close/>
                  <a:moveTo>
                    <a:pt x="326" y="84"/>
                  </a:moveTo>
                  <a:cubicBezTo>
                    <a:pt x="328" y="85"/>
                    <a:pt x="331" y="86"/>
                    <a:pt x="334" y="86"/>
                  </a:cubicBezTo>
                  <a:cubicBezTo>
                    <a:pt x="339" y="86"/>
                    <a:pt x="343" y="84"/>
                    <a:pt x="345" y="83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31" y="80"/>
                    <a:pt x="327" y="83"/>
                    <a:pt x="326" y="84"/>
                  </a:cubicBezTo>
                  <a:close/>
                  <a:moveTo>
                    <a:pt x="202" y="69"/>
                  </a:moveTo>
                  <a:cubicBezTo>
                    <a:pt x="206" y="72"/>
                    <a:pt x="210" y="75"/>
                    <a:pt x="214" y="77"/>
                  </a:cubicBez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7" y="66"/>
                    <a:pt x="286" y="62"/>
                    <a:pt x="292" y="61"/>
                  </a:cubicBezTo>
                  <a:cubicBezTo>
                    <a:pt x="280" y="49"/>
                    <a:pt x="268" y="43"/>
                    <a:pt x="255" y="43"/>
                  </a:cubicBezTo>
                  <a:cubicBezTo>
                    <a:pt x="239" y="43"/>
                    <a:pt x="224" y="52"/>
                    <a:pt x="208" y="62"/>
                  </a:cubicBezTo>
                  <a:cubicBezTo>
                    <a:pt x="205" y="64"/>
                    <a:pt x="203" y="66"/>
                    <a:pt x="200" y="67"/>
                  </a:cubicBezTo>
                  <a:lnTo>
                    <a:pt x="202" y="69"/>
                  </a:lnTo>
                  <a:close/>
                  <a:moveTo>
                    <a:pt x="60" y="43"/>
                  </a:moveTo>
                  <a:cubicBezTo>
                    <a:pt x="34" y="43"/>
                    <a:pt x="16" y="64"/>
                    <a:pt x="8" y="76"/>
                  </a:cubicBezTo>
                  <a:cubicBezTo>
                    <a:pt x="18" y="68"/>
                    <a:pt x="36" y="54"/>
                    <a:pt x="55" y="54"/>
                  </a:cubicBezTo>
                  <a:cubicBezTo>
                    <a:pt x="59" y="54"/>
                    <a:pt x="63" y="54"/>
                    <a:pt x="66" y="56"/>
                  </a:cubicBezTo>
                  <a:cubicBezTo>
                    <a:pt x="73" y="59"/>
                    <a:pt x="82" y="66"/>
                    <a:pt x="92" y="73"/>
                  </a:cubicBezTo>
                  <a:cubicBezTo>
                    <a:pt x="97" y="70"/>
                    <a:pt x="103" y="66"/>
                    <a:pt x="109" y="63"/>
                  </a:cubicBezTo>
                  <a:cubicBezTo>
                    <a:pt x="99" y="56"/>
                    <a:pt x="89" y="49"/>
                    <a:pt x="77" y="46"/>
                  </a:cubicBezTo>
                  <a:cubicBezTo>
                    <a:pt x="71" y="44"/>
                    <a:pt x="66" y="43"/>
                    <a:pt x="60" y="43"/>
                  </a:cubicBezTo>
                  <a:close/>
                  <a:moveTo>
                    <a:pt x="132" y="62"/>
                  </a:moveTo>
                  <a:cubicBezTo>
                    <a:pt x="145" y="70"/>
                    <a:pt x="156" y="74"/>
                    <a:pt x="166" y="74"/>
                  </a:cubicBezTo>
                  <a:cubicBezTo>
                    <a:pt x="175" y="74"/>
                    <a:pt x="183" y="72"/>
                    <a:pt x="191" y="67"/>
                  </a:cubicBezTo>
                  <a:cubicBezTo>
                    <a:pt x="189" y="65"/>
                    <a:pt x="186" y="63"/>
                    <a:pt x="184" y="62"/>
                  </a:cubicBezTo>
                  <a:cubicBezTo>
                    <a:pt x="177" y="56"/>
                    <a:pt x="169" y="53"/>
                    <a:pt x="161" y="53"/>
                  </a:cubicBezTo>
                  <a:cubicBezTo>
                    <a:pt x="152" y="53"/>
                    <a:pt x="143" y="56"/>
                    <a:pt x="132" y="62"/>
                  </a:cubicBezTo>
                  <a:close/>
                  <a:moveTo>
                    <a:pt x="315" y="54"/>
                  </a:moveTo>
                  <a:cubicBezTo>
                    <a:pt x="314" y="57"/>
                    <a:pt x="309" y="66"/>
                    <a:pt x="315" y="73"/>
                  </a:cubicBezTo>
                  <a:cubicBezTo>
                    <a:pt x="317" y="71"/>
                    <a:pt x="322" y="63"/>
                    <a:pt x="315" y="54"/>
                  </a:cubicBezTo>
                  <a:close/>
                  <a:moveTo>
                    <a:pt x="368" y="16"/>
                  </a:moveTo>
                  <a:cubicBezTo>
                    <a:pt x="351" y="16"/>
                    <a:pt x="337" y="57"/>
                    <a:pt x="335" y="64"/>
                  </a:cubicBezTo>
                  <a:cubicBezTo>
                    <a:pt x="342" y="61"/>
                    <a:pt x="379" y="44"/>
                    <a:pt x="382" y="29"/>
                  </a:cubicBezTo>
                  <a:cubicBezTo>
                    <a:pt x="382" y="26"/>
                    <a:pt x="381" y="23"/>
                    <a:pt x="378" y="20"/>
                  </a:cubicBezTo>
                  <a:cubicBezTo>
                    <a:pt x="375" y="17"/>
                    <a:pt x="372" y="16"/>
                    <a:pt x="368" y="16"/>
                  </a:cubicBezTo>
                  <a:close/>
                  <a:moveTo>
                    <a:pt x="296" y="60"/>
                  </a:moveTo>
                  <a:cubicBezTo>
                    <a:pt x="300" y="60"/>
                    <a:pt x="303" y="61"/>
                    <a:pt x="306" y="63"/>
                  </a:cubicBezTo>
                  <a:cubicBezTo>
                    <a:pt x="306" y="56"/>
                    <a:pt x="310" y="49"/>
                    <a:pt x="316" y="41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7" y="41"/>
                    <a:pt x="317" y="41"/>
                    <a:pt x="317" y="41"/>
                  </a:cubicBezTo>
                  <a:cubicBezTo>
                    <a:pt x="317" y="41"/>
                    <a:pt x="322" y="49"/>
                    <a:pt x="325" y="58"/>
                  </a:cubicBezTo>
                  <a:cubicBezTo>
                    <a:pt x="326" y="49"/>
                    <a:pt x="328" y="41"/>
                    <a:pt x="331" y="35"/>
                  </a:cubicBezTo>
                  <a:cubicBezTo>
                    <a:pt x="329" y="35"/>
                    <a:pt x="327" y="34"/>
                    <a:pt x="324" y="34"/>
                  </a:cubicBezTo>
                  <a:cubicBezTo>
                    <a:pt x="314" y="34"/>
                    <a:pt x="298" y="38"/>
                    <a:pt x="295" y="60"/>
                  </a:cubicBezTo>
                  <a:cubicBezTo>
                    <a:pt x="295" y="60"/>
                    <a:pt x="296" y="60"/>
                    <a:pt x="296" y="6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7878763" y="-3175"/>
              <a:ext cx="1273175" cy="1266825"/>
            </a:xfrm>
            <a:custGeom>
              <a:avLst/>
              <a:gdLst>
                <a:gd name="T0" fmla="*/ 335 w 401"/>
                <a:gd name="T1" fmla="*/ 203 h 399"/>
                <a:gd name="T2" fmla="*/ 317 w 401"/>
                <a:gd name="T3" fmla="*/ 398 h 399"/>
                <a:gd name="T4" fmla="*/ 256 w 401"/>
                <a:gd name="T5" fmla="*/ 135 h 399"/>
                <a:gd name="T6" fmla="*/ 67 w 401"/>
                <a:gd name="T7" fmla="*/ 139 h 399"/>
                <a:gd name="T8" fmla="*/ 195 w 401"/>
                <a:gd name="T9" fmla="*/ 65 h 399"/>
                <a:gd name="T10" fmla="*/ 382 w 401"/>
                <a:gd name="T11" fmla="*/ 1 h 399"/>
                <a:gd name="T12" fmla="*/ 294 w 401"/>
                <a:gd name="T13" fmla="*/ 61 h 399"/>
                <a:gd name="T14" fmla="*/ 294 w 401"/>
                <a:gd name="T15" fmla="*/ 61 h 399"/>
                <a:gd name="T16" fmla="*/ 214 w 401"/>
                <a:gd name="T17" fmla="*/ 77 h 399"/>
                <a:gd name="T18" fmla="*/ 60 w 401"/>
                <a:gd name="T19" fmla="*/ 42 h 399"/>
                <a:gd name="T20" fmla="*/ 166 w 401"/>
                <a:gd name="T21" fmla="*/ 75 h 399"/>
                <a:gd name="T22" fmla="*/ 358 w 401"/>
                <a:gd name="T23" fmla="*/ 82 h 399"/>
                <a:gd name="T24" fmla="*/ 120 w 401"/>
                <a:gd name="T25" fmla="*/ 94 h 399"/>
                <a:gd name="T26" fmla="*/ 194 w 401"/>
                <a:gd name="T27" fmla="*/ 94 h 399"/>
                <a:gd name="T28" fmla="*/ 46 w 401"/>
                <a:gd name="T29" fmla="*/ 93 h 399"/>
                <a:gd name="T30" fmla="*/ 238 w 401"/>
                <a:gd name="T31" fmla="*/ 88 h 399"/>
                <a:gd name="T32" fmla="*/ 336 w 401"/>
                <a:gd name="T33" fmla="*/ 80 h 399"/>
                <a:gd name="T34" fmla="*/ 214 w 401"/>
                <a:gd name="T35" fmla="*/ 85 h 399"/>
                <a:gd name="T36" fmla="*/ 66 w 401"/>
                <a:gd name="T37" fmla="*/ 106 h 399"/>
                <a:gd name="T38" fmla="*/ 310 w 401"/>
                <a:gd name="T39" fmla="*/ 99 h 399"/>
                <a:gd name="T40" fmla="*/ 161 w 401"/>
                <a:gd name="T41" fmla="*/ 110 h 399"/>
                <a:gd name="T42" fmla="*/ 338 w 401"/>
                <a:gd name="T43" fmla="*/ 105 h 399"/>
                <a:gd name="T44" fmla="*/ 317 w 401"/>
                <a:gd name="T45" fmla="*/ 236 h 399"/>
                <a:gd name="T46" fmla="*/ 337 w 401"/>
                <a:gd name="T47" fmla="*/ 268 h 399"/>
                <a:gd name="T48" fmla="*/ 297 w 401"/>
                <a:gd name="T49" fmla="*/ 267 h 399"/>
                <a:gd name="T50" fmla="*/ 293 w 401"/>
                <a:gd name="T51" fmla="*/ 333 h 399"/>
                <a:gd name="T52" fmla="*/ 336 w 401"/>
                <a:gd name="T53" fmla="*/ 289 h 399"/>
                <a:gd name="T54" fmla="*/ 311 w 401"/>
                <a:gd name="T55" fmla="*/ 329 h 399"/>
                <a:gd name="T56" fmla="*/ 297 w 401"/>
                <a:gd name="T57" fmla="*/ 24 h 399"/>
                <a:gd name="T58" fmla="*/ 156 w 401"/>
                <a:gd name="T59" fmla="*/ 47 h 399"/>
                <a:gd name="T60" fmla="*/ 0 w 401"/>
                <a:gd name="T61" fmla="*/ 82 h 399"/>
                <a:gd name="T62" fmla="*/ 81 w 401"/>
                <a:gd name="T63" fmla="*/ 138 h 399"/>
                <a:gd name="T64" fmla="*/ 206 w 401"/>
                <a:gd name="T65" fmla="*/ 108 h 399"/>
                <a:gd name="T66" fmla="*/ 291 w 401"/>
                <a:gd name="T67" fmla="*/ 274 h 399"/>
                <a:gd name="T68" fmla="*/ 352 w 401"/>
                <a:gd name="T69" fmla="*/ 285 h 399"/>
                <a:gd name="T70" fmla="*/ 343 w 401"/>
                <a:gd name="T71" fmla="*/ 106 h 399"/>
                <a:gd name="T72" fmla="*/ 385 w 401"/>
                <a:gd name="T73" fmla="*/ 0 h 399"/>
                <a:gd name="T74" fmla="*/ 324 w 401"/>
                <a:gd name="T75" fmla="*/ 35 h 399"/>
                <a:gd name="T76" fmla="*/ 296 w 401"/>
                <a:gd name="T77" fmla="*/ 60 h 399"/>
                <a:gd name="T78" fmla="*/ 243 w 401"/>
                <a:gd name="T79" fmla="*/ 62 h 399"/>
                <a:gd name="T80" fmla="*/ 108 w 401"/>
                <a:gd name="T81" fmla="*/ 63 h 399"/>
                <a:gd name="T82" fmla="*/ 184 w 401"/>
                <a:gd name="T83" fmla="*/ 62 h 399"/>
                <a:gd name="T84" fmla="*/ 343 w 401"/>
                <a:gd name="T85" fmla="*/ 74 h 399"/>
                <a:gd name="T86" fmla="*/ 358 w 401"/>
                <a:gd name="T87" fmla="*/ 82 h 399"/>
                <a:gd name="T88" fmla="*/ 8 w 401"/>
                <a:gd name="T89" fmla="*/ 82 h 399"/>
                <a:gd name="T90" fmla="*/ 169 w 401"/>
                <a:gd name="T91" fmla="*/ 82 h 399"/>
                <a:gd name="T92" fmla="*/ 187 w 401"/>
                <a:gd name="T93" fmla="*/ 89 h 399"/>
                <a:gd name="T94" fmla="*/ 282 w 401"/>
                <a:gd name="T95" fmla="*/ 81 h 399"/>
                <a:gd name="T96" fmla="*/ 336 w 401"/>
                <a:gd name="T97" fmla="*/ 81 h 399"/>
                <a:gd name="T98" fmla="*/ 243 w 401"/>
                <a:gd name="T99" fmla="*/ 100 h 399"/>
                <a:gd name="T100" fmla="*/ 311 w 401"/>
                <a:gd name="T101" fmla="*/ 99 h 399"/>
                <a:gd name="T102" fmla="*/ 109 w 401"/>
                <a:gd name="T103" fmla="*/ 100 h 399"/>
                <a:gd name="T104" fmla="*/ 166 w 401"/>
                <a:gd name="T105" fmla="*/ 90 h 399"/>
                <a:gd name="T106" fmla="*/ 296 w 401"/>
                <a:gd name="T107" fmla="*/ 107 h 399"/>
                <a:gd name="T108" fmla="*/ 336 w 401"/>
                <a:gd name="T109" fmla="*/ 191 h 399"/>
                <a:gd name="T110" fmla="*/ 318 w 401"/>
                <a:gd name="T111" fmla="*/ 177 h 399"/>
                <a:gd name="T112" fmla="*/ 317 w 401"/>
                <a:gd name="T113" fmla="*/ 230 h 399"/>
                <a:gd name="T114" fmla="*/ 298 w 401"/>
                <a:gd name="T115" fmla="*/ 265 h 399"/>
                <a:gd name="T116" fmla="*/ 318 w 401"/>
                <a:gd name="T117" fmla="*/ 296 h 399"/>
                <a:gd name="T118" fmla="*/ 292 w 401"/>
                <a:gd name="T119" fmla="*/ 332 h 399"/>
                <a:gd name="T120" fmla="*/ 326 w 401"/>
                <a:gd name="T121" fmla="*/ 30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85" y="1"/>
                  </a:moveTo>
                  <a:cubicBezTo>
                    <a:pt x="394" y="1"/>
                    <a:pt x="398" y="7"/>
                    <a:pt x="398" y="15"/>
                  </a:cubicBezTo>
                  <a:cubicBezTo>
                    <a:pt x="398" y="15"/>
                    <a:pt x="400" y="49"/>
                    <a:pt x="365" y="67"/>
                  </a:cubicBezTo>
                  <a:cubicBezTo>
                    <a:pt x="386" y="75"/>
                    <a:pt x="386" y="95"/>
                    <a:pt x="374" y="101"/>
                  </a:cubicBezTo>
                  <a:cubicBezTo>
                    <a:pt x="368" y="105"/>
                    <a:pt x="359" y="106"/>
                    <a:pt x="351" y="106"/>
                  </a:cubicBezTo>
                  <a:cubicBezTo>
                    <a:pt x="346" y="106"/>
                    <a:pt x="342" y="105"/>
                    <a:pt x="339" y="105"/>
                  </a:cubicBezTo>
                  <a:cubicBezTo>
                    <a:pt x="390" y="137"/>
                    <a:pt x="369" y="157"/>
                    <a:pt x="335" y="203"/>
                  </a:cubicBezTo>
                  <a:cubicBezTo>
                    <a:pt x="335" y="203"/>
                    <a:pt x="335" y="203"/>
                    <a:pt x="334" y="204"/>
                  </a:cubicBezTo>
                  <a:cubicBezTo>
                    <a:pt x="337" y="207"/>
                    <a:pt x="340" y="211"/>
                    <a:pt x="342" y="215"/>
                  </a:cubicBezTo>
                  <a:cubicBezTo>
                    <a:pt x="356" y="234"/>
                    <a:pt x="352" y="256"/>
                    <a:pt x="343" y="276"/>
                  </a:cubicBezTo>
                  <a:cubicBezTo>
                    <a:pt x="354" y="290"/>
                    <a:pt x="367" y="304"/>
                    <a:pt x="371" y="318"/>
                  </a:cubicBezTo>
                  <a:cubicBezTo>
                    <a:pt x="387" y="364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6" y="398"/>
                    <a:pt x="246" y="364"/>
                    <a:pt x="262" y="318"/>
                  </a:cubicBezTo>
                  <a:cubicBezTo>
                    <a:pt x="267" y="304"/>
                    <a:pt x="281" y="289"/>
                    <a:pt x="292" y="274"/>
                  </a:cubicBezTo>
                  <a:cubicBezTo>
                    <a:pt x="283" y="255"/>
                    <a:pt x="280" y="234"/>
                    <a:pt x="293" y="215"/>
                  </a:cubicBezTo>
                  <a:cubicBezTo>
                    <a:pt x="296" y="211"/>
                    <a:pt x="298" y="208"/>
                    <a:pt x="300" y="205"/>
                  </a:cubicBezTo>
                  <a:cubicBezTo>
                    <a:pt x="300" y="204"/>
                    <a:pt x="299" y="203"/>
                    <a:pt x="299" y="203"/>
                  </a:cubicBezTo>
                  <a:cubicBezTo>
                    <a:pt x="275" y="171"/>
                    <a:pt x="258" y="152"/>
                    <a:pt x="267" y="132"/>
                  </a:cubicBezTo>
                  <a:cubicBezTo>
                    <a:pt x="263" y="134"/>
                    <a:pt x="260" y="135"/>
                    <a:pt x="256" y="135"/>
                  </a:cubicBezTo>
                  <a:cubicBezTo>
                    <a:pt x="240" y="135"/>
                    <a:pt x="222" y="119"/>
                    <a:pt x="196" y="100"/>
                  </a:cubicBezTo>
                  <a:cubicBezTo>
                    <a:pt x="195" y="100"/>
                    <a:pt x="195" y="99"/>
                    <a:pt x="194" y="99"/>
                  </a:cubicBezTo>
                  <a:cubicBezTo>
                    <a:pt x="191" y="101"/>
                    <a:pt x="188" y="103"/>
                    <a:pt x="184" y="106"/>
                  </a:cubicBezTo>
                  <a:cubicBezTo>
                    <a:pt x="175" y="112"/>
                    <a:pt x="165" y="115"/>
                    <a:pt x="156" y="115"/>
                  </a:cubicBezTo>
                  <a:cubicBezTo>
                    <a:pt x="145" y="115"/>
                    <a:pt x="135" y="111"/>
                    <a:pt x="124" y="107"/>
                  </a:cubicBezTo>
                  <a:cubicBezTo>
                    <a:pt x="109" y="118"/>
                    <a:pt x="95" y="132"/>
                    <a:pt x="81" y="137"/>
                  </a:cubicBezTo>
                  <a:cubicBezTo>
                    <a:pt x="76" y="138"/>
                    <a:pt x="72" y="139"/>
                    <a:pt x="67" y="139"/>
                  </a:cubicBezTo>
                  <a:cubicBezTo>
                    <a:pt x="28" y="139"/>
                    <a:pt x="1" y="82"/>
                    <a:pt x="1" y="82"/>
                  </a:cubicBezTo>
                  <a:cubicBezTo>
                    <a:pt x="1" y="82"/>
                    <a:pt x="28" y="25"/>
                    <a:pt x="67" y="25"/>
                  </a:cubicBezTo>
                  <a:cubicBezTo>
                    <a:pt x="72" y="25"/>
                    <a:pt x="76" y="26"/>
                    <a:pt x="81" y="28"/>
                  </a:cubicBezTo>
                  <a:cubicBezTo>
                    <a:pt x="95" y="32"/>
                    <a:pt x="108" y="45"/>
                    <a:pt x="123" y="56"/>
                  </a:cubicBezTo>
                  <a:cubicBezTo>
                    <a:pt x="134" y="51"/>
                    <a:pt x="145" y="48"/>
                    <a:pt x="156" y="48"/>
                  </a:cubicBezTo>
                  <a:cubicBezTo>
                    <a:pt x="165" y="48"/>
                    <a:pt x="175" y="51"/>
                    <a:pt x="184" y="57"/>
                  </a:cubicBezTo>
                  <a:cubicBezTo>
                    <a:pt x="188" y="60"/>
                    <a:pt x="192" y="62"/>
                    <a:pt x="195" y="65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22" y="45"/>
                    <a:pt x="240" y="30"/>
                    <a:pt x="256" y="30"/>
                  </a:cubicBezTo>
                  <a:cubicBezTo>
                    <a:pt x="268" y="30"/>
                    <a:pt x="280" y="38"/>
                    <a:pt x="294" y="60"/>
                  </a:cubicBezTo>
                  <a:cubicBezTo>
                    <a:pt x="293" y="53"/>
                    <a:pt x="292" y="35"/>
                    <a:pt x="297" y="25"/>
                  </a:cubicBezTo>
                  <a:cubicBezTo>
                    <a:pt x="300" y="20"/>
                    <a:pt x="306" y="17"/>
                    <a:pt x="311" y="17"/>
                  </a:cubicBezTo>
                  <a:cubicBezTo>
                    <a:pt x="319" y="17"/>
                    <a:pt x="327" y="22"/>
                    <a:pt x="332" y="34"/>
                  </a:cubicBezTo>
                  <a:cubicBezTo>
                    <a:pt x="347" y="3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1"/>
                    <a:pt x="385" y="1"/>
                  </a:cubicBezTo>
                  <a:moveTo>
                    <a:pt x="334" y="65"/>
                  </a:moveTo>
                  <a:cubicBezTo>
                    <a:pt x="334" y="65"/>
                    <a:pt x="399" y="38"/>
                    <a:pt x="378" y="20"/>
                  </a:cubicBezTo>
                  <a:cubicBezTo>
                    <a:pt x="375" y="17"/>
                    <a:pt x="371" y="15"/>
                    <a:pt x="368" y="15"/>
                  </a:cubicBezTo>
                  <a:cubicBezTo>
                    <a:pt x="348" y="15"/>
                    <a:pt x="334" y="65"/>
                    <a:pt x="334" y="65"/>
                  </a:cubicBezTo>
                  <a:moveTo>
                    <a:pt x="294" y="61"/>
                  </a:moveTo>
                  <a:cubicBezTo>
                    <a:pt x="295" y="61"/>
                    <a:pt x="296" y="61"/>
                    <a:pt x="296" y="61"/>
                  </a:cubicBezTo>
                  <a:cubicBezTo>
                    <a:pt x="300" y="61"/>
                    <a:pt x="304" y="62"/>
                    <a:pt x="307" y="64"/>
                  </a:cubicBezTo>
                  <a:cubicBezTo>
                    <a:pt x="307" y="56"/>
                    <a:pt x="311" y="49"/>
                    <a:pt x="316" y="41"/>
                  </a:cubicBezTo>
                  <a:cubicBezTo>
                    <a:pt x="316" y="41"/>
                    <a:pt x="323" y="50"/>
                    <a:pt x="325" y="61"/>
                  </a:cubicBezTo>
                  <a:cubicBezTo>
                    <a:pt x="327" y="50"/>
                    <a:pt x="329" y="41"/>
                    <a:pt x="331" y="34"/>
                  </a:cubicBezTo>
                  <a:cubicBezTo>
                    <a:pt x="331" y="34"/>
                    <a:pt x="328" y="34"/>
                    <a:pt x="324" y="34"/>
                  </a:cubicBezTo>
                  <a:cubicBezTo>
                    <a:pt x="314" y="34"/>
                    <a:pt x="297" y="37"/>
                    <a:pt x="294" y="61"/>
                  </a:cubicBezTo>
                  <a:moveTo>
                    <a:pt x="214" y="77"/>
                  </a:move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9" y="65"/>
                    <a:pt x="287" y="62"/>
                    <a:pt x="293" y="61"/>
                  </a:cubicBezTo>
                  <a:cubicBezTo>
                    <a:pt x="279" y="47"/>
                    <a:pt x="267" y="42"/>
                    <a:pt x="255" y="42"/>
                  </a:cubicBezTo>
                  <a:cubicBezTo>
                    <a:pt x="236" y="42"/>
                    <a:pt x="218" y="56"/>
                    <a:pt x="199" y="67"/>
                  </a:cubicBezTo>
                  <a:cubicBezTo>
                    <a:pt x="205" y="71"/>
                    <a:pt x="209" y="75"/>
                    <a:pt x="214" y="77"/>
                  </a:cubicBezTo>
                  <a:moveTo>
                    <a:pt x="6" y="79"/>
                  </a:moveTo>
                  <a:cubicBezTo>
                    <a:pt x="14" y="71"/>
                    <a:pt x="35" y="54"/>
                    <a:pt x="55" y="54"/>
                  </a:cubicBezTo>
                  <a:cubicBezTo>
                    <a:pt x="59" y="54"/>
                    <a:pt x="62" y="55"/>
                    <a:pt x="66" y="56"/>
                  </a:cubicBezTo>
                  <a:cubicBezTo>
                    <a:pt x="73" y="59"/>
                    <a:pt x="82" y="66"/>
                    <a:pt x="92" y="74"/>
                  </a:cubicBezTo>
                  <a:cubicBezTo>
                    <a:pt x="98" y="70"/>
                    <a:pt x="104" y="67"/>
                    <a:pt x="110" y="63"/>
                  </a:cubicBezTo>
                  <a:cubicBezTo>
                    <a:pt x="99" y="56"/>
                    <a:pt x="89" y="49"/>
                    <a:pt x="77" y="45"/>
                  </a:cubicBezTo>
                  <a:cubicBezTo>
                    <a:pt x="71" y="43"/>
                    <a:pt x="66" y="42"/>
                    <a:pt x="60" y="42"/>
                  </a:cubicBezTo>
                  <a:cubicBezTo>
                    <a:pt x="31" y="42"/>
                    <a:pt x="13" y="67"/>
                    <a:pt x="6" y="79"/>
                  </a:cubicBezTo>
                  <a:moveTo>
                    <a:pt x="166" y="75"/>
                  </a:moveTo>
                  <a:cubicBezTo>
                    <a:pt x="174" y="75"/>
                    <a:pt x="183" y="73"/>
                    <a:pt x="192" y="67"/>
                  </a:cubicBezTo>
                  <a:cubicBezTo>
                    <a:pt x="189" y="65"/>
                    <a:pt x="187" y="63"/>
                    <a:pt x="184" y="61"/>
                  </a:cubicBezTo>
                  <a:cubicBezTo>
                    <a:pt x="177" y="55"/>
                    <a:pt x="169" y="53"/>
                    <a:pt x="161" y="53"/>
                  </a:cubicBezTo>
                  <a:cubicBezTo>
                    <a:pt x="151" y="53"/>
                    <a:pt x="141" y="56"/>
                    <a:pt x="131" y="62"/>
                  </a:cubicBezTo>
                  <a:cubicBezTo>
                    <a:pt x="142" y="69"/>
                    <a:pt x="154" y="75"/>
                    <a:pt x="166" y="75"/>
                  </a:cubicBezTo>
                  <a:moveTo>
                    <a:pt x="315" y="74"/>
                  </a:moveTo>
                  <a:cubicBezTo>
                    <a:pt x="315" y="74"/>
                    <a:pt x="324" y="64"/>
                    <a:pt x="315" y="53"/>
                  </a:cubicBezTo>
                  <a:cubicBezTo>
                    <a:pt x="315" y="53"/>
                    <a:pt x="308" y="65"/>
                    <a:pt x="315" y="74"/>
                  </a:cubicBezTo>
                  <a:moveTo>
                    <a:pt x="338" y="104"/>
                  </a:moveTo>
                  <a:cubicBezTo>
                    <a:pt x="370" y="101"/>
                    <a:pt x="365" y="71"/>
                    <a:pt x="365" y="67"/>
                  </a:cubicBezTo>
                  <a:cubicBezTo>
                    <a:pt x="358" y="70"/>
                    <a:pt x="349" y="72"/>
                    <a:pt x="338" y="74"/>
                  </a:cubicBezTo>
                  <a:cubicBezTo>
                    <a:pt x="349" y="76"/>
                    <a:pt x="358" y="82"/>
                    <a:pt x="358" y="82"/>
                  </a:cubicBezTo>
                  <a:cubicBezTo>
                    <a:pt x="350" y="88"/>
                    <a:pt x="343" y="92"/>
                    <a:pt x="335" y="92"/>
                  </a:cubicBezTo>
                  <a:cubicBezTo>
                    <a:pt x="338" y="95"/>
                    <a:pt x="339" y="99"/>
                    <a:pt x="338" y="104"/>
                  </a:cubicBezTo>
                  <a:moveTo>
                    <a:pt x="120" y="94"/>
                  </a:moveTo>
                  <a:cubicBezTo>
                    <a:pt x="129" y="89"/>
                    <a:pt x="138" y="84"/>
                    <a:pt x="149" y="82"/>
                  </a:cubicBezTo>
                  <a:cubicBezTo>
                    <a:pt x="138" y="81"/>
                    <a:pt x="128" y="75"/>
                    <a:pt x="118" y="69"/>
                  </a:cubicBezTo>
                  <a:cubicBezTo>
                    <a:pt x="113" y="73"/>
                    <a:pt x="107" y="77"/>
                    <a:pt x="101" y="81"/>
                  </a:cubicBezTo>
                  <a:cubicBezTo>
                    <a:pt x="107" y="86"/>
                    <a:pt x="113" y="90"/>
                    <a:pt x="120" y="94"/>
                  </a:cubicBezTo>
                  <a:moveTo>
                    <a:pt x="194" y="94"/>
                  </a:moveTo>
                  <a:cubicBezTo>
                    <a:pt x="199" y="89"/>
                    <a:pt x="204" y="85"/>
                    <a:pt x="209" y="81"/>
                  </a:cubicBezTo>
                  <a:cubicBezTo>
                    <a:pt x="205" y="78"/>
                    <a:pt x="200" y="74"/>
                    <a:pt x="195" y="70"/>
                  </a:cubicBezTo>
                  <a:cubicBezTo>
                    <a:pt x="192" y="71"/>
                    <a:pt x="190" y="73"/>
                    <a:pt x="187" y="74"/>
                  </a:cubicBezTo>
                  <a:cubicBezTo>
                    <a:pt x="178" y="79"/>
                    <a:pt x="170" y="81"/>
                    <a:pt x="163" y="82"/>
                  </a:cubicBezTo>
                  <a:cubicBezTo>
                    <a:pt x="170" y="83"/>
                    <a:pt x="178" y="86"/>
                    <a:pt x="187" y="90"/>
                  </a:cubicBezTo>
                  <a:cubicBezTo>
                    <a:pt x="189" y="91"/>
                    <a:pt x="191" y="92"/>
                    <a:pt x="194" y="94"/>
                  </a:cubicBezTo>
                  <a:moveTo>
                    <a:pt x="46" y="93"/>
                  </a:moveTo>
                  <a:cubicBezTo>
                    <a:pt x="54" y="93"/>
                    <a:pt x="62" y="92"/>
                    <a:pt x="70" y="88"/>
                  </a:cubicBezTo>
                  <a:cubicBezTo>
                    <a:pt x="73" y="86"/>
                    <a:pt x="77" y="84"/>
                    <a:pt x="81" y="81"/>
                  </a:cubicBezTo>
                  <a:cubicBezTo>
                    <a:pt x="77" y="79"/>
                    <a:pt x="73" y="77"/>
                    <a:pt x="70" y="75"/>
                  </a:cubicBezTo>
                  <a:cubicBezTo>
                    <a:pt x="63" y="71"/>
                    <a:pt x="55" y="70"/>
                    <a:pt x="48" y="70"/>
                  </a:cubicBezTo>
                  <a:cubicBezTo>
                    <a:pt x="29" y="70"/>
                    <a:pt x="12" y="79"/>
                    <a:pt x="6" y="83"/>
                  </a:cubicBezTo>
                  <a:cubicBezTo>
                    <a:pt x="12" y="86"/>
                    <a:pt x="29" y="93"/>
                    <a:pt x="46" y="93"/>
                  </a:cubicBezTo>
                  <a:moveTo>
                    <a:pt x="297" y="90"/>
                  </a:moveTo>
                  <a:cubicBezTo>
                    <a:pt x="298" y="90"/>
                    <a:pt x="299" y="90"/>
                    <a:pt x="300" y="90"/>
                  </a:cubicBezTo>
                  <a:cubicBezTo>
                    <a:pt x="307" y="89"/>
                    <a:pt x="313" y="81"/>
                    <a:pt x="313" y="81"/>
                  </a:cubicBezTo>
                  <a:cubicBezTo>
                    <a:pt x="313" y="81"/>
                    <a:pt x="310" y="74"/>
                    <a:pt x="300" y="74"/>
                  </a:cubicBezTo>
                  <a:cubicBezTo>
                    <a:pt x="295" y="74"/>
                    <a:pt x="288" y="76"/>
                    <a:pt x="280" y="81"/>
                  </a:cubicBezTo>
                  <a:cubicBezTo>
                    <a:pt x="287" y="88"/>
                    <a:pt x="291" y="90"/>
                    <a:pt x="297" y="90"/>
                  </a:cubicBezTo>
                  <a:moveTo>
                    <a:pt x="238" y="88"/>
                  </a:moveTo>
                  <a:cubicBezTo>
                    <a:pt x="244" y="88"/>
                    <a:pt x="249" y="86"/>
                    <a:pt x="257" y="81"/>
                  </a:cubicBezTo>
                  <a:cubicBezTo>
                    <a:pt x="249" y="77"/>
                    <a:pt x="244" y="75"/>
                    <a:pt x="238" y="75"/>
                  </a:cubicBezTo>
                  <a:cubicBezTo>
                    <a:pt x="232" y="75"/>
                    <a:pt x="226" y="77"/>
                    <a:pt x="219" y="81"/>
                  </a:cubicBezTo>
                  <a:cubicBezTo>
                    <a:pt x="226" y="86"/>
                    <a:pt x="232" y="88"/>
                    <a:pt x="238" y="88"/>
                  </a:cubicBezTo>
                  <a:moveTo>
                    <a:pt x="334" y="87"/>
                  </a:moveTo>
                  <a:cubicBezTo>
                    <a:pt x="341" y="87"/>
                    <a:pt x="346" y="84"/>
                    <a:pt x="346" y="84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29" y="80"/>
                    <a:pt x="325" y="84"/>
                    <a:pt x="325" y="84"/>
                  </a:cubicBezTo>
                  <a:cubicBezTo>
                    <a:pt x="328" y="86"/>
                    <a:pt x="331" y="87"/>
                    <a:pt x="334" y="87"/>
                  </a:cubicBezTo>
                  <a:moveTo>
                    <a:pt x="255" y="122"/>
                  </a:moveTo>
                  <a:cubicBezTo>
                    <a:pt x="267" y="122"/>
                    <a:pt x="280" y="117"/>
                    <a:pt x="294" y="103"/>
                  </a:cubicBezTo>
                  <a:cubicBezTo>
                    <a:pt x="288" y="101"/>
                    <a:pt x="279" y="97"/>
                    <a:pt x="268" y="89"/>
                  </a:cubicBezTo>
                  <a:cubicBezTo>
                    <a:pt x="258" y="96"/>
                    <a:pt x="251" y="99"/>
                    <a:pt x="243" y="99"/>
                  </a:cubicBezTo>
                  <a:cubicBezTo>
                    <a:pt x="234" y="99"/>
                    <a:pt x="225" y="94"/>
                    <a:pt x="214" y="85"/>
                  </a:cubicBezTo>
                  <a:cubicBezTo>
                    <a:pt x="209" y="88"/>
                    <a:pt x="204" y="92"/>
                    <a:pt x="198" y="96"/>
                  </a:cubicBezTo>
                  <a:cubicBezTo>
                    <a:pt x="217" y="108"/>
                    <a:pt x="235" y="122"/>
                    <a:pt x="255" y="122"/>
                  </a:cubicBezTo>
                  <a:moveTo>
                    <a:pt x="60" y="122"/>
                  </a:moveTo>
                  <a:cubicBezTo>
                    <a:pt x="66" y="122"/>
                    <a:pt x="71" y="121"/>
                    <a:pt x="77" y="119"/>
                  </a:cubicBezTo>
                  <a:cubicBezTo>
                    <a:pt x="90" y="115"/>
                    <a:pt x="100" y="108"/>
                    <a:pt x="111" y="100"/>
                  </a:cubicBezTo>
                  <a:cubicBezTo>
                    <a:pt x="104" y="97"/>
                    <a:pt x="98" y="92"/>
                    <a:pt x="92" y="89"/>
                  </a:cubicBezTo>
                  <a:cubicBezTo>
                    <a:pt x="82" y="97"/>
                    <a:pt x="73" y="104"/>
                    <a:pt x="66" y="106"/>
                  </a:cubicBezTo>
                  <a:cubicBezTo>
                    <a:pt x="62" y="108"/>
                    <a:pt x="58" y="108"/>
                    <a:pt x="54" y="108"/>
                  </a:cubicBezTo>
                  <a:cubicBezTo>
                    <a:pt x="35" y="108"/>
                    <a:pt x="14" y="93"/>
                    <a:pt x="6" y="85"/>
                  </a:cubicBezTo>
                  <a:cubicBezTo>
                    <a:pt x="13" y="97"/>
                    <a:pt x="31" y="122"/>
                    <a:pt x="60" y="122"/>
                  </a:cubicBezTo>
                  <a:moveTo>
                    <a:pt x="318" y="119"/>
                  </a:moveTo>
                  <a:cubicBezTo>
                    <a:pt x="334" y="93"/>
                    <a:pt x="318" y="86"/>
                    <a:pt x="318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8" y="86"/>
                    <a:pt x="310" y="91"/>
                    <a:pt x="310" y="99"/>
                  </a:cubicBezTo>
                  <a:cubicBezTo>
                    <a:pt x="309" y="106"/>
                    <a:pt x="310" y="110"/>
                    <a:pt x="318" y="119"/>
                  </a:cubicBezTo>
                  <a:moveTo>
                    <a:pt x="161" y="110"/>
                  </a:moveTo>
                  <a:cubicBezTo>
                    <a:pt x="169" y="110"/>
                    <a:pt x="177" y="107"/>
                    <a:pt x="184" y="101"/>
                  </a:cubicBezTo>
                  <a:cubicBezTo>
                    <a:pt x="186" y="100"/>
                    <a:pt x="188" y="98"/>
                    <a:pt x="190" y="96"/>
                  </a:cubicBezTo>
                  <a:cubicBezTo>
                    <a:pt x="182" y="91"/>
                    <a:pt x="174" y="89"/>
                    <a:pt x="166" y="89"/>
                  </a:cubicBezTo>
                  <a:cubicBezTo>
                    <a:pt x="154" y="89"/>
                    <a:pt x="143" y="95"/>
                    <a:pt x="132" y="102"/>
                  </a:cubicBezTo>
                  <a:cubicBezTo>
                    <a:pt x="142" y="107"/>
                    <a:pt x="151" y="110"/>
                    <a:pt x="161" y="110"/>
                  </a:cubicBezTo>
                  <a:moveTo>
                    <a:pt x="303" y="201"/>
                  </a:moveTo>
                  <a:cubicBezTo>
                    <a:pt x="307" y="195"/>
                    <a:pt x="311" y="190"/>
                    <a:pt x="314" y="185"/>
                  </a:cubicBezTo>
                  <a:cubicBezTo>
                    <a:pt x="298" y="164"/>
                    <a:pt x="294" y="153"/>
                    <a:pt x="310" y="130"/>
                  </a:cubicBezTo>
                  <a:cubicBezTo>
                    <a:pt x="302" y="119"/>
                    <a:pt x="298" y="111"/>
                    <a:pt x="296" y="105"/>
                  </a:cubicBezTo>
                  <a:cubicBezTo>
                    <a:pt x="259" y="142"/>
                    <a:pt x="284" y="170"/>
                    <a:pt x="303" y="201"/>
                  </a:cubicBezTo>
                  <a:moveTo>
                    <a:pt x="332" y="200"/>
                  </a:moveTo>
                  <a:cubicBezTo>
                    <a:pt x="350" y="169"/>
                    <a:pt x="374" y="142"/>
                    <a:pt x="338" y="105"/>
                  </a:cubicBezTo>
                  <a:cubicBezTo>
                    <a:pt x="337" y="112"/>
                    <a:pt x="334" y="120"/>
                    <a:pt x="326" y="130"/>
                  </a:cubicBezTo>
                  <a:cubicBezTo>
                    <a:pt x="341" y="153"/>
                    <a:pt x="338" y="164"/>
                    <a:pt x="322" y="185"/>
                  </a:cubicBezTo>
                  <a:cubicBezTo>
                    <a:pt x="324" y="189"/>
                    <a:pt x="328" y="194"/>
                    <a:pt x="332" y="200"/>
                  </a:cubicBezTo>
                  <a:moveTo>
                    <a:pt x="318" y="179"/>
                  </a:moveTo>
                  <a:cubicBezTo>
                    <a:pt x="326" y="165"/>
                    <a:pt x="327" y="157"/>
                    <a:pt x="318" y="142"/>
                  </a:cubicBezTo>
                  <a:cubicBezTo>
                    <a:pt x="309" y="157"/>
                    <a:pt x="309" y="165"/>
                    <a:pt x="318" y="179"/>
                  </a:cubicBezTo>
                  <a:moveTo>
                    <a:pt x="317" y="236"/>
                  </a:moveTo>
                  <a:cubicBezTo>
                    <a:pt x="318" y="228"/>
                    <a:pt x="320" y="221"/>
                    <a:pt x="325" y="212"/>
                  </a:cubicBezTo>
                  <a:cubicBezTo>
                    <a:pt x="326" y="209"/>
                    <a:pt x="328" y="206"/>
                    <a:pt x="329" y="204"/>
                  </a:cubicBezTo>
                  <a:cubicBezTo>
                    <a:pt x="325" y="199"/>
                    <a:pt x="321" y="194"/>
                    <a:pt x="318" y="190"/>
                  </a:cubicBezTo>
                  <a:cubicBezTo>
                    <a:pt x="314" y="194"/>
                    <a:pt x="310" y="199"/>
                    <a:pt x="305" y="205"/>
                  </a:cubicBezTo>
                  <a:cubicBezTo>
                    <a:pt x="307" y="207"/>
                    <a:pt x="308" y="210"/>
                    <a:pt x="309" y="212"/>
                  </a:cubicBezTo>
                  <a:cubicBezTo>
                    <a:pt x="313" y="221"/>
                    <a:pt x="316" y="228"/>
                    <a:pt x="317" y="236"/>
                  </a:cubicBezTo>
                  <a:moveTo>
                    <a:pt x="337" y="268"/>
                  </a:moveTo>
                  <a:cubicBezTo>
                    <a:pt x="347" y="250"/>
                    <a:pt x="351" y="231"/>
                    <a:pt x="338" y="214"/>
                  </a:cubicBezTo>
                  <a:cubicBezTo>
                    <a:pt x="336" y="212"/>
                    <a:pt x="334" y="209"/>
                    <a:pt x="332" y="207"/>
                  </a:cubicBezTo>
                  <a:cubicBezTo>
                    <a:pt x="318" y="230"/>
                    <a:pt x="325" y="250"/>
                    <a:pt x="337" y="268"/>
                  </a:cubicBezTo>
                  <a:moveTo>
                    <a:pt x="297" y="267"/>
                  </a:moveTo>
                  <a:cubicBezTo>
                    <a:pt x="309" y="249"/>
                    <a:pt x="316" y="230"/>
                    <a:pt x="303" y="208"/>
                  </a:cubicBezTo>
                  <a:cubicBezTo>
                    <a:pt x="301" y="210"/>
                    <a:pt x="299" y="212"/>
                    <a:pt x="298" y="214"/>
                  </a:cubicBezTo>
                  <a:cubicBezTo>
                    <a:pt x="285" y="230"/>
                    <a:pt x="288" y="249"/>
                    <a:pt x="297" y="267"/>
                  </a:cubicBezTo>
                  <a:moveTo>
                    <a:pt x="318" y="297"/>
                  </a:moveTo>
                  <a:cubicBezTo>
                    <a:pt x="322" y="292"/>
                    <a:pt x="326" y="286"/>
                    <a:pt x="330" y="280"/>
                  </a:cubicBezTo>
                  <a:cubicBezTo>
                    <a:pt x="324" y="271"/>
                    <a:pt x="318" y="261"/>
                    <a:pt x="317" y="249"/>
                  </a:cubicBezTo>
                  <a:cubicBezTo>
                    <a:pt x="315" y="260"/>
                    <a:pt x="310" y="270"/>
                    <a:pt x="305" y="279"/>
                  </a:cubicBezTo>
                  <a:cubicBezTo>
                    <a:pt x="309" y="285"/>
                    <a:pt x="313" y="291"/>
                    <a:pt x="318" y="297"/>
                  </a:cubicBezTo>
                  <a:moveTo>
                    <a:pt x="314" y="393"/>
                  </a:moveTo>
                  <a:cubicBezTo>
                    <a:pt x="305" y="383"/>
                    <a:pt x="284" y="355"/>
                    <a:pt x="293" y="333"/>
                  </a:cubicBezTo>
                  <a:cubicBezTo>
                    <a:pt x="295" y="326"/>
                    <a:pt x="302" y="317"/>
                    <a:pt x="310" y="307"/>
                  </a:cubicBezTo>
                  <a:cubicBezTo>
                    <a:pt x="307" y="301"/>
                    <a:pt x="303" y="294"/>
                    <a:pt x="299" y="288"/>
                  </a:cubicBezTo>
                  <a:cubicBezTo>
                    <a:pt x="291" y="298"/>
                    <a:pt x="284" y="309"/>
                    <a:pt x="280" y="322"/>
                  </a:cubicBezTo>
                  <a:cubicBezTo>
                    <a:pt x="268" y="361"/>
                    <a:pt x="300" y="384"/>
                    <a:pt x="314" y="393"/>
                  </a:cubicBezTo>
                  <a:moveTo>
                    <a:pt x="320" y="393"/>
                  </a:moveTo>
                  <a:cubicBezTo>
                    <a:pt x="334" y="384"/>
                    <a:pt x="366" y="360"/>
                    <a:pt x="354" y="322"/>
                  </a:cubicBezTo>
                  <a:cubicBezTo>
                    <a:pt x="350" y="310"/>
                    <a:pt x="343" y="299"/>
                    <a:pt x="336" y="289"/>
                  </a:cubicBezTo>
                  <a:cubicBezTo>
                    <a:pt x="332" y="295"/>
                    <a:pt x="329" y="301"/>
                    <a:pt x="325" y="307"/>
                  </a:cubicBezTo>
                  <a:cubicBezTo>
                    <a:pt x="333" y="317"/>
                    <a:pt x="340" y="326"/>
                    <a:pt x="343" y="333"/>
                  </a:cubicBezTo>
                  <a:cubicBezTo>
                    <a:pt x="352" y="356"/>
                    <a:pt x="329" y="383"/>
                    <a:pt x="320" y="393"/>
                  </a:cubicBezTo>
                  <a:moveTo>
                    <a:pt x="317" y="393"/>
                  </a:moveTo>
                  <a:cubicBezTo>
                    <a:pt x="321" y="385"/>
                    <a:pt x="337" y="354"/>
                    <a:pt x="324" y="329"/>
                  </a:cubicBezTo>
                  <a:cubicBezTo>
                    <a:pt x="322" y="325"/>
                    <a:pt x="320" y="322"/>
                    <a:pt x="318" y="318"/>
                  </a:cubicBezTo>
                  <a:cubicBezTo>
                    <a:pt x="315" y="322"/>
                    <a:pt x="313" y="325"/>
                    <a:pt x="311" y="329"/>
                  </a:cubicBezTo>
                  <a:cubicBezTo>
                    <a:pt x="299" y="353"/>
                    <a:pt x="312" y="383"/>
                    <a:pt x="317" y="393"/>
                  </a:cubicBezTo>
                  <a:moveTo>
                    <a:pt x="385" y="0"/>
                  </a:moveTo>
                  <a:cubicBezTo>
                    <a:pt x="385" y="0"/>
                    <a:pt x="384" y="0"/>
                    <a:pt x="383" y="0"/>
                  </a:cubicBezTo>
                  <a:cubicBezTo>
                    <a:pt x="383" y="0"/>
                    <a:pt x="383" y="0"/>
                    <a:pt x="382" y="0"/>
                  </a:cubicBezTo>
                  <a:cubicBezTo>
                    <a:pt x="376" y="0"/>
                    <a:pt x="348" y="2"/>
                    <a:pt x="332" y="32"/>
                  </a:cubicBezTo>
                  <a:cubicBezTo>
                    <a:pt x="327" y="22"/>
                    <a:pt x="320" y="16"/>
                    <a:pt x="311" y="16"/>
                  </a:cubicBezTo>
                  <a:cubicBezTo>
                    <a:pt x="305" y="16"/>
                    <a:pt x="299" y="19"/>
                    <a:pt x="297" y="24"/>
                  </a:cubicBezTo>
                  <a:cubicBezTo>
                    <a:pt x="292" y="33"/>
                    <a:pt x="292" y="48"/>
                    <a:pt x="292" y="56"/>
                  </a:cubicBezTo>
                  <a:cubicBezTo>
                    <a:pt x="280" y="37"/>
                    <a:pt x="269" y="29"/>
                    <a:pt x="256" y="29"/>
                  </a:cubicBezTo>
                  <a:cubicBezTo>
                    <a:pt x="242" y="29"/>
                    <a:pt x="227" y="40"/>
                    <a:pt x="206" y="56"/>
                  </a:cubicBezTo>
                  <a:cubicBezTo>
                    <a:pt x="203" y="58"/>
                    <a:pt x="199" y="61"/>
                    <a:pt x="196" y="63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92" y="61"/>
                    <a:pt x="188" y="59"/>
                    <a:pt x="184" y="56"/>
                  </a:cubicBezTo>
                  <a:cubicBezTo>
                    <a:pt x="176" y="50"/>
                    <a:pt x="166" y="47"/>
                    <a:pt x="156" y="47"/>
                  </a:cubicBezTo>
                  <a:cubicBezTo>
                    <a:pt x="146" y="47"/>
                    <a:pt x="135" y="50"/>
                    <a:pt x="123" y="55"/>
                  </a:cubicBezTo>
                  <a:cubicBezTo>
                    <a:pt x="120" y="53"/>
                    <a:pt x="117" y="50"/>
                    <a:pt x="114" y="48"/>
                  </a:cubicBezTo>
                  <a:cubicBezTo>
                    <a:pt x="102" y="39"/>
                    <a:pt x="92" y="30"/>
                    <a:pt x="81" y="27"/>
                  </a:cubicBezTo>
                  <a:cubicBezTo>
                    <a:pt x="77" y="25"/>
                    <a:pt x="72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41" y="24"/>
                    <a:pt x="20" y="50"/>
                    <a:pt x="9" y="66"/>
                  </a:cubicBezTo>
                  <a:cubicBezTo>
                    <a:pt x="7" y="69"/>
                    <a:pt x="1" y="79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85"/>
                    <a:pt x="7" y="95"/>
                    <a:pt x="10" y="99"/>
                  </a:cubicBezTo>
                  <a:cubicBezTo>
                    <a:pt x="20" y="114"/>
                    <a:pt x="41" y="140"/>
                    <a:pt x="67" y="140"/>
                  </a:cubicBezTo>
                  <a:cubicBezTo>
                    <a:pt x="72" y="140"/>
                    <a:pt x="77" y="139"/>
                    <a:pt x="81" y="138"/>
                  </a:cubicBezTo>
                  <a:cubicBezTo>
                    <a:pt x="92" y="134"/>
                    <a:pt x="102" y="125"/>
                    <a:pt x="114" y="117"/>
                  </a:cubicBezTo>
                  <a:cubicBezTo>
                    <a:pt x="117" y="114"/>
                    <a:pt x="121" y="111"/>
                    <a:pt x="125" y="108"/>
                  </a:cubicBezTo>
                  <a:cubicBezTo>
                    <a:pt x="136" y="113"/>
                    <a:pt x="146" y="116"/>
                    <a:pt x="156" y="116"/>
                  </a:cubicBezTo>
                  <a:cubicBezTo>
                    <a:pt x="166" y="116"/>
                    <a:pt x="176" y="113"/>
                    <a:pt x="184" y="107"/>
                  </a:cubicBezTo>
                  <a:cubicBezTo>
                    <a:pt x="188" y="104"/>
                    <a:pt x="191" y="102"/>
                    <a:pt x="194" y="100"/>
                  </a:cubicBezTo>
                  <a:cubicBezTo>
                    <a:pt x="195" y="100"/>
                    <a:pt x="195" y="101"/>
                    <a:pt x="196" y="101"/>
                  </a:cubicBezTo>
                  <a:cubicBezTo>
                    <a:pt x="199" y="104"/>
                    <a:pt x="202" y="106"/>
                    <a:pt x="206" y="108"/>
                  </a:cubicBezTo>
                  <a:cubicBezTo>
                    <a:pt x="227" y="124"/>
                    <a:pt x="242" y="136"/>
                    <a:pt x="256" y="136"/>
                  </a:cubicBezTo>
                  <a:cubicBezTo>
                    <a:pt x="259" y="136"/>
                    <a:pt x="262" y="135"/>
                    <a:pt x="265" y="134"/>
                  </a:cubicBezTo>
                  <a:cubicBezTo>
                    <a:pt x="259" y="151"/>
                    <a:pt x="272" y="168"/>
                    <a:pt x="291" y="193"/>
                  </a:cubicBezTo>
                  <a:cubicBezTo>
                    <a:pt x="293" y="196"/>
                    <a:pt x="295" y="200"/>
                    <a:pt x="298" y="203"/>
                  </a:cubicBezTo>
                  <a:cubicBezTo>
                    <a:pt x="298" y="204"/>
                    <a:pt x="299" y="204"/>
                    <a:pt x="299" y="205"/>
                  </a:cubicBezTo>
                  <a:cubicBezTo>
                    <a:pt x="297" y="208"/>
                    <a:pt x="295" y="211"/>
                    <a:pt x="292" y="214"/>
                  </a:cubicBezTo>
                  <a:cubicBezTo>
                    <a:pt x="281" y="231"/>
                    <a:pt x="281" y="250"/>
                    <a:pt x="291" y="274"/>
                  </a:cubicBezTo>
                  <a:cubicBezTo>
                    <a:pt x="288" y="278"/>
                    <a:pt x="285" y="282"/>
                    <a:pt x="282" y="285"/>
                  </a:cubicBezTo>
                  <a:cubicBezTo>
                    <a:pt x="274" y="296"/>
                    <a:pt x="265" y="307"/>
                    <a:pt x="261" y="318"/>
                  </a:cubicBezTo>
                  <a:cubicBezTo>
                    <a:pt x="256" y="332"/>
                    <a:pt x="259" y="346"/>
                    <a:pt x="269" y="361"/>
                  </a:cubicBezTo>
                  <a:cubicBezTo>
                    <a:pt x="286" y="384"/>
                    <a:pt x="316" y="399"/>
                    <a:pt x="317" y="399"/>
                  </a:cubicBezTo>
                  <a:cubicBezTo>
                    <a:pt x="318" y="399"/>
                    <a:pt x="348" y="384"/>
                    <a:pt x="365" y="361"/>
                  </a:cubicBezTo>
                  <a:cubicBezTo>
                    <a:pt x="375" y="346"/>
                    <a:pt x="377" y="332"/>
                    <a:pt x="372" y="318"/>
                  </a:cubicBezTo>
                  <a:cubicBezTo>
                    <a:pt x="369" y="307"/>
                    <a:pt x="360" y="296"/>
                    <a:pt x="352" y="285"/>
                  </a:cubicBezTo>
                  <a:cubicBezTo>
                    <a:pt x="349" y="282"/>
                    <a:pt x="346" y="279"/>
                    <a:pt x="344" y="276"/>
                  </a:cubicBezTo>
                  <a:cubicBezTo>
                    <a:pt x="355" y="251"/>
                    <a:pt x="355" y="231"/>
                    <a:pt x="343" y="214"/>
                  </a:cubicBezTo>
                  <a:cubicBezTo>
                    <a:pt x="340" y="210"/>
                    <a:pt x="338" y="207"/>
                    <a:pt x="336" y="204"/>
                  </a:cubicBezTo>
                  <a:cubicBezTo>
                    <a:pt x="336" y="203"/>
                    <a:pt x="336" y="203"/>
                    <a:pt x="336" y="203"/>
                  </a:cubicBezTo>
                  <a:cubicBezTo>
                    <a:pt x="339" y="200"/>
                    <a:pt x="341" y="196"/>
                    <a:pt x="343" y="193"/>
                  </a:cubicBezTo>
                  <a:cubicBezTo>
                    <a:pt x="361" y="170"/>
                    <a:pt x="373" y="154"/>
                    <a:pt x="370" y="138"/>
                  </a:cubicBezTo>
                  <a:cubicBezTo>
                    <a:pt x="368" y="127"/>
                    <a:pt x="360" y="117"/>
                    <a:pt x="343" y="106"/>
                  </a:cubicBezTo>
                  <a:cubicBezTo>
                    <a:pt x="345" y="107"/>
                    <a:pt x="348" y="107"/>
                    <a:pt x="351" y="107"/>
                  </a:cubicBezTo>
                  <a:cubicBezTo>
                    <a:pt x="361" y="107"/>
                    <a:pt x="369" y="105"/>
                    <a:pt x="375" y="102"/>
                  </a:cubicBezTo>
                  <a:cubicBezTo>
                    <a:pt x="380" y="99"/>
                    <a:pt x="384" y="93"/>
                    <a:pt x="383" y="86"/>
                  </a:cubicBezTo>
                  <a:cubicBezTo>
                    <a:pt x="382" y="78"/>
                    <a:pt x="377" y="71"/>
                    <a:pt x="367" y="67"/>
                  </a:cubicBezTo>
                  <a:cubicBezTo>
                    <a:pt x="401" y="49"/>
                    <a:pt x="399" y="16"/>
                    <a:pt x="399" y="15"/>
                  </a:cubicBezTo>
                  <a:cubicBezTo>
                    <a:pt x="399" y="10"/>
                    <a:pt x="398" y="6"/>
                    <a:pt x="395" y="4"/>
                  </a:cubicBezTo>
                  <a:cubicBezTo>
                    <a:pt x="393" y="1"/>
                    <a:pt x="389" y="0"/>
                    <a:pt x="385" y="0"/>
                  </a:cubicBezTo>
                  <a:close/>
                  <a:moveTo>
                    <a:pt x="336" y="63"/>
                  </a:moveTo>
                  <a:cubicBezTo>
                    <a:pt x="339" y="54"/>
                    <a:pt x="352" y="16"/>
                    <a:pt x="368" y="16"/>
                  </a:cubicBezTo>
                  <a:cubicBezTo>
                    <a:pt x="371" y="16"/>
                    <a:pt x="375" y="18"/>
                    <a:pt x="378" y="21"/>
                  </a:cubicBezTo>
                  <a:cubicBezTo>
                    <a:pt x="381" y="23"/>
                    <a:pt x="382" y="26"/>
                    <a:pt x="381" y="29"/>
                  </a:cubicBezTo>
                  <a:cubicBezTo>
                    <a:pt x="379" y="43"/>
                    <a:pt x="344" y="59"/>
                    <a:pt x="336" y="63"/>
                  </a:cubicBezTo>
                  <a:close/>
                  <a:moveTo>
                    <a:pt x="296" y="60"/>
                  </a:moveTo>
                  <a:cubicBezTo>
                    <a:pt x="298" y="38"/>
                    <a:pt x="315" y="35"/>
                    <a:pt x="324" y="35"/>
                  </a:cubicBezTo>
                  <a:cubicBezTo>
                    <a:pt x="327" y="35"/>
                    <a:pt x="329" y="35"/>
                    <a:pt x="330" y="35"/>
                  </a:cubicBezTo>
                  <a:cubicBezTo>
                    <a:pt x="328" y="41"/>
                    <a:pt x="326" y="48"/>
                    <a:pt x="325" y="56"/>
                  </a:cubicBezTo>
                  <a:cubicBezTo>
                    <a:pt x="322" y="48"/>
                    <a:pt x="317" y="41"/>
                    <a:pt x="317" y="41"/>
                  </a:cubicBezTo>
                  <a:cubicBezTo>
                    <a:pt x="316" y="40"/>
                    <a:pt x="316" y="40"/>
                    <a:pt x="316" y="40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0" y="48"/>
                    <a:pt x="306" y="55"/>
                    <a:pt x="306" y="62"/>
                  </a:cubicBezTo>
                  <a:cubicBezTo>
                    <a:pt x="303" y="60"/>
                    <a:pt x="300" y="60"/>
                    <a:pt x="296" y="60"/>
                  </a:cubicBezTo>
                  <a:cubicBezTo>
                    <a:pt x="296" y="60"/>
                    <a:pt x="296" y="60"/>
                    <a:pt x="296" y="60"/>
                  </a:cubicBezTo>
                  <a:close/>
                  <a:moveTo>
                    <a:pt x="201" y="67"/>
                  </a:moveTo>
                  <a:cubicBezTo>
                    <a:pt x="203" y="66"/>
                    <a:pt x="206" y="64"/>
                    <a:pt x="208" y="63"/>
                  </a:cubicBezTo>
                  <a:cubicBezTo>
                    <a:pt x="224" y="53"/>
                    <a:pt x="239" y="43"/>
                    <a:pt x="255" y="43"/>
                  </a:cubicBezTo>
                  <a:cubicBezTo>
                    <a:pt x="267" y="43"/>
                    <a:pt x="279" y="49"/>
                    <a:pt x="291" y="60"/>
                  </a:cubicBezTo>
                  <a:cubicBezTo>
                    <a:pt x="285" y="62"/>
                    <a:pt x="277" y="66"/>
                    <a:pt x="268" y="72"/>
                  </a:cubicBezTo>
                  <a:cubicBezTo>
                    <a:pt x="258" y="65"/>
                    <a:pt x="251" y="62"/>
                    <a:pt x="243" y="62"/>
                  </a:cubicBezTo>
                  <a:cubicBezTo>
                    <a:pt x="234" y="62"/>
                    <a:pt x="225" y="68"/>
                    <a:pt x="214" y="76"/>
                  </a:cubicBezTo>
                  <a:cubicBezTo>
                    <a:pt x="210" y="74"/>
                    <a:pt x="206" y="71"/>
                    <a:pt x="202" y="68"/>
                  </a:cubicBezTo>
                  <a:cubicBezTo>
                    <a:pt x="201" y="67"/>
                    <a:pt x="201" y="67"/>
                    <a:pt x="201" y="67"/>
                  </a:cubicBezTo>
                  <a:close/>
                  <a:moveTo>
                    <a:pt x="11" y="73"/>
                  </a:moveTo>
                  <a:cubicBezTo>
                    <a:pt x="20" y="61"/>
                    <a:pt x="36" y="43"/>
                    <a:pt x="60" y="43"/>
                  </a:cubicBezTo>
                  <a:cubicBezTo>
                    <a:pt x="66" y="43"/>
                    <a:pt x="71" y="44"/>
                    <a:pt x="77" y="46"/>
                  </a:cubicBezTo>
                  <a:cubicBezTo>
                    <a:pt x="88" y="50"/>
                    <a:pt x="98" y="56"/>
                    <a:pt x="108" y="63"/>
                  </a:cubicBezTo>
                  <a:cubicBezTo>
                    <a:pt x="102" y="66"/>
                    <a:pt x="97" y="70"/>
                    <a:pt x="92" y="73"/>
                  </a:cubicBezTo>
                  <a:cubicBezTo>
                    <a:pt x="82" y="65"/>
                    <a:pt x="73" y="58"/>
                    <a:pt x="67" y="55"/>
                  </a:cubicBezTo>
                  <a:cubicBezTo>
                    <a:pt x="63" y="54"/>
                    <a:pt x="59" y="53"/>
                    <a:pt x="55" y="53"/>
                  </a:cubicBezTo>
                  <a:cubicBezTo>
                    <a:pt x="38" y="53"/>
                    <a:pt x="21" y="65"/>
                    <a:pt x="11" y="73"/>
                  </a:cubicBezTo>
                  <a:close/>
                  <a:moveTo>
                    <a:pt x="133" y="62"/>
                  </a:moveTo>
                  <a:cubicBezTo>
                    <a:pt x="143" y="56"/>
                    <a:pt x="152" y="54"/>
                    <a:pt x="161" y="54"/>
                  </a:cubicBezTo>
                  <a:cubicBezTo>
                    <a:pt x="169" y="54"/>
                    <a:pt x="177" y="56"/>
                    <a:pt x="184" y="62"/>
                  </a:cubicBezTo>
                  <a:cubicBezTo>
                    <a:pt x="186" y="64"/>
                    <a:pt x="188" y="65"/>
                    <a:pt x="190" y="67"/>
                  </a:cubicBezTo>
                  <a:cubicBezTo>
                    <a:pt x="182" y="72"/>
                    <a:pt x="174" y="74"/>
                    <a:pt x="166" y="74"/>
                  </a:cubicBezTo>
                  <a:cubicBezTo>
                    <a:pt x="156" y="74"/>
                    <a:pt x="145" y="70"/>
                    <a:pt x="133" y="62"/>
                  </a:cubicBezTo>
                  <a:close/>
                  <a:moveTo>
                    <a:pt x="315" y="73"/>
                  </a:moveTo>
                  <a:cubicBezTo>
                    <a:pt x="311" y="66"/>
                    <a:pt x="314" y="58"/>
                    <a:pt x="315" y="55"/>
                  </a:cubicBezTo>
                  <a:cubicBezTo>
                    <a:pt x="320" y="63"/>
                    <a:pt x="317" y="70"/>
                    <a:pt x="315" y="73"/>
                  </a:cubicBezTo>
                  <a:close/>
                  <a:moveTo>
                    <a:pt x="343" y="74"/>
                  </a:moveTo>
                  <a:cubicBezTo>
                    <a:pt x="351" y="73"/>
                    <a:pt x="358" y="71"/>
                    <a:pt x="364" y="69"/>
                  </a:cubicBezTo>
                  <a:cubicBezTo>
                    <a:pt x="365" y="73"/>
                    <a:pt x="365" y="84"/>
                    <a:pt x="359" y="93"/>
                  </a:cubicBezTo>
                  <a:cubicBezTo>
                    <a:pt x="355" y="99"/>
                    <a:pt x="348" y="102"/>
                    <a:pt x="339" y="103"/>
                  </a:cubicBezTo>
                  <a:cubicBezTo>
                    <a:pt x="340" y="99"/>
                    <a:pt x="339" y="96"/>
                    <a:pt x="337" y="93"/>
                  </a:cubicBezTo>
                  <a:cubicBezTo>
                    <a:pt x="344" y="92"/>
                    <a:pt x="351" y="89"/>
                    <a:pt x="358" y="83"/>
                  </a:cubicBezTo>
                  <a:cubicBezTo>
                    <a:pt x="359" y="82"/>
                    <a:pt x="359" y="82"/>
                    <a:pt x="359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1"/>
                    <a:pt x="351" y="77"/>
                    <a:pt x="343" y="74"/>
                  </a:cubicBezTo>
                  <a:close/>
                  <a:moveTo>
                    <a:pt x="103" y="81"/>
                  </a:moveTo>
                  <a:cubicBezTo>
                    <a:pt x="109" y="77"/>
                    <a:pt x="114" y="73"/>
                    <a:pt x="118" y="70"/>
                  </a:cubicBezTo>
                  <a:cubicBezTo>
                    <a:pt x="126" y="75"/>
                    <a:pt x="134" y="80"/>
                    <a:pt x="144" y="82"/>
                  </a:cubicBezTo>
                  <a:cubicBezTo>
                    <a:pt x="135" y="84"/>
                    <a:pt x="127" y="89"/>
                    <a:pt x="120" y="93"/>
                  </a:cubicBezTo>
                  <a:cubicBezTo>
                    <a:pt x="115" y="90"/>
                    <a:pt x="109" y="86"/>
                    <a:pt x="103" y="81"/>
                  </a:cubicBezTo>
                  <a:close/>
                  <a:moveTo>
                    <a:pt x="8" y="82"/>
                  </a:moveTo>
                  <a:cubicBezTo>
                    <a:pt x="15" y="78"/>
                    <a:pt x="31" y="71"/>
                    <a:pt x="48" y="71"/>
                  </a:cubicBezTo>
                  <a:cubicBezTo>
                    <a:pt x="56" y="71"/>
                    <a:pt x="63" y="73"/>
                    <a:pt x="70" y="76"/>
                  </a:cubicBezTo>
                  <a:cubicBezTo>
                    <a:pt x="72" y="77"/>
                    <a:pt x="75" y="79"/>
                    <a:pt x="79" y="81"/>
                  </a:cubicBezTo>
                  <a:cubicBezTo>
                    <a:pt x="75" y="84"/>
                    <a:pt x="72" y="85"/>
                    <a:pt x="70" y="87"/>
                  </a:cubicBezTo>
                  <a:cubicBezTo>
                    <a:pt x="63" y="90"/>
                    <a:pt x="55" y="92"/>
                    <a:pt x="46" y="92"/>
                  </a:cubicBezTo>
                  <a:cubicBezTo>
                    <a:pt x="30" y="92"/>
                    <a:pt x="15" y="86"/>
                    <a:pt x="8" y="82"/>
                  </a:cubicBezTo>
                  <a:close/>
                  <a:moveTo>
                    <a:pt x="169" y="82"/>
                  </a:moveTo>
                  <a:cubicBezTo>
                    <a:pt x="175" y="81"/>
                    <a:pt x="181" y="78"/>
                    <a:pt x="187" y="75"/>
                  </a:cubicBezTo>
                  <a:cubicBezTo>
                    <a:pt x="190" y="74"/>
                    <a:pt x="192" y="73"/>
                    <a:pt x="195" y="71"/>
                  </a:cubicBezTo>
                  <a:cubicBezTo>
                    <a:pt x="198" y="73"/>
                    <a:pt x="198" y="73"/>
                    <a:pt x="198" y="73"/>
                  </a:cubicBezTo>
                  <a:cubicBezTo>
                    <a:pt x="201" y="76"/>
                    <a:pt x="204" y="79"/>
                    <a:pt x="207" y="81"/>
                  </a:cubicBezTo>
                  <a:cubicBezTo>
                    <a:pt x="204" y="84"/>
                    <a:pt x="201" y="86"/>
                    <a:pt x="197" y="89"/>
                  </a:cubicBezTo>
                  <a:cubicBezTo>
                    <a:pt x="194" y="93"/>
                    <a:pt x="194" y="93"/>
                    <a:pt x="194" y="93"/>
                  </a:cubicBezTo>
                  <a:cubicBezTo>
                    <a:pt x="191" y="91"/>
                    <a:pt x="189" y="90"/>
                    <a:pt x="187" y="89"/>
                  </a:cubicBezTo>
                  <a:cubicBezTo>
                    <a:pt x="181" y="86"/>
                    <a:pt x="175" y="83"/>
                    <a:pt x="169" y="82"/>
                  </a:cubicBezTo>
                  <a:close/>
                  <a:moveTo>
                    <a:pt x="282" y="81"/>
                  </a:moveTo>
                  <a:cubicBezTo>
                    <a:pt x="288" y="77"/>
                    <a:pt x="295" y="75"/>
                    <a:pt x="300" y="75"/>
                  </a:cubicBezTo>
                  <a:cubicBezTo>
                    <a:pt x="307" y="75"/>
                    <a:pt x="311" y="79"/>
                    <a:pt x="312" y="81"/>
                  </a:cubicBezTo>
                  <a:cubicBezTo>
                    <a:pt x="311" y="83"/>
                    <a:pt x="306" y="88"/>
                    <a:pt x="300" y="89"/>
                  </a:cubicBezTo>
                  <a:cubicBezTo>
                    <a:pt x="299" y="89"/>
                    <a:pt x="298" y="89"/>
                    <a:pt x="297" y="89"/>
                  </a:cubicBezTo>
                  <a:cubicBezTo>
                    <a:pt x="292" y="89"/>
                    <a:pt x="288" y="87"/>
                    <a:pt x="282" y="81"/>
                  </a:cubicBezTo>
                  <a:close/>
                  <a:moveTo>
                    <a:pt x="221" y="81"/>
                  </a:moveTo>
                  <a:cubicBezTo>
                    <a:pt x="228" y="77"/>
                    <a:pt x="233" y="76"/>
                    <a:pt x="238" y="76"/>
                  </a:cubicBezTo>
                  <a:cubicBezTo>
                    <a:pt x="243" y="76"/>
                    <a:pt x="248" y="77"/>
                    <a:pt x="255" y="81"/>
                  </a:cubicBezTo>
                  <a:cubicBezTo>
                    <a:pt x="248" y="85"/>
                    <a:pt x="243" y="87"/>
                    <a:pt x="238" y="87"/>
                  </a:cubicBezTo>
                  <a:cubicBezTo>
                    <a:pt x="233" y="87"/>
                    <a:pt x="228" y="85"/>
                    <a:pt x="221" y="81"/>
                  </a:cubicBezTo>
                  <a:close/>
                  <a:moveTo>
                    <a:pt x="327" y="84"/>
                  </a:moveTo>
                  <a:cubicBezTo>
                    <a:pt x="328" y="83"/>
                    <a:pt x="332" y="81"/>
                    <a:pt x="336" y="81"/>
                  </a:cubicBezTo>
                  <a:cubicBezTo>
                    <a:pt x="339" y="81"/>
                    <a:pt x="341" y="82"/>
                    <a:pt x="344" y="83"/>
                  </a:cubicBezTo>
                  <a:cubicBezTo>
                    <a:pt x="342" y="84"/>
                    <a:pt x="338" y="86"/>
                    <a:pt x="334" y="86"/>
                  </a:cubicBezTo>
                  <a:cubicBezTo>
                    <a:pt x="332" y="86"/>
                    <a:pt x="329" y="85"/>
                    <a:pt x="327" y="84"/>
                  </a:cubicBezTo>
                  <a:close/>
                  <a:moveTo>
                    <a:pt x="200" y="96"/>
                  </a:moveTo>
                  <a:cubicBezTo>
                    <a:pt x="202" y="94"/>
                    <a:pt x="202" y="94"/>
                    <a:pt x="202" y="94"/>
                  </a:cubicBezTo>
                  <a:cubicBezTo>
                    <a:pt x="206" y="91"/>
                    <a:pt x="210" y="89"/>
                    <a:pt x="214" y="86"/>
                  </a:cubicBezTo>
                  <a:cubicBezTo>
                    <a:pt x="225" y="95"/>
                    <a:pt x="234" y="100"/>
                    <a:pt x="243" y="100"/>
                  </a:cubicBezTo>
                  <a:cubicBezTo>
                    <a:pt x="251" y="100"/>
                    <a:pt x="258" y="97"/>
                    <a:pt x="268" y="91"/>
                  </a:cubicBezTo>
                  <a:cubicBezTo>
                    <a:pt x="277" y="97"/>
                    <a:pt x="285" y="101"/>
                    <a:pt x="292" y="103"/>
                  </a:cubicBezTo>
                  <a:cubicBezTo>
                    <a:pt x="280" y="115"/>
                    <a:pt x="268" y="121"/>
                    <a:pt x="255" y="121"/>
                  </a:cubicBezTo>
                  <a:cubicBezTo>
                    <a:pt x="239" y="121"/>
                    <a:pt x="224" y="111"/>
                    <a:pt x="208" y="101"/>
                  </a:cubicBezTo>
                  <a:cubicBezTo>
                    <a:pt x="205" y="100"/>
                    <a:pt x="202" y="98"/>
                    <a:pt x="200" y="96"/>
                  </a:cubicBezTo>
                  <a:close/>
                  <a:moveTo>
                    <a:pt x="318" y="117"/>
                  </a:moveTo>
                  <a:cubicBezTo>
                    <a:pt x="311" y="109"/>
                    <a:pt x="310" y="106"/>
                    <a:pt x="311" y="99"/>
                  </a:cubicBezTo>
                  <a:cubicBezTo>
                    <a:pt x="311" y="93"/>
                    <a:pt x="316" y="88"/>
                    <a:pt x="318" y="87"/>
                  </a:cubicBezTo>
                  <a:cubicBezTo>
                    <a:pt x="319" y="88"/>
                    <a:pt x="322" y="90"/>
                    <a:pt x="324" y="94"/>
                  </a:cubicBezTo>
                  <a:cubicBezTo>
                    <a:pt x="325" y="101"/>
                    <a:pt x="323" y="108"/>
                    <a:pt x="318" y="117"/>
                  </a:cubicBezTo>
                  <a:close/>
                  <a:moveTo>
                    <a:pt x="54" y="109"/>
                  </a:moveTo>
                  <a:cubicBezTo>
                    <a:pt x="59" y="109"/>
                    <a:pt x="63" y="109"/>
                    <a:pt x="67" y="107"/>
                  </a:cubicBezTo>
                  <a:cubicBezTo>
                    <a:pt x="73" y="104"/>
                    <a:pt x="82" y="97"/>
                    <a:pt x="92" y="90"/>
                  </a:cubicBezTo>
                  <a:cubicBezTo>
                    <a:pt x="97" y="93"/>
                    <a:pt x="103" y="97"/>
                    <a:pt x="109" y="100"/>
                  </a:cubicBezTo>
                  <a:cubicBezTo>
                    <a:pt x="109" y="100"/>
                    <a:pt x="109" y="100"/>
                    <a:pt x="109" y="100"/>
                  </a:cubicBezTo>
                  <a:cubicBezTo>
                    <a:pt x="99" y="107"/>
                    <a:pt x="89" y="115"/>
                    <a:pt x="77" y="118"/>
                  </a:cubicBezTo>
                  <a:cubicBezTo>
                    <a:pt x="71" y="120"/>
                    <a:pt x="66" y="121"/>
                    <a:pt x="60" y="121"/>
                  </a:cubicBezTo>
                  <a:cubicBezTo>
                    <a:pt x="36" y="121"/>
                    <a:pt x="19" y="102"/>
                    <a:pt x="10" y="90"/>
                  </a:cubicBezTo>
                  <a:cubicBezTo>
                    <a:pt x="20" y="98"/>
                    <a:pt x="38" y="109"/>
                    <a:pt x="54" y="109"/>
                  </a:cubicBezTo>
                  <a:close/>
                  <a:moveTo>
                    <a:pt x="134" y="102"/>
                  </a:moveTo>
                  <a:cubicBezTo>
                    <a:pt x="146" y="94"/>
                    <a:pt x="156" y="90"/>
                    <a:pt x="166" y="90"/>
                  </a:cubicBezTo>
                  <a:cubicBezTo>
                    <a:pt x="174" y="90"/>
                    <a:pt x="181" y="92"/>
                    <a:pt x="189" y="97"/>
                  </a:cubicBezTo>
                  <a:cubicBezTo>
                    <a:pt x="187" y="98"/>
                    <a:pt x="185" y="99"/>
                    <a:pt x="184" y="101"/>
                  </a:cubicBezTo>
                  <a:cubicBezTo>
                    <a:pt x="177" y="106"/>
                    <a:pt x="169" y="109"/>
                    <a:pt x="161" y="109"/>
                  </a:cubicBezTo>
                  <a:cubicBezTo>
                    <a:pt x="153" y="109"/>
                    <a:pt x="144" y="106"/>
                    <a:pt x="134" y="102"/>
                  </a:cubicBezTo>
                  <a:close/>
                  <a:moveTo>
                    <a:pt x="303" y="199"/>
                  </a:moveTo>
                  <a:cubicBezTo>
                    <a:pt x="301" y="196"/>
                    <a:pt x="299" y="193"/>
                    <a:pt x="298" y="191"/>
                  </a:cubicBezTo>
                  <a:cubicBezTo>
                    <a:pt x="281" y="164"/>
                    <a:pt x="265" y="139"/>
                    <a:pt x="296" y="107"/>
                  </a:cubicBezTo>
                  <a:cubicBezTo>
                    <a:pt x="298" y="113"/>
                    <a:pt x="302" y="121"/>
                    <a:pt x="308" y="131"/>
                  </a:cubicBezTo>
                  <a:cubicBezTo>
                    <a:pt x="293" y="153"/>
                    <a:pt x="297" y="165"/>
                    <a:pt x="313" y="185"/>
                  </a:cubicBezTo>
                  <a:cubicBezTo>
                    <a:pt x="310" y="189"/>
                    <a:pt x="308" y="193"/>
                    <a:pt x="305" y="197"/>
                  </a:cubicBezTo>
                  <a:cubicBezTo>
                    <a:pt x="303" y="199"/>
                    <a:pt x="303" y="199"/>
                    <a:pt x="303" y="199"/>
                  </a:cubicBezTo>
                  <a:close/>
                  <a:moveTo>
                    <a:pt x="327" y="131"/>
                  </a:moveTo>
                  <a:cubicBezTo>
                    <a:pt x="333" y="122"/>
                    <a:pt x="337" y="114"/>
                    <a:pt x="339" y="108"/>
                  </a:cubicBezTo>
                  <a:cubicBezTo>
                    <a:pt x="369" y="139"/>
                    <a:pt x="353" y="164"/>
                    <a:pt x="336" y="191"/>
                  </a:cubicBezTo>
                  <a:cubicBezTo>
                    <a:pt x="335" y="193"/>
                    <a:pt x="333" y="195"/>
                    <a:pt x="332" y="198"/>
                  </a:cubicBezTo>
                  <a:cubicBezTo>
                    <a:pt x="331" y="197"/>
                    <a:pt x="331" y="197"/>
                    <a:pt x="331" y="197"/>
                  </a:cubicBezTo>
                  <a:cubicBezTo>
                    <a:pt x="328" y="192"/>
                    <a:pt x="325" y="189"/>
                    <a:pt x="323" y="185"/>
                  </a:cubicBezTo>
                  <a:cubicBezTo>
                    <a:pt x="338" y="165"/>
                    <a:pt x="342" y="153"/>
                    <a:pt x="327" y="131"/>
                  </a:cubicBezTo>
                  <a:close/>
                  <a:moveTo>
                    <a:pt x="318" y="177"/>
                  </a:moveTo>
                  <a:cubicBezTo>
                    <a:pt x="310" y="165"/>
                    <a:pt x="310" y="157"/>
                    <a:pt x="318" y="144"/>
                  </a:cubicBezTo>
                  <a:cubicBezTo>
                    <a:pt x="325" y="157"/>
                    <a:pt x="325" y="165"/>
                    <a:pt x="318" y="177"/>
                  </a:cubicBezTo>
                  <a:close/>
                  <a:moveTo>
                    <a:pt x="306" y="205"/>
                  </a:moveTo>
                  <a:cubicBezTo>
                    <a:pt x="310" y="201"/>
                    <a:pt x="310" y="201"/>
                    <a:pt x="310" y="201"/>
                  </a:cubicBezTo>
                  <a:cubicBezTo>
                    <a:pt x="313" y="198"/>
                    <a:pt x="315" y="195"/>
                    <a:pt x="318" y="192"/>
                  </a:cubicBezTo>
                  <a:cubicBezTo>
                    <a:pt x="320" y="195"/>
                    <a:pt x="323" y="198"/>
                    <a:pt x="326" y="201"/>
                  </a:cubicBezTo>
                  <a:cubicBezTo>
                    <a:pt x="328" y="204"/>
                    <a:pt x="328" y="204"/>
                    <a:pt x="328" y="204"/>
                  </a:cubicBezTo>
                  <a:cubicBezTo>
                    <a:pt x="326" y="207"/>
                    <a:pt x="325" y="209"/>
                    <a:pt x="324" y="211"/>
                  </a:cubicBezTo>
                  <a:cubicBezTo>
                    <a:pt x="321" y="218"/>
                    <a:pt x="318" y="224"/>
                    <a:pt x="317" y="230"/>
                  </a:cubicBezTo>
                  <a:cubicBezTo>
                    <a:pt x="316" y="224"/>
                    <a:pt x="313" y="218"/>
                    <a:pt x="310" y="211"/>
                  </a:cubicBezTo>
                  <a:cubicBezTo>
                    <a:pt x="309" y="209"/>
                    <a:pt x="308" y="207"/>
                    <a:pt x="306" y="205"/>
                  </a:cubicBezTo>
                  <a:close/>
                  <a:moveTo>
                    <a:pt x="337" y="266"/>
                  </a:moveTo>
                  <a:cubicBezTo>
                    <a:pt x="327" y="250"/>
                    <a:pt x="319" y="231"/>
                    <a:pt x="332" y="209"/>
                  </a:cubicBezTo>
                  <a:cubicBezTo>
                    <a:pt x="334" y="211"/>
                    <a:pt x="335" y="213"/>
                    <a:pt x="337" y="215"/>
                  </a:cubicBezTo>
                  <a:cubicBezTo>
                    <a:pt x="348" y="228"/>
                    <a:pt x="348" y="245"/>
                    <a:pt x="337" y="266"/>
                  </a:cubicBezTo>
                  <a:close/>
                  <a:moveTo>
                    <a:pt x="298" y="265"/>
                  </a:moveTo>
                  <a:cubicBezTo>
                    <a:pt x="287" y="244"/>
                    <a:pt x="288" y="228"/>
                    <a:pt x="298" y="215"/>
                  </a:cubicBezTo>
                  <a:cubicBezTo>
                    <a:pt x="300" y="213"/>
                    <a:pt x="301" y="212"/>
                    <a:pt x="302" y="210"/>
                  </a:cubicBezTo>
                  <a:cubicBezTo>
                    <a:pt x="315" y="232"/>
                    <a:pt x="307" y="251"/>
                    <a:pt x="298" y="265"/>
                  </a:cubicBezTo>
                  <a:close/>
                  <a:moveTo>
                    <a:pt x="306" y="279"/>
                  </a:moveTo>
                  <a:cubicBezTo>
                    <a:pt x="310" y="272"/>
                    <a:pt x="315" y="264"/>
                    <a:pt x="317" y="255"/>
                  </a:cubicBezTo>
                  <a:cubicBezTo>
                    <a:pt x="319" y="264"/>
                    <a:pt x="324" y="273"/>
                    <a:pt x="329" y="280"/>
                  </a:cubicBezTo>
                  <a:cubicBezTo>
                    <a:pt x="326" y="285"/>
                    <a:pt x="322" y="290"/>
                    <a:pt x="318" y="296"/>
                  </a:cubicBezTo>
                  <a:cubicBezTo>
                    <a:pt x="313" y="289"/>
                    <a:pt x="309" y="284"/>
                    <a:pt x="306" y="279"/>
                  </a:cubicBezTo>
                  <a:close/>
                  <a:moveTo>
                    <a:pt x="309" y="388"/>
                  </a:moveTo>
                  <a:cubicBezTo>
                    <a:pt x="294" y="378"/>
                    <a:pt x="270" y="356"/>
                    <a:pt x="281" y="322"/>
                  </a:cubicBezTo>
                  <a:cubicBezTo>
                    <a:pt x="285" y="310"/>
                    <a:pt x="292" y="300"/>
                    <a:pt x="299" y="290"/>
                  </a:cubicBezTo>
                  <a:cubicBezTo>
                    <a:pt x="299" y="290"/>
                    <a:pt x="299" y="290"/>
                    <a:pt x="299" y="290"/>
                  </a:cubicBezTo>
                  <a:cubicBezTo>
                    <a:pt x="302" y="296"/>
                    <a:pt x="306" y="301"/>
                    <a:pt x="309" y="307"/>
                  </a:cubicBezTo>
                  <a:cubicBezTo>
                    <a:pt x="302" y="316"/>
                    <a:pt x="295" y="325"/>
                    <a:pt x="292" y="332"/>
                  </a:cubicBezTo>
                  <a:cubicBezTo>
                    <a:pt x="284" y="352"/>
                    <a:pt x="299" y="376"/>
                    <a:pt x="309" y="388"/>
                  </a:cubicBezTo>
                  <a:close/>
                  <a:moveTo>
                    <a:pt x="326" y="307"/>
                  </a:moveTo>
                  <a:cubicBezTo>
                    <a:pt x="329" y="302"/>
                    <a:pt x="333" y="296"/>
                    <a:pt x="336" y="291"/>
                  </a:cubicBezTo>
                  <a:cubicBezTo>
                    <a:pt x="343" y="301"/>
                    <a:pt x="349" y="311"/>
                    <a:pt x="353" y="322"/>
                  </a:cubicBezTo>
                  <a:cubicBezTo>
                    <a:pt x="363" y="355"/>
                    <a:pt x="341" y="377"/>
                    <a:pt x="326" y="388"/>
                  </a:cubicBezTo>
                  <a:cubicBezTo>
                    <a:pt x="337" y="375"/>
                    <a:pt x="352" y="352"/>
                    <a:pt x="344" y="332"/>
                  </a:cubicBezTo>
                  <a:cubicBezTo>
                    <a:pt x="341" y="325"/>
                    <a:pt x="334" y="316"/>
                    <a:pt x="326" y="307"/>
                  </a:cubicBezTo>
                  <a:close/>
                  <a:moveTo>
                    <a:pt x="317" y="391"/>
                  </a:moveTo>
                  <a:cubicBezTo>
                    <a:pt x="312" y="380"/>
                    <a:pt x="300" y="352"/>
                    <a:pt x="312" y="329"/>
                  </a:cubicBezTo>
                  <a:cubicBezTo>
                    <a:pt x="314" y="326"/>
                    <a:pt x="316" y="323"/>
                    <a:pt x="318" y="320"/>
                  </a:cubicBezTo>
                  <a:cubicBezTo>
                    <a:pt x="320" y="324"/>
                    <a:pt x="322" y="327"/>
                    <a:pt x="323" y="329"/>
                  </a:cubicBezTo>
                  <a:cubicBezTo>
                    <a:pt x="335" y="353"/>
                    <a:pt x="322" y="380"/>
                    <a:pt x="317" y="39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7878763" y="-3175"/>
              <a:ext cx="1270000" cy="1263650"/>
            </a:xfrm>
            <a:custGeom>
              <a:avLst/>
              <a:gdLst>
                <a:gd name="T0" fmla="*/ 283 w 400"/>
                <a:gd name="T1" fmla="*/ 286 h 398"/>
                <a:gd name="T2" fmla="*/ 298 w 400"/>
                <a:gd name="T3" fmla="*/ 203 h 398"/>
                <a:gd name="T4" fmla="*/ 206 w 400"/>
                <a:gd name="T5" fmla="*/ 108 h 398"/>
                <a:gd name="T6" fmla="*/ 156 w 400"/>
                <a:gd name="T7" fmla="*/ 115 h 398"/>
                <a:gd name="T8" fmla="*/ 67 w 400"/>
                <a:gd name="T9" fmla="*/ 139 h 398"/>
                <a:gd name="T10" fmla="*/ 67 w 400"/>
                <a:gd name="T11" fmla="*/ 25 h 398"/>
                <a:gd name="T12" fmla="*/ 156 w 400"/>
                <a:gd name="T13" fmla="*/ 47 h 398"/>
                <a:gd name="T14" fmla="*/ 206 w 400"/>
                <a:gd name="T15" fmla="*/ 56 h 398"/>
                <a:gd name="T16" fmla="*/ 311 w 400"/>
                <a:gd name="T17" fmla="*/ 16 h 398"/>
                <a:gd name="T18" fmla="*/ 385 w 400"/>
                <a:gd name="T19" fmla="*/ 0 h 398"/>
                <a:gd name="T20" fmla="*/ 383 w 400"/>
                <a:gd name="T21" fmla="*/ 86 h 398"/>
                <a:gd name="T22" fmla="*/ 341 w 400"/>
                <a:gd name="T23" fmla="*/ 106 h 398"/>
                <a:gd name="T24" fmla="*/ 335 w 400"/>
                <a:gd name="T25" fmla="*/ 204 h 398"/>
                <a:gd name="T26" fmla="*/ 372 w 400"/>
                <a:gd name="T27" fmla="*/ 318 h 398"/>
                <a:gd name="T28" fmla="*/ 312 w 400"/>
                <a:gd name="T29" fmla="*/ 329 h 398"/>
                <a:gd name="T30" fmla="*/ 298 w 400"/>
                <a:gd name="T31" fmla="*/ 289 h 398"/>
                <a:gd name="T32" fmla="*/ 310 w 400"/>
                <a:gd name="T33" fmla="*/ 307 h 398"/>
                <a:gd name="T34" fmla="*/ 343 w 400"/>
                <a:gd name="T35" fmla="*/ 332 h 398"/>
                <a:gd name="T36" fmla="*/ 326 w 400"/>
                <a:gd name="T37" fmla="*/ 307 h 398"/>
                <a:gd name="T38" fmla="*/ 317 w 400"/>
                <a:gd name="T39" fmla="*/ 252 h 398"/>
                <a:gd name="T40" fmla="*/ 338 w 400"/>
                <a:gd name="T41" fmla="*/ 215 h 398"/>
                <a:gd name="T42" fmla="*/ 297 w 400"/>
                <a:gd name="T43" fmla="*/ 266 h 398"/>
                <a:gd name="T44" fmla="*/ 317 w 400"/>
                <a:gd name="T45" fmla="*/ 232 h 398"/>
                <a:gd name="T46" fmla="*/ 318 w 400"/>
                <a:gd name="T47" fmla="*/ 191 h 398"/>
                <a:gd name="T48" fmla="*/ 297 w 400"/>
                <a:gd name="T49" fmla="*/ 191 h 398"/>
                <a:gd name="T50" fmla="*/ 309 w 400"/>
                <a:gd name="T51" fmla="*/ 131 h 398"/>
                <a:gd name="T52" fmla="*/ 332 w 400"/>
                <a:gd name="T53" fmla="*/ 199 h 398"/>
                <a:gd name="T54" fmla="*/ 322 w 400"/>
                <a:gd name="T55" fmla="*/ 185 h 398"/>
                <a:gd name="T56" fmla="*/ 199 w 400"/>
                <a:gd name="T57" fmla="*/ 96 h 398"/>
                <a:gd name="T58" fmla="*/ 268 w 400"/>
                <a:gd name="T59" fmla="*/ 90 h 398"/>
                <a:gd name="T60" fmla="*/ 199 w 400"/>
                <a:gd name="T61" fmla="*/ 96 h 398"/>
                <a:gd name="T62" fmla="*/ 109 w 400"/>
                <a:gd name="T63" fmla="*/ 101 h 398"/>
                <a:gd name="T64" fmla="*/ 54 w 400"/>
                <a:gd name="T65" fmla="*/ 109 h 398"/>
                <a:gd name="T66" fmla="*/ 318 w 400"/>
                <a:gd name="T67" fmla="*/ 118 h 398"/>
                <a:gd name="T68" fmla="*/ 161 w 400"/>
                <a:gd name="T69" fmla="*/ 109 h 398"/>
                <a:gd name="T70" fmla="*/ 133 w 400"/>
                <a:gd name="T71" fmla="*/ 102 h 398"/>
                <a:gd name="T72" fmla="*/ 364 w 400"/>
                <a:gd name="T73" fmla="*/ 68 h 398"/>
                <a:gd name="T74" fmla="*/ 358 w 400"/>
                <a:gd name="T75" fmla="*/ 83 h 398"/>
                <a:gd name="T76" fmla="*/ 146 w 400"/>
                <a:gd name="T77" fmla="*/ 82 h 398"/>
                <a:gd name="T78" fmla="*/ 187 w 400"/>
                <a:gd name="T79" fmla="*/ 90 h 398"/>
                <a:gd name="T80" fmla="*/ 198 w 400"/>
                <a:gd name="T81" fmla="*/ 73 h 398"/>
                <a:gd name="T82" fmla="*/ 7 w 400"/>
                <a:gd name="T83" fmla="*/ 82 h 398"/>
                <a:gd name="T84" fmla="*/ 70 w 400"/>
                <a:gd name="T85" fmla="*/ 75 h 398"/>
                <a:gd name="T86" fmla="*/ 297 w 400"/>
                <a:gd name="T87" fmla="*/ 89 h 398"/>
                <a:gd name="T88" fmla="*/ 281 w 400"/>
                <a:gd name="T89" fmla="*/ 81 h 398"/>
                <a:gd name="T90" fmla="*/ 238 w 400"/>
                <a:gd name="T91" fmla="*/ 75 h 398"/>
                <a:gd name="T92" fmla="*/ 345 w 400"/>
                <a:gd name="T93" fmla="*/ 83 h 398"/>
                <a:gd name="T94" fmla="*/ 214 w 400"/>
                <a:gd name="T95" fmla="*/ 77 h 398"/>
                <a:gd name="T96" fmla="*/ 255 w 400"/>
                <a:gd name="T97" fmla="*/ 43 h 398"/>
                <a:gd name="T98" fmla="*/ 60 w 400"/>
                <a:gd name="T99" fmla="*/ 43 h 398"/>
                <a:gd name="T100" fmla="*/ 92 w 400"/>
                <a:gd name="T101" fmla="*/ 73 h 398"/>
                <a:gd name="T102" fmla="*/ 132 w 400"/>
                <a:gd name="T103" fmla="*/ 62 h 398"/>
                <a:gd name="T104" fmla="*/ 161 w 400"/>
                <a:gd name="T105" fmla="*/ 53 h 398"/>
                <a:gd name="T106" fmla="*/ 315 w 400"/>
                <a:gd name="T107" fmla="*/ 54 h 398"/>
                <a:gd name="T108" fmla="*/ 378 w 400"/>
                <a:gd name="T109" fmla="*/ 20 h 398"/>
                <a:gd name="T110" fmla="*/ 316 w 400"/>
                <a:gd name="T111" fmla="*/ 41 h 398"/>
                <a:gd name="T112" fmla="*/ 331 w 400"/>
                <a:gd name="T113" fmla="*/ 3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317" y="398"/>
                  </a:moveTo>
                  <a:cubicBezTo>
                    <a:pt x="317" y="398"/>
                    <a:pt x="286" y="384"/>
                    <a:pt x="270" y="360"/>
                  </a:cubicBezTo>
                  <a:cubicBezTo>
                    <a:pt x="260" y="346"/>
                    <a:pt x="257" y="332"/>
                    <a:pt x="262" y="318"/>
                  </a:cubicBezTo>
                  <a:cubicBezTo>
                    <a:pt x="266" y="307"/>
                    <a:pt x="274" y="297"/>
                    <a:pt x="283" y="286"/>
                  </a:cubicBezTo>
                  <a:cubicBezTo>
                    <a:pt x="286" y="282"/>
                    <a:pt x="289" y="278"/>
                    <a:pt x="291" y="274"/>
                  </a:cubicBezTo>
                  <a:cubicBezTo>
                    <a:pt x="281" y="250"/>
                    <a:pt x="282" y="231"/>
                    <a:pt x="293" y="215"/>
                  </a:cubicBezTo>
                  <a:cubicBezTo>
                    <a:pt x="295" y="211"/>
                    <a:pt x="297" y="208"/>
                    <a:pt x="300" y="205"/>
                  </a:cubicBezTo>
                  <a:cubicBezTo>
                    <a:pt x="299" y="204"/>
                    <a:pt x="299" y="203"/>
                    <a:pt x="298" y="203"/>
                  </a:cubicBezTo>
                  <a:cubicBezTo>
                    <a:pt x="296" y="199"/>
                    <a:pt x="293" y="196"/>
                    <a:pt x="291" y="193"/>
                  </a:cubicBezTo>
                  <a:cubicBezTo>
                    <a:pt x="272" y="167"/>
                    <a:pt x="259" y="150"/>
                    <a:pt x="266" y="133"/>
                  </a:cubicBezTo>
                  <a:cubicBezTo>
                    <a:pt x="263" y="134"/>
                    <a:pt x="259" y="135"/>
                    <a:pt x="256" y="135"/>
                  </a:cubicBezTo>
                  <a:cubicBezTo>
                    <a:pt x="242" y="135"/>
                    <a:pt x="227" y="124"/>
                    <a:pt x="206" y="108"/>
                  </a:cubicBezTo>
                  <a:cubicBezTo>
                    <a:pt x="203" y="106"/>
                    <a:pt x="199" y="103"/>
                    <a:pt x="196" y="101"/>
                  </a:cubicBezTo>
                  <a:cubicBezTo>
                    <a:pt x="195" y="100"/>
                    <a:pt x="195" y="100"/>
                    <a:pt x="194" y="99"/>
                  </a:cubicBezTo>
                  <a:cubicBezTo>
                    <a:pt x="191" y="102"/>
                    <a:pt x="188" y="104"/>
                    <a:pt x="184" y="106"/>
                  </a:cubicBezTo>
                  <a:cubicBezTo>
                    <a:pt x="176" y="112"/>
                    <a:pt x="166" y="115"/>
                    <a:pt x="156" y="115"/>
                  </a:cubicBezTo>
                  <a:cubicBezTo>
                    <a:pt x="146" y="115"/>
                    <a:pt x="136" y="113"/>
                    <a:pt x="125" y="108"/>
                  </a:cubicBezTo>
                  <a:cubicBezTo>
                    <a:pt x="121" y="110"/>
                    <a:pt x="117" y="113"/>
                    <a:pt x="113" y="116"/>
                  </a:cubicBezTo>
                  <a:cubicBezTo>
                    <a:pt x="102" y="125"/>
                    <a:pt x="92" y="133"/>
                    <a:pt x="81" y="137"/>
                  </a:cubicBezTo>
                  <a:cubicBezTo>
                    <a:pt x="76" y="139"/>
                    <a:pt x="72" y="139"/>
                    <a:pt x="67" y="139"/>
                  </a:cubicBezTo>
                  <a:cubicBezTo>
                    <a:pt x="41" y="139"/>
                    <a:pt x="20" y="114"/>
                    <a:pt x="10" y="98"/>
                  </a:cubicBezTo>
                  <a:cubicBezTo>
                    <a:pt x="5" y="91"/>
                    <a:pt x="0" y="83"/>
                    <a:pt x="1" y="82"/>
                  </a:cubicBezTo>
                  <a:cubicBezTo>
                    <a:pt x="0" y="82"/>
                    <a:pt x="5" y="73"/>
                    <a:pt x="10" y="66"/>
                  </a:cubicBezTo>
                  <a:cubicBezTo>
                    <a:pt x="20" y="51"/>
                    <a:pt x="41" y="25"/>
                    <a:pt x="67" y="25"/>
                  </a:cubicBezTo>
                  <a:cubicBezTo>
                    <a:pt x="72" y="25"/>
                    <a:pt x="76" y="26"/>
                    <a:pt x="81" y="27"/>
                  </a:cubicBezTo>
                  <a:cubicBezTo>
                    <a:pt x="92" y="31"/>
                    <a:pt x="102" y="39"/>
                    <a:pt x="113" y="48"/>
                  </a:cubicBezTo>
                  <a:cubicBezTo>
                    <a:pt x="117" y="50"/>
                    <a:pt x="120" y="53"/>
                    <a:pt x="123" y="56"/>
                  </a:cubicBezTo>
                  <a:cubicBezTo>
                    <a:pt x="135" y="50"/>
                    <a:pt x="146" y="47"/>
                    <a:pt x="156" y="47"/>
                  </a:cubicBezTo>
                  <a:cubicBezTo>
                    <a:pt x="166" y="47"/>
                    <a:pt x="176" y="50"/>
                    <a:pt x="184" y="56"/>
                  </a:cubicBezTo>
                  <a:cubicBezTo>
                    <a:pt x="188" y="59"/>
                    <a:pt x="192" y="62"/>
                    <a:pt x="195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9" y="61"/>
                    <a:pt x="203" y="58"/>
                    <a:pt x="206" y="56"/>
                  </a:cubicBezTo>
                  <a:cubicBezTo>
                    <a:pt x="227" y="40"/>
                    <a:pt x="242" y="29"/>
                    <a:pt x="256" y="29"/>
                  </a:cubicBezTo>
                  <a:cubicBezTo>
                    <a:pt x="269" y="29"/>
                    <a:pt x="280" y="38"/>
                    <a:pt x="293" y="58"/>
                  </a:cubicBezTo>
                  <a:cubicBezTo>
                    <a:pt x="292" y="50"/>
                    <a:pt x="292" y="34"/>
                    <a:pt x="297" y="25"/>
                  </a:cubicBezTo>
                  <a:cubicBezTo>
                    <a:pt x="300" y="20"/>
                    <a:pt x="305" y="16"/>
                    <a:pt x="311" y="16"/>
                  </a:cubicBezTo>
                  <a:cubicBezTo>
                    <a:pt x="320" y="16"/>
                    <a:pt x="327" y="22"/>
                    <a:pt x="332" y="33"/>
                  </a:cubicBezTo>
                  <a:cubicBezTo>
                    <a:pt x="348" y="2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0"/>
                    <a:pt x="385" y="0"/>
                  </a:cubicBezTo>
                  <a:cubicBezTo>
                    <a:pt x="389" y="0"/>
                    <a:pt x="393" y="2"/>
                    <a:pt x="395" y="4"/>
                  </a:cubicBezTo>
                  <a:cubicBezTo>
                    <a:pt x="397" y="6"/>
                    <a:pt x="398" y="10"/>
                    <a:pt x="398" y="15"/>
                  </a:cubicBezTo>
                  <a:cubicBezTo>
                    <a:pt x="398" y="16"/>
                    <a:pt x="400" y="49"/>
                    <a:pt x="366" y="67"/>
                  </a:cubicBezTo>
                  <a:cubicBezTo>
                    <a:pt x="376" y="71"/>
                    <a:pt x="382" y="78"/>
                    <a:pt x="383" y="86"/>
                  </a:cubicBezTo>
                  <a:cubicBezTo>
                    <a:pt x="383" y="93"/>
                    <a:pt x="380" y="99"/>
                    <a:pt x="374" y="102"/>
                  </a:cubicBezTo>
                  <a:cubicBezTo>
                    <a:pt x="369" y="105"/>
                    <a:pt x="361" y="106"/>
                    <a:pt x="351" y="106"/>
                  </a:cubicBezTo>
                  <a:cubicBezTo>
                    <a:pt x="351" y="106"/>
                    <a:pt x="351" y="106"/>
                    <a:pt x="351" y="106"/>
                  </a:cubicBezTo>
                  <a:cubicBezTo>
                    <a:pt x="347" y="106"/>
                    <a:pt x="344" y="106"/>
                    <a:pt x="341" y="106"/>
                  </a:cubicBezTo>
                  <a:cubicBezTo>
                    <a:pt x="359" y="117"/>
                    <a:pt x="368" y="127"/>
                    <a:pt x="369" y="138"/>
                  </a:cubicBezTo>
                  <a:cubicBezTo>
                    <a:pt x="372" y="153"/>
                    <a:pt x="360" y="170"/>
                    <a:pt x="343" y="193"/>
                  </a:cubicBezTo>
                  <a:cubicBezTo>
                    <a:pt x="341" y="196"/>
                    <a:pt x="338" y="199"/>
                    <a:pt x="336" y="203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7" y="207"/>
                    <a:pt x="340" y="211"/>
                    <a:pt x="343" y="215"/>
                  </a:cubicBezTo>
                  <a:cubicBezTo>
                    <a:pt x="354" y="231"/>
                    <a:pt x="354" y="251"/>
                    <a:pt x="343" y="276"/>
                  </a:cubicBezTo>
                  <a:cubicBezTo>
                    <a:pt x="346" y="279"/>
                    <a:pt x="349" y="282"/>
                    <a:pt x="351" y="286"/>
                  </a:cubicBezTo>
                  <a:cubicBezTo>
                    <a:pt x="360" y="297"/>
                    <a:pt x="368" y="307"/>
                    <a:pt x="372" y="318"/>
                  </a:cubicBezTo>
                  <a:cubicBezTo>
                    <a:pt x="377" y="332"/>
                    <a:pt x="374" y="346"/>
                    <a:pt x="364" y="360"/>
                  </a:cubicBezTo>
                  <a:cubicBezTo>
                    <a:pt x="347" y="384"/>
                    <a:pt x="317" y="398"/>
                    <a:pt x="317" y="398"/>
                  </a:cubicBezTo>
                  <a:close/>
                  <a:moveTo>
                    <a:pt x="318" y="319"/>
                  </a:moveTo>
                  <a:cubicBezTo>
                    <a:pt x="316" y="322"/>
                    <a:pt x="314" y="326"/>
                    <a:pt x="312" y="329"/>
                  </a:cubicBezTo>
                  <a:cubicBezTo>
                    <a:pt x="300" y="353"/>
                    <a:pt x="312" y="382"/>
                    <a:pt x="317" y="392"/>
                  </a:cubicBezTo>
                  <a:cubicBezTo>
                    <a:pt x="322" y="382"/>
                    <a:pt x="336" y="353"/>
                    <a:pt x="324" y="329"/>
                  </a:cubicBezTo>
                  <a:cubicBezTo>
                    <a:pt x="322" y="326"/>
                    <a:pt x="320" y="323"/>
                    <a:pt x="318" y="319"/>
                  </a:cubicBezTo>
                  <a:close/>
                  <a:moveTo>
                    <a:pt x="298" y="289"/>
                  </a:moveTo>
                  <a:cubicBezTo>
                    <a:pt x="291" y="300"/>
                    <a:pt x="284" y="310"/>
                    <a:pt x="280" y="322"/>
                  </a:cubicBezTo>
                  <a:cubicBezTo>
                    <a:pt x="269" y="358"/>
                    <a:pt x="296" y="381"/>
                    <a:pt x="311" y="391"/>
                  </a:cubicBezTo>
                  <a:cubicBezTo>
                    <a:pt x="301" y="379"/>
                    <a:pt x="284" y="354"/>
                    <a:pt x="292" y="332"/>
                  </a:cubicBezTo>
                  <a:cubicBezTo>
                    <a:pt x="295" y="326"/>
                    <a:pt x="302" y="316"/>
                    <a:pt x="310" y="307"/>
                  </a:cubicBezTo>
                  <a:cubicBezTo>
                    <a:pt x="306" y="301"/>
                    <a:pt x="302" y="295"/>
                    <a:pt x="299" y="289"/>
                  </a:cubicBezTo>
                  <a:lnTo>
                    <a:pt x="298" y="289"/>
                  </a:lnTo>
                  <a:close/>
                  <a:moveTo>
                    <a:pt x="326" y="307"/>
                  </a:moveTo>
                  <a:cubicBezTo>
                    <a:pt x="333" y="316"/>
                    <a:pt x="340" y="326"/>
                    <a:pt x="343" y="332"/>
                  </a:cubicBezTo>
                  <a:cubicBezTo>
                    <a:pt x="352" y="354"/>
                    <a:pt x="334" y="378"/>
                    <a:pt x="323" y="390"/>
                  </a:cubicBezTo>
                  <a:cubicBezTo>
                    <a:pt x="338" y="381"/>
                    <a:pt x="365" y="358"/>
                    <a:pt x="353" y="322"/>
                  </a:cubicBezTo>
                  <a:cubicBezTo>
                    <a:pt x="350" y="310"/>
                    <a:pt x="343" y="300"/>
                    <a:pt x="336" y="290"/>
                  </a:cubicBezTo>
                  <a:cubicBezTo>
                    <a:pt x="333" y="296"/>
                    <a:pt x="329" y="302"/>
                    <a:pt x="326" y="307"/>
                  </a:cubicBezTo>
                  <a:close/>
                  <a:moveTo>
                    <a:pt x="305" y="279"/>
                  </a:moveTo>
                  <a:cubicBezTo>
                    <a:pt x="309" y="284"/>
                    <a:pt x="313" y="290"/>
                    <a:pt x="318" y="297"/>
                  </a:cubicBezTo>
                  <a:cubicBezTo>
                    <a:pt x="323" y="290"/>
                    <a:pt x="326" y="285"/>
                    <a:pt x="329" y="280"/>
                  </a:cubicBezTo>
                  <a:cubicBezTo>
                    <a:pt x="324" y="272"/>
                    <a:pt x="319" y="263"/>
                    <a:pt x="317" y="252"/>
                  </a:cubicBezTo>
                  <a:cubicBezTo>
                    <a:pt x="315" y="263"/>
                    <a:pt x="310" y="272"/>
                    <a:pt x="305" y="279"/>
                  </a:cubicBezTo>
                  <a:close/>
                  <a:moveTo>
                    <a:pt x="332" y="208"/>
                  </a:moveTo>
                  <a:cubicBezTo>
                    <a:pt x="318" y="231"/>
                    <a:pt x="327" y="251"/>
                    <a:pt x="337" y="267"/>
                  </a:cubicBezTo>
                  <a:cubicBezTo>
                    <a:pt x="349" y="246"/>
                    <a:pt x="349" y="228"/>
                    <a:pt x="338" y="215"/>
                  </a:cubicBezTo>
                  <a:cubicBezTo>
                    <a:pt x="336" y="212"/>
                    <a:pt x="334" y="210"/>
                    <a:pt x="332" y="208"/>
                  </a:cubicBezTo>
                  <a:close/>
                  <a:moveTo>
                    <a:pt x="303" y="209"/>
                  </a:moveTo>
                  <a:cubicBezTo>
                    <a:pt x="301" y="211"/>
                    <a:pt x="300" y="213"/>
                    <a:pt x="298" y="215"/>
                  </a:cubicBezTo>
                  <a:cubicBezTo>
                    <a:pt x="287" y="228"/>
                    <a:pt x="287" y="245"/>
                    <a:pt x="297" y="266"/>
                  </a:cubicBezTo>
                  <a:cubicBezTo>
                    <a:pt x="307" y="251"/>
                    <a:pt x="316" y="232"/>
                    <a:pt x="303" y="209"/>
                  </a:cubicBezTo>
                  <a:close/>
                  <a:moveTo>
                    <a:pt x="306" y="205"/>
                  </a:moveTo>
                  <a:cubicBezTo>
                    <a:pt x="307" y="207"/>
                    <a:pt x="308" y="209"/>
                    <a:pt x="309" y="212"/>
                  </a:cubicBezTo>
                  <a:cubicBezTo>
                    <a:pt x="313" y="219"/>
                    <a:pt x="316" y="226"/>
                    <a:pt x="317" y="232"/>
                  </a:cubicBezTo>
                  <a:cubicBezTo>
                    <a:pt x="318" y="226"/>
                    <a:pt x="321" y="219"/>
                    <a:pt x="324" y="212"/>
                  </a:cubicBezTo>
                  <a:cubicBezTo>
                    <a:pt x="326" y="209"/>
                    <a:pt x="327" y="206"/>
                    <a:pt x="329" y="204"/>
                  </a:cubicBezTo>
                  <a:cubicBezTo>
                    <a:pt x="326" y="201"/>
                    <a:pt x="326" y="201"/>
                    <a:pt x="326" y="201"/>
                  </a:cubicBezTo>
                  <a:cubicBezTo>
                    <a:pt x="323" y="197"/>
                    <a:pt x="320" y="194"/>
                    <a:pt x="318" y="191"/>
                  </a:cubicBezTo>
                  <a:cubicBezTo>
                    <a:pt x="315" y="194"/>
                    <a:pt x="312" y="197"/>
                    <a:pt x="309" y="201"/>
                  </a:cubicBezTo>
                  <a:lnTo>
                    <a:pt x="306" y="205"/>
                  </a:lnTo>
                  <a:close/>
                  <a:moveTo>
                    <a:pt x="296" y="106"/>
                  </a:moveTo>
                  <a:cubicBezTo>
                    <a:pt x="264" y="139"/>
                    <a:pt x="280" y="164"/>
                    <a:pt x="297" y="191"/>
                  </a:cubicBezTo>
                  <a:cubicBezTo>
                    <a:pt x="299" y="194"/>
                    <a:pt x="301" y="197"/>
                    <a:pt x="303" y="200"/>
                  </a:cubicBezTo>
                  <a:cubicBezTo>
                    <a:pt x="305" y="197"/>
                    <a:pt x="305" y="197"/>
                    <a:pt x="305" y="197"/>
                  </a:cubicBezTo>
                  <a:cubicBezTo>
                    <a:pt x="308" y="193"/>
                    <a:pt x="311" y="189"/>
                    <a:pt x="313" y="185"/>
                  </a:cubicBezTo>
                  <a:cubicBezTo>
                    <a:pt x="297" y="164"/>
                    <a:pt x="294" y="152"/>
                    <a:pt x="309" y="131"/>
                  </a:cubicBezTo>
                  <a:cubicBezTo>
                    <a:pt x="302" y="121"/>
                    <a:pt x="298" y="113"/>
                    <a:pt x="296" y="106"/>
                  </a:cubicBezTo>
                  <a:close/>
                  <a:moveTo>
                    <a:pt x="322" y="185"/>
                  </a:moveTo>
                  <a:cubicBezTo>
                    <a:pt x="324" y="189"/>
                    <a:pt x="327" y="193"/>
                    <a:pt x="330" y="197"/>
                  </a:cubicBezTo>
                  <a:cubicBezTo>
                    <a:pt x="332" y="199"/>
                    <a:pt x="332" y="199"/>
                    <a:pt x="332" y="199"/>
                  </a:cubicBezTo>
                  <a:cubicBezTo>
                    <a:pt x="333" y="196"/>
                    <a:pt x="335" y="193"/>
                    <a:pt x="337" y="191"/>
                  </a:cubicBezTo>
                  <a:cubicBezTo>
                    <a:pt x="354" y="164"/>
                    <a:pt x="369" y="139"/>
                    <a:pt x="338" y="107"/>
                  </a:cubicBezTo>
                  <a:cubicBezTo>
                    <a:pt x="337" y="113"/>
                    <a:pt x="333" y="121"/>
                    <a:pt x="327" y="131"/>
                  </a:cubicBezTo>
                  <a:cubicBezTo>
                    <a:pt x="342" y="152"/>
                    <a:pt x="339" y="164"/>
                    <a:pt x="322" y="185"/>
                  </a:cubicBezTo>
                  <a:close/>
                  <a:moveTo>
                    <a:pt x="318" y="143"/>
                  </a:moveTo>
                  <a:cubicBezTo>
                    <a:pt x="310" y="157"/>
                    <a:pt x="310" y="165"/>
                    <a:pt x="318" y="178"/>
                  </a:cubicBezTo>
                  <a:cubicBezTo>
                    <a:pt x="326" y="165"/>
                    <a:pt x="326" y="157"/>
                    <a:pt x="318" y="143"/>
                  </a:cubicBezTo>
                  <a:close/>
                  <a:moveTo>
                    <a:pt x="199" y="96"/>
                  </a:moveTo>
                  <a:cubicBezTo>
                    <a:pt x="202" y="98"/>
                    <a:pt x="205" y="100"/>
                    <a:pt x="208" y="102"/>
                  </a:cubicBezTo>
                  <a:cubicBezTo>
                    <a:pt x="224" y="112"/>
                    <a:pt x="239" y="121"/>
                    <a:pt x="255" y="121"/>
                  </a:cubicBezTo>
                  <a:cubicBezTo>
                    <a:pt x="268" y="121"/>
                    <a:pt x="280" y="115"/>
                    <a:pt x="293" y="103"/>
                  </a:cubicBezTo>
                  <a:cubicBezTo>
                    <a:pt x="286" y="101"/>
                    <a:pt x="278" y="97"/>
                    <a:pt x="268" y="90"/>
                  </a:cubicBezTo>
                  <a:cubicBezTo>
                    <a:pt x="258" y="97"/>
                    <a:pt x="251" y="100"/>
                    <a:pt x="243" y="100"/>
                  </a:cubicBezTo>
                  <a:cubicBezTo>
                    <a:pt x="234" y="100"/>
                    <a:pt x="225" y="94"/>
                    <a:pt x="214" y="86"/>
                  </a:cubicBezTo>
                  <a:cubicBezTo>
                    <a:pt x="210" y="88"/>
                    <a:pt x="206" y="91"/>
                    <a:pt x="202" y="94"/>
                  </a:cubicBezTo>
                  <a:lnTo>
                    <a:pt x="199" y="96"/>
                  </a:lnTo>
                  <a:close/>
                  <a:moveTo>
                    <a:pt x="8" y="88"/>
                  </a:moveTo>
                  <a:cubicBezTo>
                    <a:pt x="16" y="100"/>
                    <a:pt x="33" y="121"/>
                    <a:pt x="60" y="121"/>
                  </a:cubicBezTo>
                  <a:cubicBezTo>
                    <a:pt x="66" y="121"/>
                    <a:pt x="71" y="120"/>
                    <a:pt x="77" y="119"/>
                  </a:cubicBezTo>
                  <a:cubicBezTo>
                    <a:pt x="89" y="115"/>
                    <a:pt x="99" y="108"/>
                    <a:pt x="109" y="101"/>
                  </a:cubicBezTo>
                  <a:cubicBezTo>
                    <a:pt x="110" y="100"/>
                    <a:pt x="110" y="100"/>
                    <a:pt x="110" y="100"/>
                  </a:cubicBezTo>
                  <a:cubicBezTo>
                    <a:pt x="104" y="97"/>
                    <a:pt x="97" y="93"/>
                    <a:pt x="92" y="89"/>
                  </a:cubicBezTo>
                  <a:cubicBezTo>
                    <a:pt x="82" y="97"/>
                    <a:pt x="73" y="104"/>
                    <a:pt x="66" y="107"/>
                  </a:cubicBezTo>
                  <a:cubicBezTo>
                    <a:pt x="63" y="108"/>
                    <a:pt x="59" y="109"/>
                    <a:pt x="54" y="109"/>
                  </a:cubicBezTo>
                  <a:cubicBezTo>
                    <a:pt x="36" y="109"/>
                    <a:pt x="17" y="95"/>
                    <a:pt x="8" y="88"/>
                  </a:cubicBezTo>
                  <a:close/>
                  <a:moveTo>
                    <a:pt x="318" y="86"/>
                  </a:moveTo>
                  <a:cubicBezTo>
                    <a:pt x="317" y="87"/>
                    <a:pt x="310" y="92"/>
                    <a:pt x="310" y="99"/>
                  </a:cubicBezTo>
                  <a:cubicBezTo>
                    <a:pt x="310" y="106"/>
                    <a:pt x="311" y="110"/>
                    <a:pt x="318" y="118"/>
                  </a:cubicBezTo>
                  <a:cubicBezTo>
                    <a:pt x="324" y="109"/>
                    <a:pt x="326" y="101"/>
                    <a:pt x="324" y="94"/>
                  </a:cubicBezTo>
                  <a:cubicBezTo>
                    <a:pt x="323" y="89"/>
                    <a:pt x="319" y="87"/>
                    <a:pt x="318" y="86"/>
                  </a:cubicBezTo>
                  <a:close/>
                  <a:moveTo>
                    <a:pt x="133" y="102"/>
                  </a:moveTo>
                  <a:cubicBezTo>
                    <a:pt x="143" y="107"/>
                    <a:pt x="153" y="109"/>
                    <a:pt x="161" y="109"/>
                  </a:cubicBezTo>
                  <a:cubicBezTo>
                    <a:pt x="169" y="109"/>
                    <a:pt x="177" y="107"/>
                    <a:pt x="184" y="101"/>
                  </a:cubicBezTo>
                  <a:cubicBezTo>
                    <a:pt x="186" y="99"/>
                    <a:pt x="188" y="98"/>
                    <a:pt x="190" y="97"/>
                  </a:cubicBezTo>
                  <a:cubicBezTo>
                    <a:pt x="182" y="92"/>
                    <a:pt x="174" y="90"/>
                    <a:pt x="166" y="90"/>
                  </a:cubicBezTo>
                  <a:cubicBezTo>
                    <a:pt x="156" y="90"/>
                    <a:pt x="145" y="94"/>
                    <a:pt x="133" y="102"/>
                  </a:cubicBezTo>
                  <a:close/>
                  <a:moveTo>
                    <a:pt x="336" y="93"/>
                  </a:moveTo>
                  <a:cubicBezTo>
                    <a:pt x="338" y="96"/>
                    <a:pt x="339" y="100"/>
                    <a:pt x="339" y="104"/>
                  </a:cubicBezTo>
                  <a:cubicBezTo>
                    <a:pt x="348" y="103"/>
                    <a:pt x="355" y="99"/>
                    <a:pt x="359" y="93"/>
                  </a:cubicBezTo>
                  <a:cubicBezTo>
                    <a:pt x="366" y="84"/>
                    <a:pt x="365" y="72"/>
                    <a:pt x="364" y="68"/>
                  </a:cubicBezTo>
                  <a:cubicBezTo>
                    <a:pt x="358" y="70"/>
                    <a:pt x="350" y="72"/>
                    <a:pt x="341" y="74"/>
                  </a:cubicBezTo>
                  <a:cubicBezTo>
                    <a:pt x="350" y="76"/>
                    <a:pt x="358" y="82"/>
                    <a:pt x="358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3"/>
                    <a:pt x="358" y="83"/>
                    <a:pt x="358" y="83"/>
                  </a:cubicBezTo>
                  <a:cubicBezTo>
                    <a:pt x="350" y="89"/>
                    <a:pt x="343" y="92"/>
                    <a:pt x="336" y="93"/>
                  </a:cubicBezTo>
                  <a:close/>
                  <a:moveTo>
                    <a:pt x="102" y="81"/>
                  </a:moveTo>
                  <a:cubicBezTo>
                    <a:pt x="109" y="86"/>
                    <a:pt x="115" y="90"/>
                    <a:pt x="120" y="94"/>
                  </a:cubicBezTo>
                  <a:cubicBezTo>
                    <a:pt x="127" y="89"/>
                    <a:pt x="136" y="84"/>
                    <a:pt x="146" y="82"/>
                  </a:cubicBezTo>
                  <a:cubicBezTo>
                    <a:pt x="136" y="80"/>
                    <a:pt x="126" y="75"/>
                    <a:pt x="118" y="70"/>
                  </a:cubicBezTo>
                  <a:cubicBezTo>
                    <a:pt x="114" y="73"/>
                    <a:pt x="108" y="77"/>
                    <a:pt x="102" y="81"/>
                  </a:cubicBezTo>
                  <a:close/>
                  <a:moveTo>
                    <a:pt x="166" y="82"/>
                  </a:moveTo>
                  <a:cubicBezTo>
                    <a:pt x="173" y="83"/>
                    <a:pt x="180" y="86"/>
                    <a:pt x="187" y="90"/>
                  </a:cubicBezTo>
                  <a:cubicBezTo>
                    <a:pt x="189" y="91"/>
                    <a:pt x="191" y="92"/>
                    <a:pt x="194" y="93"/>
                  </a:cubicBezTo>
                  <a:cubicBezTo>
                    <a:pt x="198" y="90"/>
                    <a:pt x="198" y="90"/>
                    <a:pt x="198" y="90"/>
                  </a:cubicBezTo>
                  <a:cubicBezTo>
                    <a:pt x="201" y="87"/>
                    <a:pt x="205" y="84"/>
                    <a:pt x="208" y="81"/>
                  </a:cubicBezTo>
                  <a:cubicBezTo>
                    <a:pt x="205" y="79"/>
                    <a:pt x="201" y="76"/>
                    <a:pt x="198" y="73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192" y="72"/>
                    <a:pt x="190" y="73"/>
                    <a:pt x="187" y="75"/>
                  </a:cubicBezTo>
                  <a:cubicBezTo>
                    <a:pt x="180" y="78"/>
                    <a:pt x="173" y="81"/>
                    <a:pt x="166" y="82"/>
                  </a:cubicBezTo>
                  <a:close/>
                  <a:moveTo>
                    <a:pt x="7" y="82"/>
                  </a:moveTo>
                  <a:cubicBezTo>
                    <a:pt x="14" y="86"/>
                    <a:pt x="29" y="92"/>
                    <a:pt x="46" y="92"/>
                  </a:cubicBezTo>
                  <a:cubicBezTo>
                    <a:pt x="55" y="92"/>
                    <a:pt x="63" y="91"/>
                    <a:pt x="70" y="87"/>
                  </a:cubicBezTo>
                  <a:cubicBezTo>
                    <a:pt x="73" y="86"/>
                    <a:pt x="76" y="84"/>
                    <a:pt x="80" y="81"/>
                  </a:cubicBezTo>
                  <a:cubicBezTo>
                    <a:pt x="76" y="79"/>
                    <a:pt x="73" y="77"/>
                    <a:pt x="70" y="75"/>
                  </a:cubicBezTo>
                  <a:cubicBezTo>
                    <a:pt x="63" y="72"/>
                    <a:pt x="56" y="70"/>
                    <a:pt x="48" y="70"/>
                  </a:cubicBezTo>
                  <a:cubicBezTo>
                    <a:pt x="30" y="70"/>
                    <a:pt x="14" y="78"/>
                    <a:pt x="7" y="82"/>
                  </a:cubicBezTo>
                  <a:close/>
                  <a:moveTo>
                    <a:pt x="281" y="81"/>
                  </a:moveTo>
                  <a:cubicBezTo>
                    <a:pt x="288" y="87"/>
                    <a:pt x="292" y="89"/>
                    <a:pt x="297" y="89"/>
                  </a:cubicBezTo>
                  <a:cubicBezTo>
                    <a:pt x="298" y="89"/>
                    <a:pt x="299" y="89"/>
                    <a:pt x="300" y="89"/>
                  </a:cubicBezTo>
                  <a:cubicBezTo>
                    <a:pt x="306" y="89"/>
                    <a:pt x="311" y="82"/>
                    <a:pt x="312" y="81"/>
                  </a:cubicBezTo>
                  <a:cubicBezTo>
                    <a:pt x="312" y="80"/>
                    <a:pt x="308" y="74"/>
                    <a:pt x="300" y="74"/>
                  </a:cubicBezTo>
                  <a:cubicBezTo>
                    <a:pt x="294" y="74"/>
                    <a:pt x="288" y="77"/>
                    <a:pt x="281" y="81"/>
                  </a:cubicBezTo>
                  <a:close/>
                  <a:moveTo>
                    <a:pt x="220" y="81"/>
                  </a:moveTo>
                  <a:cubicBezTo>
                    <a:pt x="228" y="86"/>
                    <a:pt x="233" y="87"/>
                    <a:pt x="238" y="87"/>
                  </a:cubicBezTo>
                  <a:cubicBezTo>
                    <a:pt x="243" y="87"/>
                    <a:pt x="249" y="85"/>
                    <a:pt x="256" y="81"/>
                  </a:cubicBezTo>
                  <a:cubicBezTo>
                    <a:pt x="249" y="77"/>
                    <a:pt x="243" y="75"/>
                    <a:pt x="238" y="75"/>
                  </a:cubicBezTo>
                  <a:cubicBezTo>
                    <a:pt x="233" y="75"/>
                    <a:pt x="228" y="77"/>
                    <a:pt x="220" y="81"/>
                  </a:cubicBezTo>
                  <a:close/>
                  <a:moveTo>
                    <a:pt x="326" y="84"/>
                  </a:moveTo>
                  <a:cubicBezTo>
                    <a:pt x="328" y="85"/>
                    <a:pt x="331" y="86"/>
                    <a:pt x="334" y="86"/>
                  </a:cubicBezTo>
                  <a:cubicBezTo>
                    <a:pt x="339" y="86"/>
                    <a:pt x="343" y="84"/>
                    <a:pt x="345" y="83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31" y="80"/>
                    <a:pt x="327" y="83"/>
                    <a:pt x="326" y="84"/>
                  </a:cubicBezTo>
                  <a:close/>
                  <a:moveTo>
                    <a:pt x="202" y="69"/>
                  </a:moveTo>
                  <a:cubicBezTo>
                    <a:pt x="206" y="72"/>
                    <a:pt x="210" y="75"/>
                    <a:pt x="214" y="77"/>
                  </a:cubicBez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7" y="66"/>
                    <a:pt x="286" y="62"/>
                    <a:pt x="292" y="61"/>
                  </a:cubicBezTo>
                  <a:cubicBezTo>
                    <a:pt x="280" y="49"/>
                    <a:pt x="268" y="43"/>
                    <a:pt x="255" y="43"/>
                  </a:cubicBezTo>
                  <a:cubicBezTo>
                    <a:pt x="239" y="43"/>
                    <a:pt x="224" y="52"/>
                    <a:pt x="208" y="62"/>
                  </a:cubicBezTo>
                  <a:cubicBezTo>
                    <a:pt x="205" y="64"/>
                    <a:pt x="203" y="66"/>
                    <a:pt x="200" y="67"/>
                  </a:cubicBezTo>
                  <a:lnTo>
                    <a:pt x="202" y="69"/>
                  </a:lnTo>
                  <a:close/>
                  <a:moveTo>
                    <a:pt x="60" y="43"/>
                  </a:moveTo>
                  <a:cubicBezTo>
                    <a:pt x="34" y="43"/>
                    <a:pt x="16" y="64"/>
                    <a:pt x="8" y="76"/>
                  </a:cubicBezTo>
                  <a:cubicBezTo>
                    <a:pt x="18" y="68"/>
                    <a:pt x="36" y="54"/>
                    <a:pt x="55" y="54"/>
                  </a:cubicBezTo>
                  <a:cubicBezTo>
                    <a:pt x="59" y="54"/>
                    <a:pt x="63" y="54"/>
                    <a:pt x="66" y="56"/>
                  </a:cubicBezTo>
                  <a:cubicBezTo>
                    <a:pt x="73" y="59"/>
                    <a:pt x="82" y="66"/>
                    <a:pt x="92" y="73"/>
                  </a:cubicBezTo>
                  <a:cubicBezTo>
                    <a:pt x="97" y="70"/>
                    <a:pt x="103" y="66"/>
                    <a:pt x="109" y="63"/>
                  </a:cubicBezTo>
                  <a:cubicBezTo>
                    <a:pt x="99" y="56"/>
                    <a:pt x="89" y="49"/>
                    <a:pt x="77" y="46"/>
                  </a:cubicBezTo>
                  <a:cubicBezTo>
                    <a:pt x="71" y="44"/>
                    <a:pt x="66" y="43"/>
                    <a:pt x="60" y="43"/>
                  </a:cubicBezTo>
                  <a:close/>
                  <a:moveTo>
                    <a:pt x="132" y="62"/>
                  </a:moveTo>
                  <a:cubicBezTo>
                    <a:pt x="145" y="70"/>
                    <a:pt x="156" y="74"/>
                    <a:pt x="166" y="74"/>
                  </a:cubicBezTo>
                  <a:cubicBezTo>
                    <a:pt x="175" y="74"/>
                    <a:pt x="183" y="72"/>
                    <a:pt x="191" y="67"/>
                  </a:cubicBezTo>
                  <a:cubicBezTo>
                    <a:pt x="189" y="65"/>
                    <a:pt x="186" y="63"/>
                    <a:pt x="184" y="62"/>
                  </a:cubicBezTo>
                  <a:cubicBezTo>
                    <a:pt x="177" y="56"/>
                    <a:pt x="169" y="53"/>
                    <a:pt x="161" y="53"/>
                  </a:cubicBezTo>
                  <a:cubicBezTo>
                    <a:pt x="152" y="53"/>
                    <a:pt x="143" y="56"/>
                    <a:pt x="132" y="62"/>
                  </a:cubicBezTo>
                  <a:close/>
                  <a:moveTo>
                    <a:pt x="315" y="54"/>
                  </a:moveTo>
                  <a:cubicBezTo>
                    <a:pt x="314" y="57"/>
                    <a:pt x="309" y="66"/>
                    <a:pt x="315" y="73"/>
                  </a:cubicBezTo>
                  <a:cubicBezTo>
                    <a:pt x="317" y="71"/>
                    <a:pt x="322" y="63"/>
                    <a:pt x="315" y="54"/>
                  </a:cubicBezTo>
                  <a:close/>
                  <a:moveTo>
                    <a:pt x="368" y="16"/>
                  </a:moveTo>
                  <a:cubicBezTo>
                    <a:pt x="351" y="16"/>
                    <a:pt x="337" y="57"/>
                    <a:pt x="335" y="64"/>
                  </a:cubicBezTo>
                  <a:cubicBezTo>
                    <a:pt x="342" y="61"/>
                    <a:pt x="379" y="44"/>
                    <a:pt x="382" y="29"/>
                  </a:cubicBezTo>
                  <a:cubicBezTo>
                    <a:pt x="382" y="26"/>
                    <a:pt x="381" y="23"/>
                    <a:pt x="378" y="20"/>
                  </a:cubicBezTo>
                  <a:cubicBezTo>
                    <a:pt x="375" y="17"/>
                    <a:pt x="372" y="16"/>
                    <a:pt x="368" y="16"/>
                  </a:cubicBezTo>
                  <a:close/>
                  <a:moveTo>
                    <a:pt x="296" y="60"/>
                  </a:moveTo>
                  <a:cubicBezTo>
                    <a:pt x="300" y="60"/>
                    <a:pt x="303" y="61"/>
                    <a:pt x="306" y="63"/>
                  </a:cubicBezTo>
                  <a:cubicBezTo>
                    <a:pt x="306" y="56"/>
                    <a:pt x="310" y="49"/>
                    <a:pt x="316" y="41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7" y="41"/>
                    <a:pt x="317" y="41"/>
                    <a:pt x="317" y="41"/>
                  </a:cubicBezTo>
                  <a:cubicBezTo>
                    <a:pt x="317" y="41"/>
                    <a:pt x="322" y="49"/>
                    <a:pt x="325" y="58"/>
                  </a:cubicBezTo>
                  <a:cubicBezTo>
                    <a:pt x="326" y="49"/>
                    <a:pt x="328" y="41"/>
                    <a:pt x="331" y="35"/>
                  </a:cubicBezTo>
                  <a:cubicBezTo>
                    <a:pt x="329" y="35"/>
                    <a:pt x="327" y="34"/>
                    <a:pt x="324" y="34"/>
                  </a:cubicBezTo>
                  <a:cubicBezTo>
                    <a:pt x="314" y="34"/>
                    <a:pt x="298" y="38"/>
                    <a:pt x="295" y="60"/>
                  </a:cubicBezTo>
                  <a:cubicBezTo>
                    <a:pt x="295" y="60"/>
                    <a:pt x="296" y="60"/>
                    <a:pt x="296" y="6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7878763" y="-3175"/>
              <a:ext cx="1273175" cy="1266825"/>
            </a:xfrm>
            <a:custGeom>
              <a:avLst/>
              <a:gdLst>
                <a:gd name="T0" fmla="*/ 335 w 401"/>
                <a:gd name="T1" fmla="*/ 203 h 399"/>
                <a:gd name="T2" fmla="*/ 317 w 401"/>
                <a:gd name="T3" fmla="*/ 398 h 399"/>
                <a:gd name="T4" fmla="*/ 256 w 401"/>
                <a:gd name="T5" fmla="*/ 135 h 399"/>
                <a:gd name="T6" fmla="*/ 67 w 401"/>
                <a:gd name="T7" fmla="*/ 139 h 399"/>
                <a:gd name="T8" fmla="*/ 195 w 401"/>
                <a:gd name="T9" fmla="*/ 65 h 399"/>
                <a:gd name="T10" fmla="*/ 382 w 401"/>
                <a:gd name="T11" fmla="*/ 1 h 399"/>
                <a:gd name="T12" fmla="*/ 294 w 401"/>
                <a:gd name="T13" fmla="*/ 61 h 399"/>
                <a:gd name="T14" fmla="*/ 294 w 401"/>
                <a:gd name="T15" fmla="*/ 61 h 399"/>
                <a:gd name="T16" fmla="*/ 214 w 401"/>
                <a:gd name="T17" fmla="*/ 77 h 399"/>
                <a:gd name="T18" fmla="*/ 60 w 401"/>
                <a:gd name="T19" fmla="*/ 42 h 399"/>
                <a:gd name="T20" fmla="*/ 166 w 401"/>
                <a:gd name="T21" fmla="*/ 75 h 399"/>
                <a:gd name="T22" fmla="*/ 358 w 401"/>
                <a:gd name="T23" fmla="*/ 82 h 399"/>
                <a:gd name="T24" fmla="*/ 120 w 401"/>
                <a:gd name="T25" fmla="*/ 94 h 399"/>
                <a:gd name="T26" fmla="*/ 194 w 401"/>
                <a:gd name="T27" fmla="*/ 94 h 399"/>
                <a:gd name="T28" fmla="*/ 46 w 401"/>
                <a:gd name="T29" fmla="*/ 93 h 399"/>
                <a:gd name="T30" fmla="*/ 238 w 401"/>
                <a:gd name="T31" fmla="*/ 88 h 399"/>
                <a:gd name="T32" fmla="*/ 336 w 401"/>
                <a:gd name="T33" fmla="*/ 80 h 399"/>
                <a:gd name="T34" fmla="*/ 214 w 401"/>
                <a:gd name="T35" fmla="*/ 85 h 399"/>
                <a:gd name="T36" fmla="*/ 66 w 401"/>
                <a:gd name="T37" fmla="*/ 106 h 399"/>
                <a:gd name="T38" fmla="*/ 310 w 401"/>
                <a:gd name="T39" fmla="*/ 99 h 399"/>
                <a:gd name="T40" fmla="*/ 161 w 401"/>
                <a:gd name="T41" fmla="*/ 110 h 399"/>
                <a:gd name="T42" fmla="*/ 338 w 401"/>
                <a:gd name="T43" fmla="*/ 105 h 399"/>
                <a:gd name="T44" fmla="*/ 317 w 401"/>
                <a:gd name="T45" fmla="*/ 236 h 399"/>
                <a:gd name="T46" fmla="*/ 337 w 401"/>
                <a:gd name="T47" fmla="*/ 268 h 399"/>
                <a:gd name="T48" fmla="*/ 297 w 401"/>
                <a:gd name="T49" fmla="*/ 267 h 399"/>
                <a:gd name="T50" fmla="*/ 293 w 401"/>
                <a:gd name="T51" fmla="*/ 333 h 399"/>
                <a:gd name="T52" fmla="*/ 336 w 401"/>
                <a:gd name="T53" fmla="*/ 289 h 399"/>
                <a:gd name="T54" fmla="*/ 311 w 401"/>
                <a:gd name="T55" fmla="*/ 329 h 399"/>
                <a:gd name="T56" fmla="*/ 297 w 401"/>
                <a:gd name="T57" fmla="*/ 24 h 399"/>
                <a:gd name="T58" fmla="*/ 156 w 401"/>
                <a:gd name="T59" fmla="*/ 47 h 399"/>
                <a:gd name="T60" fmla="*/ 0 w 401"/>
                <a:gd name="T61" fmla="*/ 82 h 399"/>
                <a:gd name="T62" fmla="*/ 81 w 401"/>
                <a:gd name="T63" fmla="*/ 138 h 399"/>
                <a:gd name="T64" fmla="*/ 206 w 401"/>
                <a:gd name="T65" fmla="*/ 108 h 399"/>
                <a:gd name="T66" fmla="*/ 291 w 401"/>
                <a:gd name="T67" fmla="*/ 274 h 399"/>
                <a:gd name="T68" fmla="*/ 352 w 401"/>
                <a:gd name="T69" fmla="*/ 285 h 399"/>
                <a:gd name="T70" fmla="*/ 343 w 401"/>
                <a:gd name="T71" fmla="*/ 106 h 399"/>
                <a:gd name="T72" fmla="*/ 385 w 401"/>
                <a:gd name="T73" fmla="*/ 0 h 399"/>
                <a:gd name="T74" fmla="*/ 324 w 401"/>
                <a:gd name="T75" fmla="*/ 35 h 399"/>
                <a:gd name="T76" fmla="*/ 296 w 401"/>
                <a:gd name="T77" fmla="*/ 60 h 399"/>
                <a:gd name="T78" fmla="*/ 243 w 401"/>
                <a:gd name="T79" fmla="*/ 62 h 399"/>
                <a:gd name="T80" fmla="*/ 108 w 401"/>
                <a:gd name="T81" fmla="*/ 63 h 399"/>
                <a:gd name="T82" fmla="*/ 184 w 401"/>
                <a:gd name="T83" fmla="*/ 62 h 399"/>
                <a:gd name="T84" fmla="*/ 343 w 401"/>
                <a:gd name="T85" fmla="*/ 74 h 399"/>
                <a:gd name="T86" fmla="*/ 358 w 401"/>
                <a:gd name="T87" fmla="*/ 82 h 399"/>
                <a:gd name="T88" fmla="*/ 8 w 401"/>
                <a:gd name="T89" fmla="*/ 82 h 399"/>
                <a:gd name="T90" fmla="*/ 169 w 401"/>
                <a:gd name="T91" fmla="*/ 82 h 399"/>
                <a:gd name="T92" fmla="*/ 187 w 401"/>
                <a:gd name="T93" fmla="*/ 89 h 399"/>
                <a:gd name="T94" fmla="*/ 282 w 401"/>
                <a:gd name="T95" fmla="*/ 81 h 399"/>
                <a:gd name="T96" fmla="*/ 336 w 401"/>
                <a:gd name="T97" fmla="*/ 81 h 399"/>
                <a:gd name="T98" fmla="*/ 243 w 401"/>
                <a:gd name="T99" fmla="*/ 100 h 399"/>
                <a:gd name="T100" fmla="*/ 311 w 401"/>
                <a:gd name="T101" fmla="*/ 99 h 399"/>
                <a:gd name="T102" fmla="*/ 109 w 401"/>
                <a:gd name="T103" fmla="*/ 100 h 399"/>
                <a:gd name="T104" fmla="*/ 166 w 401"/>
                <a:gd name="T105" fmla="*/ 90 h 399"/>
                <a:gd name="T106" fmla="*/ 296 w 401"/>
                <a:gd name="T107" fmla="*/ 107 h 399"/>
                <a:gd name="T108" fmla="*/ 336 w 401"/>
                <a:gd name="T109" fmla="*/ 191 h 399"/>
                <a:gd name="T110" fmla="*/ 318 w 401"/>
                <a:gd name="T111" fmla="*/ 177 h 399"/>
                <a:gd name="T112" fmla="*/ 317 w 401"/>
                <a:gd name="T113" fmla="*/ 230 h 399"/>
                <a:gd name="T114" fmla="*/ 298 w 401"/>
                <a:gd name="T115" fmla="*/ 265 h 399"/>
                <a:gd name="T116" fmla="*/ 318 w 401"/>
                <a:gd name="T117" fmla="*/ 296 h 399"/>
                <a:gd name="T118" fmla="*/ 292 w 401"/>
                <a:gd name="T119" fmla="*/ 332 h 399"/>
                <a:gd name="T120" fmla="*/ 326 w 401"/>
                <a:gd name="T121" fmla="*/ 30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85" y="1"/>
                  </a:moveTo>
                  <a:cubicBezTo>
                    <a:pt x="394" y="1"/>
                    <a:pt x="398" y="7"/>
                    <a:pt x="398" y="15"/>
                  </a:cubicBezTo>
                  <a:cubicBezTo>
                    <a:pt x="398" y="15"/>
                    <a:pt x="400" y="49"/>
                    <a:pt x="365" y="67"/>
                  </a:cubicBezTo>
                  <a:cubicBezTo>
                    <a:pt x="386" y="75"/>
                    <a:pt x="386" y="95"/>
                    <a:pt x="374" y="101"/>
                  </a:cubicBezTo>
                  <a:cubicBezTo>
                    <a:pt x="368" y="105"/>
                    <a:pt x="359" y="106"/>
                    <a:pt x="351" y="106"/>
                  </a:cubicBezTo>
                  <a:cubicBezTo>
                    <a:pt x="346" y="106"/>
                    <a:pt x="342" y="105"/>
                    <a:pt x="339" y="105"/>
                  </a:cubicBezTo>
                  <a:cubicBezTo>
                    <a:pt x="390" y="137"/>
                    <a:pt x="369" y="157"/>
                    <a:pt x="335" y="203"/>
                  </a:cubicBezTo>
                  <a:cubicBezTo>
                    <a:pt x="335" y="203"/>
                    <a:pt x="335" y="203"/>
                    <a:pt x="334" y="204"/>
                  </a:cubicBezTo>
                  <a:cubicBezTo>
                    <a:pt x="337" y="207"/>
                    <a:pt x="340" y="211"/>
                    <a:pt x="342" y="215"/>
                  </a:cubicBezTo>
                  <a:cubicBezTo>
                    <a:pt x="356" y="234"/>
                    <a:pt x="352" y="256"/>
                    <a:pt x="343" y="276"/>
                  </a:cubicBezTo>
                  <a:cubicBezTo>
                    <a:pt x="354" y="290"/>
                    <a:pt x="367" y="304"/>
                    <a:pt x="371" y="318"/>
                  </a:cubicBezTo>
                  <a:cubicBezTo>
                    <a:pt x="387" y="364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7" y="398"/>
                    <a:pt x="317" y="398"/>
                    <a:pt x="317" y="398"/>
                  </a:cubicBezTo>
                  <a:cubicBezTo>
                    <a:pt x="316" y="398"/>
                    <a:pt x="246" y="364"/>
                    <a:pt x="262" y="318"/>
                  </a:cubicBezTo>
                  <a:cubicBezTo>
                    <a:pt x="267" y="304"/>
                    <a:pt x="281" y="289"/>
                    <a:pt x="292" y="274"/>
                  </a:cubicBezTo>
                  <a:cubicBezTo>
                    <a:pt x="283" y="255"/>
                    <a:pt x="280" y="234"/>
                    <a:pt x="293" y="215"/>
                  </a:cubicBezTo>
                  <a:cubicBezTo>
                    <a:pt x="296" y="211"/>
                    <a:pt x="298" y="208"/>
                    <a:pt x="300" y="205"/>
                  </a:cubicBezTo>
                  <a:cubicBezTo>
                    <a:pt x="300" y="204"/>
                    <a:pt x="299" y="203"/>
                    <a:pt x="299" y="203"/>
                  </a:cubicBezTo>
                  <a:cubicBezTo>
                    <a:pt x="275" y="171"/>
                    <a:pt x="258" y="152"/>
                    <a:pt x="267" y="132"/>
                  </a:cubicBezTo>
                  <a:cubicBezTo>
                    <a:pt x="263" y="134"/>
                    <a:pt x="260" y="135"/>
                    <a:pt x="256" y="135"/>
                  </a:cubicBezTo>
                  <a:cubicBezTo>
                    <a:pt x="240" y="135"/>
                    <a:pt x="222" y="119"/>
                    <a:pt x="196" y="100"/>
                  </a:cubicBezTo>
                  <a:cubicBezTo>
                    <a:pt x="195" y="100"/>
                    <a:pt x="195" y="99"/>
                    <a:pt x="194" y="99"/>
                  </a:cubicBezTo>
                  <a:cubicBezTo>
                    <a:pt x="191" y="101"/>
                    <a:pt x="188" y="103"/>
                    <a:pt x="184" y="106"/>
                  </a:cubicBezTo>
                  <a:cubicBezTo>
                    <a:pt x="175" y="112"/>
                    <a:pt x="165" y="115"/>
                    <a:pt x="156" y="115"/>
                  </a:cubicBezTo>
                  <a:cubicBezTo>
                    <a:pt x="145" y="115"/>
                    <a:pt x="135" y="111"/>
                    <a:pt x="124" y="107"/>
                  </a:cubicBezTo>
                  <a:cubicBezTo>
                    <a:pt x="109" y="118"/>
                    <a:pt x="95" y="132"/>
                    <a:pt x="81" y="137"/>
                  </a:cubicBezTo>
                  <a:cubicBezTo>
                    <a:pt x="76" y="138"/>
                    <a:pt x="72" y="139"/>
                    <a:pt x="67" y="139"/>
                  </a:cubicBezTo>
                  <a:cubicBezTo>
                    <a:pt x="28" y="139"/>
                    <a:pt x="1" y="82"/>
                    <a:pt x="1" y="82"/>
                  </a:cubicBezTo>
                  <a:cubicBezTo>
                    <a:pt x="1" y="82"/>
                    <a:pt x="28" y="25"/>
                    <a:pt x="67" y="25"/>
                  </a:cubicBezTo>
                  <a:cubicBezTo>
                    <a:pt x="72" y="25"/>
                    <a:pt x="76" y="26"/>
                    <a:pt x="81" y="28"/>
                  </a:cubicBezTo>
                  <a:cubicBezTo>
                    <a:pt x="95" y="32"/>
                    <a:pt x="108" y="45"/>
                    <a:pt x="123" y="56"/>
                  </a:cubicBezTo>
                  <a:cubicBezTo>
                    <a:pt x="134" y="51"/>
                    <a:pt x="145" y="48"/>
                    <a:pt x="156" y="48"/>
                  </a:cubicBezTo>
                  <a:cubicBezTo>
                    <a:pt x="165" y="48"/>
                    <a:pt x="175" y="51"/>
                    <a:pt x="184" y="57"/>
                  </a:cubicBezTo>
                  <a:cubicBezTo>
                    <a:pt x="188" y="60"/>
                    <a:pt x="192" y="62"/>
                    <a:pt x="195" y="65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22" y="45"/>
                    <a:pt x="240" y="30"/>
                    <a:pt x="256" y="30"/>
                  </a:cubicBezTo>
                  <a:cubicBezTo>
                    <a:pt x="268" y="30"/>
                    <a:pt x="280" y="38"/>
                    <a:pt x="294" y="60"/>
                  </a:cubicBezTo>
                  <a:cubicBezTo>
                    <a:pt x="293" y="53"/>
                    <a:pt x="292" y="35"/>
                    <a:pt x="297" y="25"/>
                  </a:cubicBezTo>
                  <a:cubicBezTo>
                    <a:pt x="300" y="20"/>
                    <a:pt x="306" y="17"/>
                    <a:pt x="311" y="17"/>
                  </a:cubicBezTo>
                  <a:cubicBezTo>
                    <a:pt x="319" y="17"/>
                    <a:pt x="327" y="22"/>
                    <a:pt x="332" y="34"/>
                  </a:cubicBezTo>
                  <a:cubicBezTo>
                    <a:pt x="347" y="3"/>
                    <a:pt x="376" y="1"/>
                    <a:pt x="382" y="1"/>
                  </a:cubicBezTo>
                  <a:cubicBezTo>
                    <a:pt x="383" y="1"/>
                    <a:pt x="383" y="1"/>
                    <a:pt x="383" y="1"/>
                  </a:cubicBezTo>
                  <a:cubicBezTo>
                    <a:pt x="384" y="1"/>
                    <a:pt x="385" y="1"/>
                    <a:pt x="385" y="1"/>
                  </a:cubicBezTo>
                  <a:moveTo>
                    <a:pt x="334" y="65"/>
                  </a:moveTo>
                  <a:cubicBezTo>
                    <a:pt x="334" y="65"/>
                    <a:pt x="399" y="38"/>
                    <a:pt x="378" y="20"/>
                  </a:cubicBezTo>
                  <a:cubicBezTo>
                    <a:pt x="375" y="17"/>
                    <a:pt x="371" y="15"/>
                    <a:pt x="368" y="15"/>
                  </a:cubicBezTo>
                  <a:cubicBezTo>
                    <a:pt x="348" y="15"/>
                    <a:pt x="334" y="65"/>
                    <a:pt x="334" y="65"/>
                  </a:cubicBezTo>
                  <a:moveTo>
                    <a:pt x="294" y="61"/>
                  </a:moveTo>
                  <a:cubicBezTo>
                    <a:pt x="295" y="61"/>
                    <a:pt x="296" y="61"/>
                    <a:pt x="296" y="61"/>
                  </a:cubicBezTo>
                  <a:cubicBezTo>
                    <a:pt x="300" y="61"/>
                    <a:pt x="304" y="62"/>
                    <a:pt x="307" y="64"/>
                  </a:cubicBezTo>
                  <a:cubicBezTo>
                    <a:pt x="307" y="56"/>
                    <a:pt x="311" y="49"/>
                    <a:pt x="316" y="41"/>
                  </a:cubicBezTo>
                  <a:cubicBezTo>
                    <a:pt x="316" y="41"/>
                    <a:pt x="323" y="50"/>
                    <a:pt x="325" y="61"/>
                  </a:cubicBezTo>
                  <a:cubicBezTo>
                    <a:pt x="327" y="50"/>
                    <a:pt x="329" y="41"/>
                    <a:pt x="331" y="34"/>
                  </a:cubicBezTo>
                  <a:cubicBezTo>
                    <a:pt x="331" y="34"/>
                    <a:pt x="328" y="34"/>
                    <a:pt x="324" y="34"/>
                  </a:cubicBezTo>
                  <a:cubicBezTo>
                    <a:pt x="314" y="34"/>
                    <a:pt x="297" y="37"/>
                    <a:pt x="294" y="61"/>
                  </a:cubicBezTo>
                  <a:moveTo>
                    <a:pt x="214" y="77"/>
                  </a:moveTo>
                  <a:cubicBezTo>
                    <a:pt x="225" y="68"/>
                    <a:pt x="234" y="63"/>
                    <a:pt x="243" y="63"/>
                  </a:cubicBezTo>
                  <a:cubicBezTo>
                    <a:pt x="251" y="63"/>
                    <a:pt x="258" y="66"/>
                    <a:pt x="268" y="73"/>
                  </a:cubicBezTo>
                  <a:cubicBezTo>
                    <a:pt x="279" y="65"/>
                    <a:pt x="287" y="62"/>
                    <a:pt x="293" y="61"/>
                  </a:cubicBezTo>
                  <a:cubicBezTo>
                    <a:pt x="279" y="47"/>
                    <a:pt x="267" y="42"/>
                    <a:pt x="255" y="42"/>
                  </a:cubicBezTo>
                  <a:cubicBezTo>
                    <a:pt x="236" y="42"/>
                    <a:pt x="218" y="56"/>
                    <a:pt x="199" y="67"/>
                  </a:cubicBezTo>
                  <a:cubicBezTo>
                    <a:pt x="205" y="71"/>
                    <a:pt x="209" y="75"/>
                    <a:pt x="214" y="77"/>
                  </a:cubicBezTo>
                  <a:moveTo>
                    <a:pt x="6" y="79"/>
                  </a:moveTo>
                  <a:cubicBezTo>
                    <a:pt x="14" y="71"/>
                    <a:pt x="35" y="54"/>
                    <a:pt x="55" y="54"/>
                  </a:cubicBezTo>
                  <a:cubicBezTo>
                    <a:pt x="59" y="54"/>
                    <a:pt x="62" y="55"/>
                    <a:pt x="66" y="56"/>
                  </a:cubicBezTo>
                  <a:cubicBezTo>
                    <a:pt x="73" y="59"/>
                    <a:pt x="82" y="66"/>
                    <a:pt x="92" y="74"/>
                  </a:cubicBezTo>
                  <a:cubicBezTo>
                    <a:pt x="98" y="70"/>
                    <a:pt x="104" y="67"/>
                    <a:pt x="110" y="63"/>
                  </a:cubicBezTo>
                  <a:cubicBezTo>
                    <a:pt x="99" y="56"/>
                    <a:pt x="89" y="49"/>
                    <a:pt x="77" y="45"/>
                  </a:cubicBezTo>
                  <a:cubicBezTo>
                    <a:pt x="71" y="43"/>
                    <a:pt x="66" y="42"/>
                    <a:pt x="60" y="42"/>
                  </a:cubicBezTo>
                  <a:cubicBezTo>
                    <a:pt x="31" y="42"/>
                    <a:pt x="13" y="67"/>
                    <a:pt x="6" y="79"/>
                  </a:cubicBezTo>
                  <a:moveTo>
                    <a:pt x="166" y="75"/>
                  </a:moveTo>
                  <a:cubicBezTo>
                    <a:pt x="174" y="75"/>
                    <a:pt x="183" y="73"/>
                    <a:pt x="192" y="67"/>
                  </a:cubicBezTo>
                  <a:cubicBezTo>
                    <a:pt x="189" y="65"/>
                    <a:pt x="187" y="63"/>
                    <a:pt x="184" y="61"/>
                  </a:cubicBezTo>
                  <a:cubicBezTo>
                    <a:pt x="177" y="55"/>
                    <a:pt x="169" y="53"/>
                    <a:pt x="161" y="53"/>
                  </a:cubicBezTo>
                  <a:cubicBezTo>
                    <a:pt x="151" y="53"/>
                    <a:pt x="141" y="56"/>
                    <a:pt x="131" y="62"/>
                  </a:cubicBezTo>
                  <a:cubicBezTo>
                    <a:pt x="142" y="69"/>
                    <a:pt x="154" y="75"/>
                    <a:pt x="166" y="75"/>
                  </a:cubicBezTo>
                  <a:moveTo>
                    <a:pt x="315" y="74"/>
                  </a:moveTo>
                  <a:cubicBezTo>
                    <a:pt x="315" y="74"/>
                    <a:pt x="324" y="64"/>
                    <a:pt x="315" y="53"/>
                  </a:cubicBezTo>
                  <a:cubicBezTo>
                    <a:pt x="315" y="53"/>
                    <a:pt x="308" y="65"/>
                    <a:pt x="315" y="74"/>
                  </a:cubicBezTo>
                  <a:moveTo>
                    <a:pt x="338" y="104"/>
                  </a:moveTo>
                  <a:cubicBezTo>
                    <a:pt x="370" y="101"/>
                    <a:pt x="365" y="71"/>
                    <a:pt x="365" y="67"/>
                  </a:cubicBezTo>
                  <a:cubicBezTo>
                    <a:pt x="358" y="70"/>
                    <a:pt x="349" y="72"/>
                    <a:pt x="338" y="74"/>
                  </a:cubicBezTo>
                  <a:cubicBezTo>
                    <a:pt x="349" y="76"/>
                    <a:pt x="358" y="82"/>
                    <a:pt x="358" y="82"/>
                  </a:cubicBezTo>
                  <a:cubicBezTo>
                    <a:pt x="350" y="88"/>
                    <a:pt x="343" y="92"/>
                    <a:pt x="335" y="92"/>
                  </a:cubicBezTo>
                  <a:cubicBezTo>
                    <a:pt x="338" y="95"/>
                    <a:pt x="339" y="99"/>
                    <a:pt x="338" y="104"/>
                  </a:cubicBezTo>
                  <a:moveTo>
                    <a:pt x="120" y="94"/>
                  </a:moveTo>
                  <a:cubicBezTo>
                    <a:pt x="129" y="89"/>
                    <a:pt x="138" y="84"/>
                    <a:pt x="149" y="82"/>
                  </a:cubicBezTo>
                  <a:cubicBezTo>
                    <a:pt x="138" y="81"/>
                    <a:pt x="128" y="75"/>
                    <a:pt x="118" y="69"/>
                  </a:cubicBezTo>
                  <a:cubicBezTo>
                    <a:pt x="113" y="73"/>
                    <a:pt x="107" y="77"/>
                    <a:pt x="101" y="81"/>
                  </a:cubicBezTo>
                  <a:cubicBezTo>
                    <a:pt x="107" y="86"/>
                    <a:pt x="113" y="90"/>
                    <a:pt x="120" y="94"/>
                  </a:cubicBezTo>
                  <a:moveTo>
                    <a:pt x="194" y="94"/>
                  </a:moveTo>
                  <a:cubicBezTo>
                    <a:pt x="199" y="89"/>
                    <a:pt x="204" y="85"/>
                    <a:pt x="209" y="81"/>
                  </a:cubicBezTo>
                  <a:cubicBezTo>
                    <a:pt x="205" y="78"/>
                    <a:pt x="200" y="74"/>
                    <a:pt x="195" y="70"/>
                  </a:cubicBezTo>
                  <a:cubicBezTo>
                    <a:pt x="192" y="71"/>
                    <a:pt x="190" y="73"/>
                    <a:pt x="187" y="74"/>
                  </a:cubicBezTo>
                  <a:cubicBezTo>
                    <a:pt x="178" y="79"/>
                    <a:pt x="170" y="81"/>
                    <a:pt x="163" y="82"/>
                  </a:cubicBezTo>
                  <a:cubicBezTo>
                    <a:pt x="170" y="83"/>
                    <a:pt x="178" y="86"/>
                    <a:pt x="187" y="90"/>
                  </a:cubicBezTo>
                  <a:cubicBezTo>
                    <a:pt x="189" y="91"/>
                    <a:pt x="191" y="92"/>
                    <a:pt x="194" y="94"/>
                  </a:cubicBezTo>
                  <a:moveTo>
                    <a:pt x="46" y="93"/>
                  </a:moveTo>
                  <a:cubicBezTo>
                    <a:pt x="54" y="93"/>
                    <a:pt x="62" y="92"/>
                    <a:pt x="70" y="88"/>
                  </a:cubicBezTo>
                  <a:cubicBezTo>
                    <a:pt x="73" y="86"/>
                    <a:pt x="77" y="84"/>
                    <a:pt x="81" y="81"/>
                  </a:cubicBezTo>
                  <a:cubicBezTo>
                    <a:pt x="77" y="79"/>
                    <a:pt x="73" y="77"/>
                    <a:pt x="70" y="75"/>
                  </a:cubicBezTo>
                  <a:cubicBezTo>
                    <a:pt x="63" y="71"/>
                    <a:pt x="55" y="70"/>
                    <a:pt x="48" y="70"/>
                  </a:cubicBezTo>
                  <a:cubicBezTo>
                    <a:pt x="29" y="70"/>
                    <a:pt x="12" y="79"/>
                    <a:pt x="6" y="83"/>
                  </a:cubicBezTo>
                  <a:cubicBezTo>
                    <a:pt x="12" y="86"/>
                    <a:pt x="29" y="93"/>
                    <a:pt x="46" y="93"/>
                  </a:cubicBezTo>
                  <a:moveTo>
                    <a:pt x="297" y="90"/>
                  </a:moveTo>
                  <a:cubicBezTo>
                    <a:pt x="298" y="90"/>
                    <a:pt x="299" y="90"/>
                    <a:pt x="300" y="90"/>
                  </a:cubicBezTo>
                  <a:cubicBezTo>
                    <a:pt x="307" y="89"/>
                    <a:pt x="313" y="81"/>
                    <a:pt x="313" y="81"/>
                  </a:cubicBezTo>
                  <a:cubicBezTo>
                    <a:pt x="313" y="81"/>
                    <a:pt x="310" y="74"/>
                    <a:pt x="300" y="74"/>
                  </a:cubicBezTo>
                  <a:cubicBezTo>
                    <a:pt x="295" y="74"/>
                    <a:pt x="288" y="76"/>
                    <a:pt x="280" y="81"/>
                  </a:cubicBezTo>
                  <a:cubicBezTo>
                    <a:pt x="287" y="88"/>
                    <a:pt x="291" y="90"/>
                    <a:pt x="297" y="90"/>
                  </a:cubicBezTo>
                  <a:moveTo>
                    <a:pt x="238" y="88"/>
                  </a:moveTo>
                  <a:cubicBezTo>
                    <a:pt x="244" y="88"/>
                    <a:pt x="249" y="86"/>
                    <a:pt x="257" y="81"/>
                  </a:cubicBezTo>
                  <a:cubicBezTo>
                    <a:pt x="249" y="77"/>
                    <a:pt x="244" y="75"/>
                    <a:pt x="238" y="75"/>
                  </a:cubicBezTo>
                  <a:cubicBezTo>
                    <a:pt x="232" y="75"/>
                    <a:pt x="226" y="77"/>
                    <a:pt x="219" y="81"/>
                  </a:cubicBezTo>
                  <a:cubicBezTo>
                    <a:pt x="226" y="86"/>
                    <a:pt x="232" y="88"/>
                    <a:pt x="238" y="88"/>
                  </a:cubicBezTo>
                  <a:moveTo>
                    <a:pt x="334" y="87"/>
                  </a:moveTo>
                  <a:cubicBezTo>
                    <a:pt x="341" y="87"/>
                    <a:pt x="346" y="84"/>
                    <a:pt x="346" y="84"/>
                  </a:cubicBezTo>
                  <a:cubicBezTo>
                    <a:pt x="342" y="81"/>
                    <a:pt x="339" y="80"/>
                    <a:pt x="336" y="80"/>
                  </a:cubicBezTo>
                  <a:cubicBezTo>
                    <a:pt x="329" y="80"/>
                    <a:pt x="325" y="84"/>
                    <a:pt x="325" y="84"/>
                  </a:cubicBezTo>
                  <a:cubicBezTo>
                    <a:pt x="328" y="86"/>
                    <a:pt x="331" y="87"/>
                    <a:pt x="334" y="87"/>
                  </a:cubicBezTo>
                  <a:moveTo>
                    <a:pt x="255" y="122"/>
                  </a:moveTo>
                  <a:cubicBezTo>
                    <a:pt x="267" y="122"/>
                    <a:pt x="280" y="117"/>
                    <a:pt x="294" y="103"/>
                  </a:cubicBezTo>
                  <a:cubicBezTo>
                    <a:pt x="288" y="101"/>
                    <a:pt x="279" y="97"/>
                    <a:pt x="268" y="89"/>
                  </a:cubicBezTo>
                  <a:cubicBezTo>
                    <a:pt x="258" y="96"/>
                    <a:pt x="251" y="99"/>
                    <a:pt x="243" y="99"/>
                  </a:cubicBezTo>
                  <a:cubicBezTo>
                    <a:pt x="234" y="99"/>
                    <a:pt x="225" y="94"/>
                    <a:pt x="214" y="85"/>
                  </a:cubicBezTo>
                  <a:cubicBezTo>
                    <a:pt x="209" y="88"/>
                    <a:pt x="204" y="92"/>
                    <a:pt x="198" y="96"/>
                  </a:cubicBezTo>
                  <a:cubicBezTo>
                    <a:pt x="217" y="108"/>
                    <a:pt x="235" y="122"/>
                    <a:pt x="255" y="122"/>
                  </a:cubicBezTo>
                  <a:moveTo>
                    <a:pt x="60" y="122"/>
                  </a:moveTo>
                  <a:cubicBezTo>
                    <a:pt x="66" y="122"/>
                    <a:pt x="71" y="121"/>
                    <a:pt x="77" y="119"/>
                  </a:cubicBezTo>
                  <a:cubicBezTo>
                    <a:pt x="90" y="115"/>
                    <a:pt x="100" y="108"/>
                    <a:pt x="111" y="100"/>
                  </a:cubicBezTo>
                  <a:cubicBezTo>
                    <a:pt x="104" y="97"/>
                    <a:pt x="98" y="92"/>
                    <a:pt x="92" y="89"/>
                  </a:cubicBezTo>
                  <a:cubicBezTo>
                    <a:pt x="82" y="97"/>
                    <a:pt x="73" y="104"/>
                    <a:pt x="66" y="106"/>
                  </a:cubicBezTo>
                  <a:cubicBezTo>
                    <a:pt x="62" y="108"/>
                    <a:pt x="58" y="108"/>
                    <a:pt x="54" y="108"/>
                  </a:cubicBezTo>
                  <a:cubicBezTo>
                    <a:pt x="35" y="108"/>
                    <a:pt x="14" y="93"/>
                    <a:pt x="6" y="85"/>
                  </a:cubicBezTo>
                  <a:cubicBezTo>
                    <a:pt x="13" y="97"/>
                    <a:pt x="31" y="122"/>
                    <a:pt x="60" y="122"/>
                  </a:cubicBezTo>
                  <a:moveTo>
                    <a:pt x="318" y="119"/>
                  </a:moveTo>
                  <a:cubicBezTo>
                    <a:pt x="334" y="93"/>
                    <a:pt x="318" y="86"/>
                    <a:pt x="318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8" y="86"/>
                    <a:pt x="310" y="91"/>
                    <a:pt x="310" y="99"/>
                  </a:cubicBezTo>
                  <a:cubicBezTo>
                    <a:pt x="309" y="106"/>
                    <a:pt x="310" y="110"/>
                    <a:pt x="318" y="119"/>
                  </a:cubicBezTo>
                  <a:moveTo>
                    <a:pt x="161" y="110"/>
                  </a:moveTo>
                  <a:cubicBezTo>
                    <a:pt x="169" y="110"/>
                    <a:pt x="177" y="107"/>
                    <a:pt x="184" y="101"/>
                  </a:cubicBezTo>
                  <a:cubicBezTo>
                    <a:pt x="186" y="100"/>
                    <a:pt x="188" y="98"/>
                    <a:pt x="190" y="96"/>
                  </a:cubicBezTo>
                  <a:cubicBezTo>
                    <a:pt x="182" y="91"/>
                    <a:pt x="174" y="89"/>
                    <a:pt x="166" y="89"/>
                  </a:cubicBezTo>
                  <a:cubicBezTo>
                    <a:pt x="154" y="89"/>
                    <a:pt x="143" y="95"/>
                    <a:pt x="132" y="102"/>
                  </a:cubicBezTo>
                  <a:cubicBezTo>
                    <a:pt x="142" y="107"/>
                    <a:pt x="151" y="110"/>
                    <a:pt x="161" y="110"/>
                  </a:cubicBezTo>
                  <a:moveTo>
                    <a:pt x="303" y="201"/>
                  </a:moveTo>
                  <a:cubicBezTo>
                    <a:pt x="307" y="195"/>
                    <a:pt x="311" y="190"/>
                    <a:pt x="314" y="185"/>
                  </a:cubicBezTo>
                  <a:cubicBezTo>
                    <a:pt x="298" y="164"/>
                    <a:pt x="294" y="153"/>
                    <a:pt x="310" y="130"/>
                  </a:cubicBezTo>
                  <a:cubicBezTo>
                    <a:pt x="302" y="119"/>
                    <a:pt x="298" y="111"/>
                    <a:pt x="296" y="105"/>
                  </a:cubicBezTo>
                  <a:cubicBezTo>
                    <a:pt x="259" y="142"/>
                    <a:pt x="284" y="170"/>
                    <a:pt x="303" y="201"/>
                  </a:cubicBezTo>
                  <a:moveTo>
                    <a:pt x="332" y="200"/>
                  </a:moveTo>
                  <a:cubicBezTo>
                    <a:pt x="350" y="169"/>
                    <a:pt x="374" y="142"/>
                    <a:pt x="338" y="105"/>
                  </a:cubicBezTo>
                  <a:cubicBezTo>
                    <a:pt x="337" y="112"/>
                    <a:pt x="334" y="120"/>
                    <a:pt x="326" y="130"/>
                  </a:cubicBezTo>
                  <a:cubicBezTo>
                    <a:pt x="341" y="153"/>
                    <a:pt x="338" y="164"/>
                    <a:pt x="322" y="185"/>
                  </a:cubicBezTo>
                  <a:cubicBezTo>
                    <a:pt x="324" y="189"/>
                    <a:pt x="328" y="194"/>
                    <a:pt x="332" y="200"/>
                  </a:cubicBezTo>
                  <a:moveTo>
                    <a:pt x="318" y="179"/>
                  </a:moveTo>
                  <a:cubicBezTo>
                    <a:pt x="326" y="165"/>
                    <a:pt x="327" y="157"/>
                    <a:pt x="318" y="142"/>
                  </a:cubicBezTo>
                  <a:cubicBezTo>
                    <a:pt x="309" y="157"/>
                    <a:pt x="309" y="165"/>
                    <a:pt x="318" y="179"/>
                  </a:cubicBezTo>
                  <a:moveTo>
                    <a:pt x="317" y="236"/>
                  </a:moveTo>
                  <a:cubicBezTo>
                    <a:pt x="318" y="228"/>
                    <a:pt x="320" y="221"/>
                    <a:pt x="325" y="212"/>
                  </a:cubicBezTo>
                  <a:cubicBezTo>
                    <a:pt x="326" y="209"/>
                    <a:pt x="328" y="206"/>
                    <a:pt x="329" y="204"/>
                  </a:cubicBezTo>
                  <a:cubicBezTo>
                    <a:pt x="325" y="199"/>
                    <a:pt x="321" y="194"/>
                    <a:pt x="318" y="190"/>
                  </a:cubicBezTo>
                  <a:cubicBezTo>
                    <a:pt x="314" y="194"/>
                    <a:pt x="310" y="199"/>
                    <a:pt x="305" y="205"/>
                  </a:cubicBezTo>
                  <a:cubicBezTo>
                    <a:pt x="307" y="207"/>
                    <a:pt x="308" y="210"/>
                    <a:pt x="309" y="212"/>
                  </a:cubicBezTo>
                  <a:cubicBezTo>
                    <a:pt x="313" y="221"/>
                    <a:pt x="316" y="228"/>
                    <a:pt x="317" y="236"/>
                  </a:cubicBezTo>
                  <a:moveTo>
                    <a:pt x="337" y="268"/>
                  </a:moveTo>
                  <a:cubicBezTo>
                    <a:pt x="347" y="250"/>
                    <a:pt x="351" y="231"/>
                    <a:pt x="338" y="214"/>
                  </a:cubicBezTo>
                  <a:cubicBezTo>
                    <a:pt x="336" y="212"/>
                    <a:pt x="334" y="209"/>
                    <a:pt x="332" y="207"/>
                  </a:cubicBezTo>
                  <a:cubicBezTo>
                    <a:pt x="318" y="230"/>
                    <a:pt x="325" y="250"/>
                    <a:pt x="337" y="268"/>
                  </a:cubicBezTo>
                  <a:moveTo>
                    <a:pt x="297" y="267"/>
                  </a:moveTo>
                  <a:cubicBezTo>
                    <a:pt x="309" y="249"/>
                    <a:pt x="316" y="230"/>
                    <a:pt x="303" y="208"/>
                  </a:cubicBezTo>
                  <a:cubicBezTo>
                    <a:pt x="301" y="210"/>
                    <a:pt x="299" y="212"/>
                    <a:pt x="298" y="214"/>
                  </a:cubicBezTo>
                  <a:cubicBezTo>
                    <a:pt x="285" y="230"/>
                    <a:pt x="288" y="249"/>
                    <a:pt x="297" y="267"/>
                  </a:cubicBezTo>
                  <a:moveTo>
                    <a:pt x="318" y="297"/>
                  </a:moveTo>
                  <a:cubicBezTo>
                    <a:pt x="322" y="292"/>
                    <a:pt x="326" y="286"/>
                    <a:pt x="330" y="280"/>
                  </a:cubicBezTo>
                  <a:cubicBezTo>
                    <a:pt x="324" y="271"/>
                    <a:pt x="318" y="261"/>
                    <a:pt x="317" y="249"/>
                  </a:cubicBezTo>
                  <a:cubicBezTo>
                    <a:pt x="315" y="260"/>
                    <a:pt x="310" y="270"/>
                    <a:pt x="305" y="279"/>
                  </a:cubicBezTo>
                  <a:cubicBezTo>
                    <a:pt x="309" y="285"/>
                    <a:pt x="313" y="291"/>
                    <a:pt x="318" y="297"/>
                  </a:cubicBezTo>
                  <a:moveTo>
                    <a:pt x="314" y="393"/>
                  </a:moveTo>
                  <a:cubicBezTo>
                    <a:pt x="305" y="383"/>
                    <a:pt x="284" y="355"/>
                    <a:pt x="293" y="333"/>
                  </a:cubicBezTo>
                  <a:cubicBezTo>
                    <a:pt x="295" y="326"/>
                    <a:pt x="302" y="317"/>
                    <a:pt x="310" y="307"/>
                  </a:cubicBezTo>
                  <a:cubicBezTo>
                    <a:pt x="307" y="301"/>
                    <a:pt x="303" y="294"/>
                    <a:pt x="299" y="288"/>
                  </a:cubicBezTo>
                  <a:cubicBezTo>
                    <a:pt x="291" y="298"/>
                    <a:pt x="284" y="309"/>
                    <a:pt x="280" y="322"/>
                  </a:cubicBezTo>
                  <a:cubicBezTo>
                    <a:pt x="268" y="361"/>
                    <a:pt x="300" y="384"/>
                    <a:pt x="314" y="393"/>
                  </a:cubicBezTo>
                  <a:moveTo>
                    <a:pt x="320" y="393"/>
                  </a:moveTo>
                  <a:cubicBezTo>
                    <a:pt x="334" y="384"/>
                    <a:pt x="366" y="360"/>
                    <a:pt x="354" y="322"/>
                  </a:cubicBezTo>
                  <a:cubicBezTo>
                    <a:pt x="350" y="310"/>
                    <a:pt x="343" y="299"/>
                    <a:pt x="336" y="289"/>
                  </a:cubicBezTo>
                  <a:cubicBezTo>
                    <a:pt x="332" y="295"/>
                    <a:pt x="329" y="301"/>
                    <a:pt x="325" y="307"/>
                  </a:cubicBezTo>
                  <a:cubicBezTo>
                    <a:pt x="333" y="317"/>
                    <a:pt x="340" y="326"/>
                    <a:pt x="343" y="333"/>
                  </a:cubicBezTo>
                  <a:cubicBezTo>
                    <a:pt x="352" y="356"/>
                    <a:pt x="329" y="383"/>
                    <a:pt x="320" y="393"/>
                  </a:cubicBezTo>
                  <a:moveTo>
                    <a:pt x="317" y="393"/>
                  </a:moveTo>
                  <a:cubicBezTo>
                    <a:pt x="321" y="385"/>
                    <a:pt x="337" y="354"/>
                    <a:pt x="324" y="329"/>
                  </a:cubicBezTo>
                  <a:cubicBezTo>
                    <a:pt x="322" y="325"/>
                    <a:pt x="320" y="322"/>
                    <a:pt x="318" y="318"/>
                  </a:cubicBezTo>
                  <a:cubicBezTo>
                    <a:pt x="315" y="322"/>
                    <a:pt x="313" y="325"/>
                    <a:pt x="311" y="329"/>
                  </a:cubicBezTo>
                  <a:cubicBezTo>
                    <a:pt x="299" y="353"/>
                    <a:pt x="312" y="383"/>
                    <a:pt x="317" y="393"/>
                  </a:cubicBezTo>
                  <a:moveTo>
                    <a:pt x="385" y="0"/>
                  </a:moveTo>
                  <a:cubicBezTo>
                    <a:pt x="385" y="0"/>
                    <a:pt x="384" y="0"/>
                    <a:pt x="383" y="0"/>
                  </a:cubicBezTo>
                  <a:cubicBezTo>
                    <a:pt x="383" y="0"/>
                    <a:pt x="383" y="0"/>
                    <a:pt x="382" y="0"/>
                  </a:cubicBezTo>
                  <a:cubicBezTo>
                    <a:pt x="376" y="0"/>
                    <a:pt x="348" y="2"/>
                    <a:pt x="332" y="32"/>
                  </a:cubicBezTo>
                  <a:cubicBezTo>
                    <a:pt x="327" y="22"/>
                    <a:pt x="320" y="16"/>
                    <a:pt x="311" y="16"/>
                  </a:cubicBezTo>
                  <a:cubicBezTo>
                    <a:pt x="305" y="16"/>
                    <a:pt x="299" y="19"/>
                    <a:pt x="297" y="24"/>
                  </a:cubicBezTo>
                  <a:cubicBezTo>
                    <a:pt x="292" y="33"/>
                    <a:pt x="292" y="48"/>
                    <a:pt x="292" y="56"/>
                  </a:cubicBezTo>
                  <a:cubicBezTo>
                    <a:pt x="280" y="37"/>
                    <a:pt x="269" y="29"/>
                    <a:pt x="256" y="29"/>
                  </a:cubicBezTo>
                  <a:cubicBezTo>
                    <a:pt x="242" y="29"/>
                    <a:pt x="227" y="40"/>
                    <a:pt x="206" y="56"/>
                  </a:cubicBezTo>
                  <a:cubicBezTo>
                    <a:pt x="203" y="58"/>
                    <a:pt x="199" y="61"/>
                    <a:pt x="196" y="63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92" y="61"/>
                    <a:pt x="188" y="59"/>
                    <a:pt x="184" y="56"/>
                  </a:cubicBezTo>
                  <a:cubicBezTo>
                    <a:pt x="176" y="50"/>
                    <a:pt x="166" y="47"/>
                    <a:pt x="156" y="47"/>
                  </a:cubicBezTo>
                  <a:cubicBezTo>
                    <a:pt x="146" y="47"/>
                    <a:pt x="135" y="50"/>
                    <a:pt x="123" y="55"/>
                  </a:cubicBezTo>
                  <a:cubicBezTo>
                    <a:pt x="120" y="53"/>
                    <a:pt x="117" y="50"/>
                    <a:pt x="114" y="48"/>
                  </a:cubicBezTo>
                  <a:cubicBezTo>
                    <a:pt x="102" y="39"/>
                    <a:pt x="92" y="30"/>
                    <a:pt x="81" y="27"/>
                  </a:cubicBezTo>
                  <a:cubicBezTo>
                    <a:pt x="77" y="25"/>
                    <a:pt x="72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41" y="24"/>
                    <a:pt x="20" y="50"/>
                    <a:pt x="9" y="66"/>
                  </a:cubicBezTo>
                  <a:cubicBezTo>
                    <a:pt x="7" y="69"/>
                    <a:pt x="1" y="79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85"/>
                    <a:pt x="7" y="95"/>
                    <a:pt x="10" y="99"/>
                  </a:cubicBezTo>
                  <a:cubicBezTo>
                    <a:pt x="20" y="114"/>
                    <a:pt x="41" y="140"/>
                    <a:pt x="67" y="140"/>
                  </a:cubicBezTo>
                  <a:cubicBezTo>
                    <a:pt x="72" y="140"/>
                    <a:pt x="77" y="139"/>
                    <a:pt x="81" y="138"/>
                  </a:cubicBezTo>
                  <a:cubicBezTo>
                    <a:pt x="92" y="134"/>
                    <a:pt x="102" y="125"/>
                    <a:pt x="114" y="117"/>
                  </a:cubicBezTo>
                  <a:cubicBezTo>
                    <a:pt x="117" y="114"/>
                    <a:pt x="121" y="111"/>
                    <a:pt x="125" y="108"/>
                  </a:cubicBezTo>
                  <a:cubicBezTo>
                    <a:pt x="136" y="113"/>
                    <a:pt x="146" y="116"/>
                    <a:pt x="156" y="116"/>
                  </a:cubicBezTo>
                  <a:cubicBezTo>
                    <a:pt x="166" y="116"/>
                    <a:pt x="176" y="113"/>
                    <a:pt x="184" y="107"/>
                  </a:cubicBezTo>
                  <a:cubicBezTo>
                    <a:pt x="188" y="104"/>
                    <a:pt x="191" y="102"/>
                    <a:pt x="194" y="100"/>
                  </a:cubicBezTo>
                  <a:cubicBezTo>
                    <a:pt x="195" y="100"/>
                    <a:pt x="195" y="101"/>
                    <a:pt x="196" y="101"/>
                  </a:cubicBezTo>
                  <a:cubicBezTo>
                    <a:pt x="199" y="104"/>
                    <a:pt x="202" y="106"/>
                    <a:pt x="206" y="108"/>
                  </a:cubicBezTo>
                  <a:cubicBezTo>
                    <a:pt x="227" y="124"/>
                    <a:pt x="242" y="136"/>
                    <a:pt x="256" y="136"/>
                  </a:cubicBezTo>
                  <a:cubicBezTo>
                    <a:pt x="259" y="136"/>
                    <a:pt x="262" y="135"/>
                    <a:pt x="265" y="134"/>
                  </a:cubicBezTo>
                  <a:cubicBezTo>
                    <a:pt x="259" y="151"/>
                    <a:pt x="272" y="168"/>
                    <a:pt x="291" y="193"/>
                  </a:cubicBezTo>
                  <a:cubicBezTo>
                    <a:pt x="293" y="196"/>
                    <a:pt x="295" y="200"/>
                    <a:pt x="298" y="203"/>
                  </a:cubicBezTo>
                  <a:cubicBezTo>
                    <a:pt x="298" y="204"/>
                    <a:pt x="299" y="204"/>
                    <a:pt x="299" y="205"/>
                  </a:cubicBezTo>
                  <a:cubicBezTo>
                    <a:pt x="297" y="208"/>
                    <a:pt x="295" y="211"/>
                    <a:pt x="292" y="214"/>
                  </a:cubicBezTo>
                  <a:cubicBezTo>
                    <a:pt x="281" y="231"/>
                    <a:pt x="281" y="250"/>
                    <a:pt x="291" y="274"/>
                  </a:cubicBezTo>
                  <a:cubicBezTo>
                    <a:pt x="288" y="278"/>
                    <a:pt x="285" y="282"/>
                    <a:pt x="282" y="285"/>
                  </a:cubicBezTo>
                  <a:cubicBezTo>
                    <a:pt x="274" y="296"/>
                    <a:pt x="265" y="307"/>
                    <a:pt x="261" y="318"/>
                  </a:cubicBezTo>
                  <a:cubicBezTo>
                    <a:pt x="256" y="332"/>
                    <a:pt x="259" y="346"/>
                    <a:pt x="269" y="361"/>
                  </a:cubicBezTo>
                  <a:cubicBezTo>
                    <a:pt x="286" y="384"/>
                    <a:pt x="316" y="399"/>
                    <a:pt x="317" y="399"/>
                  </a:cubicBezTo>
                  <a:cubicBezTo>
                    <a:pt x="318" y="399"/>
                    <a:pt x="348" y="384"/>
                    <a:pt x="365" y="361"/>
                  </a:cubicBezTo>
                  <a:cubicBezTo>
                    <a:pt x="375" y="346"/>
                    <a:pt x="377" y="332"/>
                    <a:pt x="372" y="318"/>
                  </a:cubicBezTo>
                  <a:cubicBezTo>
                    <a:pt x="369" y="307"/>
                    <a:pt x="360" y="296"/>
                    <a:pt x="352" y="285"/>
                  </a:cubicBezTo>
                  <a:cubicBezTo>
                    <a:pt x="349" y="282"/>
                    <a:pt x="346" y="279"/>
                    <a:pt x="344" y="276"/>
                  </a:cubicBezTo>
                  <a:cubicBezTo>
                    <a:pt x="355" y="251"/>
                    <a:pt x="355" y="231"/>
                    <a:pt x="343" y="214"/>
                  </a:cubicBezTo>
                  <a:cubicBezTo>
                    <a:pt x="340" y="210"/>
                    <a:pt x="338" y="207"/>
                    <a:pt x="336" y="204"/>
                  </a:cubicBezTo>
                  <a:cubicBezTo>
                    <a:pt x="336" y="203"/>
                    <a:pt x="336" y="203"/>
                    <a:pt x="336" y="203"/>
                  </a:cubicBezTo>
                  <a:cubicBezTo>
                    <a:pt x="339" y="200"/>
                    <a:pt x="341" y="196"/>
                    <a:pt x="343" y="193"/>
                  </a:cubicBezTo>
                  <a:cubicBezTo>
                    <a:pt x="361" y="170"/>
                    <a:pt x="373" y="154"/>
                    <a:pt x="370" y="138"/>
                  </a:cubicBezTo>
                  <a:cubicBezTo>
                    <a:pt x="368" y="127"/>
                    <a:pt x="360" y="117"/>
                    <a:pt x="343" y="106"/>
                  </a:cubicBezTo>
                  <a:cubicBezTo>
                    <a:pt x="345" y="107"/>
                    <a:pt x="348" y="107"/>
                    <a:pt x="351" y="107"/>
                  </a:cubicBezTo>
                  <a:cubicBezTo>
                    <a:pt x="361" y="107"/>
                    <a:pt x="369" y="105"/>
                    <a:pt x="375" y="102"/>
                  </a:cubicBezTo>
                  <a:cubicBezTo>
                    <a:pt x="380" y="99"/>
                    <a:pt x="384" y="93"/>
                    <a:pt x="383" y="86"/>
                  </a:cubicBezTo>
                  <a:cubicBezTo>
                    <a:pt x="382" y="78"/>
                    <a:pt x="377" y="71"/>
                    <a:pt x="367" y="67"/>
                  </a:cubicBezTo>
                  <a:cubicBezTo>
                    <a:pt x="401" y="49"/>
                    <a:pt x="399" y="16"/>
                    <a:pt x="399" y="15"/>
                  </a:cubicBezTo>
                  <a:cubicBezTo>
                    <a:pt x="399" y="10"/>
                    <a:pt x="398" y="6"/>
                    <a:pt x="395" y="4"/>
                  </a:cubicBezTo>
                  <a:cubicBezTo>
                    <a:pt x="393" y="1"/>
                    <a:pt x="389" y="0"/>
                    <a:pt x="385" y="0"/>
                  </a:cubicBezTo>
                  <a:close/>
                  <a:moveTo>
                    <a:pt x="336" y="63"/>
                  </a:moveTo>
                  <a:cubicBezTo>
                    <a:pt x="339" y="54"/>
                    <a:pt x="352" y="16"/>
                    <a:pt x="368" y="16"/>
                  </a:cubicBezTo>
                  <a:cubicBezTo>
                    <a:pt x="371" y="16"/>
                    <a:pt x="375" y="18"/>
                    <a:pt x="378" y="21"/>
                  </a:cubicBezTo>
                  <a:cubicBezTo>
                    <a:pt x="381" y="23"/>
                    <a:pt x="382" y="26"/>
                    <a:pt x="381" y="29"/>
                  </a:cubicBezTo>
                  <a:cubicBezTo>
                    <a:pt x="379" y="43"/>
                    <a:pt x="344" y="59"/>
                    <a:pt x="336" y="63"/>
                  </a:cubicBezTo>
                  <a:close/>
                  <a:moveTo>
                    <a:pt x="296" y="60"/>
                  </a:moveTo>
                  <a:cubicBezTo>
                    <a:pt x="298" y="38"/>
                    <a:pt x="315" y="35"/>
                    <a:pt x="324" y="35"/>
                  </a:cubicBezTo>
                  <a:cubicBezTo>
                    <a:pt x="327" y="35"/>
                    <a:pt x="329" y="35"/>
                    <a:pt x="330" y="35"/>
                  </a:cubicBezTo>
                  <a:cubicBezTo>
                    <a:pt x="328" y="41"/>
                    <a:pt x="326" y="48"/>
                    <a:pt x="325" y="56"/>
                  </a:cubicBezTo>
                  <a:cubicBezTo>
                    <a:pt x="322" y="48"/>
                    <a:pt x="317" y="41"/>
                    <a:pt x="317" y="41"/>
                  </a:cubicBezTo>
                  <a:cubicBezTo>
                    <a:pt x="316" y="40"/>
                    <a:pt x="316" y="40"/>
                    <a:pt x="316" y="40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10" y="48"/>
                    <a:pt x="306" y="55"/>
                    <a:pt x="306" y="62"/>
                  </a:cubicBezTo>
                  <a:cubicBezTo>
                    <a:pt x="303" y="60"/>
                    <a:pt x="300" y="60"/>
                    <a:pt x="296" y="60"/>
                  </a:cubicBezTo>
                  <a:cubicBezTo>
                    <a:pt x="296" y="60"/>
                    <a:pt x="296" y="60"/>
                    <a:pt x="296" y="60"/>
                  </a:cubicBezTo>
                  <a:close/>
                  <a:moveTo>
                    <a:pt x="201" y="67"/>
                  </a:moveTo>
                  <a:cubicBezTo>
                    <a:pt x="203" y="66"/>
                    <a:pt x="206" y="64"/>
                    <a:pt x="208" y="63"/>
                  </a:cubicBezTo>
                  <a:cubicBezTo>
                    <a:pt x="224" y="53"/>
                    <a:pt x="239" y="43"/>
                    <a:pt x="255" y="43"/>
                  </a:cubicBezTo>
                  <a:cubicBezTo>
                    <a:pt x="267" y="43"/>
                    <a:pt x="279" y="49"/>
                    <a:pt x="291" y="60"/>
                  </a:cubicBezTo>
                  <a:cubicBezTo>
                    <a:pt x="285" y="62"/>
                    <a:pt x="277" y="66"/>
                    <a:pt x="268" y="72"/>
                  </a:cubicBezTo>
                  <a:cubicBezTo>
                    <a:pt x="258" y="65"/>
                    <a:pt x="251" y="62"/>
                    <a:pt x="243" y="62"/>
                  </a:cubicBezTo>
                  <a:cubicBezTo>
                    <a:pt x="234" y="62"/>
                    <a:pt x="225" y="68"/>
                    <a:pt x="214" y="76"/>
                  </a:cubicBezTo>
                  <a:cubicBezTo>
                    <a:pt x="210" y="74"/>
                    <a:pt x="206" y="71"/>
                    <a:pt x="202" y="68"/>
                  </a:cubicBezTo>
                  <a:cubicBezTo>
                    <a:pt x="201" y="67"/>
                    <a:pt x="201" y="67"/>
                    <a:pt x="201" y="67"/>
                  </a:cubicBezTo>
                  <a:close/>
                  <a:moveTo>
                    <a:pt x="11" y="73"/>
                  </a:moveTo>
                  <a:cubicBezTo>
                    <a:pt x="20" y="61"/>
                    <a:pt x="36" y="43"/>
                    <a:pt x="60" y="43"/>
                  </a:cubicBezTo>
                  <a:cubicBezTo>
                    <a:pt x="66" y="43"/>
                    <a:pt x="71" y="44"/>
                    <a:pt x="77" y="46"/>
                  </a:cubicBezTo>
                  <a:cubicBezTo>
                    <a:pt x="88" y="50"/>
                    <a:pt x="98" y="56"/>
                    <a:pt x="108" y="63"/>
                  </a:cubicBezTo>
                  <a:cubicBezTo>
                    <a:pt x="102" y="66"/>
                    <a:pt x="97" y="70"/>
                    <a:pt x="92" y="73"/>
                  </a:cubicBezTo>
                  <a:cubicBezTo>
                    <a:pt x="82" y="65"/>
                    <a:pt x="73" y="58"/>
                    <a:pt x="67" y="55"/>
                  </a:cubicBezTo>
                  <a:cubicBezTo>
                    <a:pt x="63" y="54"/>
                    <a:pt x="59" y="53"/>
                    <a:pt x="55" y="53"/>
                  </a:cubicBezTo>
                  <a:cubicBezTo>
                    <a:pt x="38" y="53"/>
                    <a:pt x="21" y="65"/>
                    <a:pt x="11" y="73"/>
                  </a:cubicBezTo>
                  <a:close/>
                  <a:moveTo>
                    <a:pt x="133" y="62"/>
                  </a:moveTo>
                  <a:cubicBezTo>
                    <a:pt x="143" y="56"/>
                    <a:pt x="152" y="54"/>
                    <a:pt x="161" y="54"/>
                  </a:cubicBezTo>
                  <a:cubicBezTo>
                    <a:pt x="169" y="54"/>
                    <a:pt x="177" y="56"/>
                    <a:pt x="184" y="62"/>
                  </a:cubicBezTo>
                  <a:cubicBezTo>
                    <a:pt x="186" y="64"/>
                    <a:pt x="188" y="65"/>
                    <a:pt x="190" y="67"/>
                  </a:cubicBezTo>
                  <a:cubicBezTo>
                    <a:pt x="182" y="72"/>
                    <a:pt x="174" y="74"/>
                    <a:pt x="166" y="74"/>
                  </a:cubicBezTo>
                  <a:cubicBezTo>
                    <a:pt x="156" y="74"/>
                    <a:pt x="145" y="70"/>
                    <a:pt x="133" y="62"/>
                  </a:cubicBezTo>
                  <a:close/>
                  <a:moveTo>
                    <a:pt x="315" y="73"/>
                  </a:moveTo>
                  <a:cubicBezTo>
                    <a:pt x="311" y="66"/>
                    <a:pt x="314" y="58"/>
                    <a:pt x="315" y="55"/>
                  </a:cubicBezTo>
                  <a:cubicBezTo>
                    <a:pt x="320" y="63"/>
                    <a:pt x="317" y="70"/>
                    <a:pt x="315" y="73"/>
                  </a:cubicBezTo>
                  <a:close/>
                  <a:moveTo>
                    <a:pt x="343" y="74"/>
                  </a:moveTo>
                  <a:cubicBezTo>
                    <a:pt x="351" y="73"/>
                    <a:pt x="358" y="71"/>
                    <a:pt x="364" y="69"/>
                  </a:cubicBezTo>
                  <a:cubicBezTo>
                    <a:pt x="365" y="73"/>
                    <a:pt x="365" y="84"/>
                    <a:pt x="359" y="93"/>
                  </a:cubicBezTo>
                  <a:cubicBezTo>
                    <a:pt x="355" y="99"/>
                    <a:pt x="348" y="102"/>
                    <a:pt x="339" y="103"/>
                  </a:cubicBezTo>
                  <a:cubicBezTo>
                    <a:pt x="340" y="99"/>
                    <a:pt x="339" y="96"/>
                    <a:pt x="337" y="93"/>
                  </a:cubicBezTo>
                  <a:cubicBezTo>
                    <a:pt x="344" y="92"/>
                    <a:pt x="351" y="89"/>
                    <a:pt x="358" y="83"/>
                  </a:cubicBezTo>
                  <a:cubicBezTo>
                    <a:pt x="359" y="82"/>
                    <a:pt x="359" y="82"/>
                    <a:pt x="359" y="82"/>
                  </a:cubicBezTo>
                  <a:cubicBezTo>
                    <a:pt x="358" y="82"/>
                    <a:pt x="358" y="82"/>
                    <a:pt x="358" y="82"/>
                  </a:cubicBezTo>
                  <a:cubicBezTo>
                    <a:pt x="358" y="81"/>
                    <a:pt x="351" y="77"/>
                    <a:pt x="343" y="74"/>
                  </a:cubicBezTo>
                  <a:close/>
                  <a:moveTo>
                    <a:pt x="103" y="81"/>
                  </a:moveTo>
                  <a:cubicBezTo>
                    <a:pt x="109" y="77"/>
                    <a:pt x="114" y="73"/>
                    <a:pt x="118" y="70"/>
                  </a:cubicBezTo>
                  <a:cubicBezTo>
                    <a:pt x="126" y="75"/>
                    <a:pt x="134" y="80"/>
                    <a:pt x="144" y="82"/>
                  </a:cubicBezTo>
                  <a:cubicBezTo>
                    <a:pt x="135" y="84"/>
                    <a:pt x="127" y="89"/>
                    <a:pt x="120" y="93"/>
                  </a:cubicBezTo>
                  <a:cubicBezTo>
                    <a:pt x="115" y="90"/>
                    <a:pt x="109" y="86"/>
                    <a:pt x="103" y="81"/>
                  </a:cubicBezTo>
                  <a:close/>
                  <a:moveTo>
                    <a:pt x="8" y="82"/>
                  </a:moveTo>
                  <a:cubicBezTo>
                    <a:pt x="15" y="78"/>
                    <a:pt x="31" y="71"/>
                    <a:pt x="48" y="71"/>
                  </a:cubicBezTo>
                  <a:cubicBezTo>
                    <a:pt x="56" y="71"/>
                    <a:pt x="63" y="73"/>
                    <a:pt x="70" y="76"/>
                  </a:cubicBezTo>
                  <a:cubicBezTo>
                    <a:pt x="72" y="77"/>
                    <a:pt x="75" y="79"/>
                    <a:pt x="79" y="81"/>
                  </a:cubicBezTo>
                  <a:cubicBezTo>
                    <a:pt x="75" y="84"/>
                    <a:pt x="72" y="85"/>
                    <a:pt x="70" y="87"/>
                  </a:cubicBezTo>
                  <a:cubicBezTo>
                    <a:pt x="63" y="90"/>
                    <a:pt x="55" y="92"/>
                    <a:pt x="46" y="92"/>
                  </a:cubicBezTo>
                  <a:cubicBezTo>
                    <a:pt x="30" y="92"/>
                    <a:pt x="15" y="86"/>
                    <a:pt x="8" y="82"/>
                  </a:cubicBezTo>
                  <a:close/>
                  <a:moveTo>
                    <a:pt x="169" y="82"/>
                  </a:moveTo>
                  <a:cubicBezTo>
                    <a:pt x="175" y="81"/>
                    <a:pt x="181" y="78"/>
                    <a:pt x="187" y="75"/>
                  </a:cubicBezTo>
                  <a:cubicBezTo>
                    <a:pt x="190" y="74"/>
                    <a:pt x="192" y="73"/>
                    <a:pt x="195" y="71"/>
                  </a:cubicBezTo>
                  <a:cubicBezTo>
                    <a:pt x="198" y="73"/>
                    <a:pt x="198" y="73"/>
                    <a:pt x="198" y="73"/>
                  </a:cubicBezTo>
                  <a:cubicBezTo>
                    <a:pt x="201" y="76"/>
                    <a:pt x="204" y="79"/>
                    <a:pt x="207" y="81"/>
                  </a:cubicBezTo>
                  <a:cubicBezTo>
                    <a:pt x="204" y="84"/>
                    <a:pt x="201" y="86"/>
                    <a:pt x="197" y="89"/>
                  </a:cubicBezTo>
                  <a:cubicBezTo>
                    <a:pt x="194" y="93"/>
                    <a:pt x="194" y="93"/>
                    <a:pt x="194" y="93"/>
                  </a:cubicBezTo>
                  <a:cubicBezTo>
                    <a:pt x="191" y="91"/>
                    <a:pt x="189" y="90"/>
                    <a:pt x="187" y="89"/>
                  </a:cubicBezTo>
                  <a:cubicBezTo>
                    <a:pt x="181" y="86"/>
                    <a:pt x="175" y="83"/>
                    <a:pt x="169" y="82"/>
                  </a:cubicBezTo>
                  <a:close/>
                  <a:moveTo>
                    <a:pt x="282" y="81"/>
                  </a:moveTo>
                  <a:cubicBezTo>
                    <a:pt x="288" y="77"/>
                    <a:pt x="295" y="75"/>
                    <a:pt x="300" y="75"/>
                  </a:cubicBezTo>
                  <a:cubicBezTo>
                    <a:pt x="307" y="75"/>
                    <a:pt x="311" y="79"/>
                    <a:pt x="312" y="81"/>
                  </a:cubicBezTo>
                  <a:cubicBezTo>
                    <a:pt x="311" y="83"/>
                    <a:pt x="306" y="88"/>
                    <a:pt x="300" y="89"/>
                  </a:cubicBezTo>
                  <a:cubicBezTo>
                    <a:pt x="299" y="89"/>
                    <a:pt x="298" y="89"/>
                    <a:pt x="297" y="89"/>
                  </a:cubicBezTo>
                  <a:cubicBezTo>
                    <a:pt x="292" y="89"/>
                    <a:pt x="288" y="87"/>
                    <a:pt x="282" y="81"/>
                  </a:cubicBezTo>
                  <a:close/>
                  <a:moveTo>
                    <a:pt x="221" y="81"/>
                  </a:moveTo>
                  <a:cubicBezTo>
                    <a:pt x="228" y="77"/>
                    <a:pt x="233" y="76"/>
                    <a:pt x="238" y="76"/>
                  </a:cubicBezTo>
                  <a:cubicBezTo>
                    <a:pt x="243" y="76"/>
                    <a:pt x="248" y="77"/>
                    <a:pt x="255" y="81"/>
                  </a:cubicBezTo>
                  <a:cubicBezTo>
                    <a:pt x="248" y="85"/>
                    <a:pt x="243" y="87"/>
                    <a:pt x="238" y="87"/>
                  </a:cubicBezTo>
                  <a:cubicBezTo>
                    <a:pt x="233" y="87"/>
                    <a:pt x="228" y="85"/>
                    <a:pt x="221" y="81"/>
                  </a:cubicBezTo>
                  <a:close/>
                  <a:moveTo>
                    <a:pt x="327" y="84"/>
                  </a:moveTo>
                  <a:cubicBezTo>
                    <a:pt x="328" y="83"/>
                    <a:pt x="332" y="81"/>
                    <a:pt x="336" y="81"/>
                  </a:cubicBezTo>
                  <a:cubicBezTo>
                    <a:pt x="339" y="81"/>
                    <a:pt x="341" y="82"/>
                    <a:pt x="344" y="83"/>
                  </a:cubicBezTo>
                  <a:cubicBezTo>
                    <a:pt x="342" y="84"/>
                    <a:pt x="338" y="86"/>
                    <a:pt x="334" y="86"/>
                  </a:cubicBezTo>
                  <a:cubicBezTo>
                    <a:pt x="332" y="86"/>
                    <a:pt x="329" y="85"/>
                    <a:pt x="327" y="84"/>
                  </a:cubicBezTo>
                  <a:close/>
                  <a:moveTo>
                    <a:pt x="200" y="96"/>
                  </a:moveTo>
                  <a:cubicBezTo>
                    <a:pt x="202" y="94"/>
                    <a:pt x="202" y="94"/>
                    <a:pt x="202" y="94"/>
                  </a:cubicBezTo>
                  <a:cubicBezTo>
                    <a:pt x="206" y="91"/>
                    <a:pt x="210" y="89"/>
                    <a:pt x="214" y="86"/>
                  </a:cubicBezTo>
                  <a:cubicBezTo>
                    <a:pt x="225" y="95"/>
                    <a:pt x="234" y="100"/>
                    <a:pt x="243" y="100"/>
                  </a:cubicBezTo>
                  <a:cubicBezTo>
                    <a:pt x="251" y="100"/>
                    <a:pt x="258" y="97"/>
                    <a:pt x="268" y="91"/>
                  </a:cubicBezTo>
                  <a:cubicBezTo>
                    <a:pt x="277" y="97"/>
                    <a:pt x="285" y="101"/>
                    <a:pt x="292" y="103"/>
                  </a:cubicBezTo>
                  <a:cubicBezTo>
                    <a:pt x="280" y="115"/>
                    <a:pt x="268" y="121"/>
                    <a:pt x="255" y="121"/>
                  </a:cubicBezTo>
                  <a:cubicBezTo>
                    <a:pt x="239" y="121"/>
                    <a:pt x="224" y="111"/>
                    <a:pt x="208" y="101"/>
                  </a:cubicBezTo>
                  <a:cubicBezTo>
                    <a:pt x="205" y="100"/>
                    <a:pt x="202" y="98"/>
                    <a:pt x="200" y="96"/>
                  </a:cubicBezTo>
                  <a:close/>
                  <a:moveTo>
                    <a:pt x="318" y="117"/>
                  </a:moveTo>
                  <a:cubicBezTo>
                    <a:pt x="311" y="109"/>
                    <a:pt x="310" y="106"/>
                    <a:pt x="311" y="99"/>
                  </a:cubicBezTo>
                  <a:cubicBezTo>
                    <a:pt x="311" y="93"/>
                    <a:pt x="316" y="88"/>
                    <a:pt x="318" y="87"/>
                  </a:cubicBezTo>
                  <a:cubicBezTo>
                    <a:pt x="319" y="88"/>
                    <a:pt x="322" y="90"/>
                    <a:pt x="324" y="94"/>
                  </a:cubicBezTo>
                  <a:cubicBezTo>
                    <a:pt x="325" y="101"/>
                    <a:pt x="323" y="108"/>
                    <a:pt x="318" y="117"/>
                  </a:cubicBezTo>
                  <a:close/>
                  <a:moveTo>
                    <a:pt x="54" y="109"/>
                  </a:moveTo>
                  <a:cubicBezTo>
                    <a:pt x="59" y="109"/>
                    <a:pt x="63" y="109"/>
                    <a:pt x="67" y="107"/>
                  </a:cubicBezTo>
                  <a:cubicBezTo>
                    <a:pt x="73" y="104"/>
                    <a:pt x="82" y="97"/>
                    <a:pt x="92" y="90"/>
                  </a:cubicBezTo>
                  <a:cubicBezTo>
                    <a:pt x="97" y="93"/>
                    <a:pt x="103" y="97"/>
                    <a:pt x="109" y="100"/>
                  </a:cubicBezTo>
                  <a:cubicBezTo>
                    <a:pt x="109" y="100"/>
                    <a:pt x="109" y="100"/>
                    <a:pt x="109" y="100"/>
                  </a:cubicBezTo>
                  <a:cubicBezTo>
                    <a:pt x="99" y="107"/>
                    <a:pt x="89" y="115"/>
                    <a:pt x="77" y="118"/>
                  </a:cubicBezTo>
                  <a:cubicBezTo>
                    <a:pt x="71" y="120"/>
                    <a:pt x="66" y="121"/>
                    <a:pt x="60" y="121"/>
                  </a:cubicBezTo>
                  <a:cubicBezTo>
                    <a:pt x="36" y="121"/>
                    <a:pt x="19" y="102"/>
                    <a:pt x="10" y="90"/>
                  </a:cubicBezTo>
                  <a:cubicBezTo>
                    <a:pt x="20" y="98"/>
                    <a:pt x="38" y="109"/>
                    <a:pt x="54" y="109"/>
                  </a:cubicBezTo>
                  <a:close/>
                  <a:moveTo>
                    <a:pt x="134" y="102"/>
                  </a:moveTo>
                  <a:cubicBezTo>
                    <a:pt x="146" y="94"/>
                    <a:pt x="156" y="90"/>
                    <a:pt x="166" y="90"/>
                  </a:cubicBezTo>
                  <a:cubicBezTo>
                    <a:pt x="174" y="90"/>
                    <a:pt x="181" y="92"/>
                    <a:pt x="189" y="97"/>
                  </a:cubicBezTo>
                  <a:cubicBezTo>
                    <a:pt x="187" y="98"/>
                    <a:pt x="185" y="99"/>
                    <a:pt x="184" y="101"/>
                  </a:cubicBezTo>
                  <a:cubicBezTo>
                    <a:pt x="177" y="106"/>
                    <a:pt x="169" y="109"/>
                    <a:pt x="161" y="109"/>
                  </a:cubicBezTo>
                  <a:cubicBezTo>
                    <a:pt x="153" y="109"/>
                    <a:pt x="144" y="106"/>
                    <a:pt x="134" y="102"/>
                  </a:cubicBezTo>
                  <a:close/>
                  <a:moveTo>
                    <a:pt x="303" y="199"/>
                  </a:moveTo>
                  <a:cubicBezTo>
                    <a:pt x="301" y="196"/>
                    <a:pt x="299" y="193"/>
                    <a:pt x="298" y="191"/>
                  </a:cubicBezTo>
                  <a:cubicBezTo>
                    <a:pt x="281" y="164"/>
                    <a:pt x="265" y="139"/>
                    <a:pt x="296" y="107"/>
                  </a:cubicBezTo>
                  <a:cubicBezTo>
                    <a:pt x="298" y="113"/>
                    <a:pt x="302" y="121"/>
                    <a:pt x="308" y="131"/>
                  </a:cubicBezTo>
                  <a:cubicBezTo>
                    <a:pt x="293" y="153"/>
                    <a:pt x="297" y="165"/>
                    <a:pt x="313" y="185"/>
                  </a:cubicBezTo>
                  <a:cubicBezTo>
                    <a:pt x="310" y="189"/>
                    <a:pt x="308" y="193"/>
                    <a:pt x="305" y="197"/>
                  </a:cubicBezTo>
                  <a:cubicBezTo>
                    <a:pt x="303" y="199"/>
                    <a:pt x="303" y="199"/>
                    <a:pt x="303" y="199"/>
                  </a:cubicBezTo>
                  <a:close/>
                  <a:moveTo>
                    <a:pt x="327" y="131"/>
                  </a:moveTo>
                  <a:cubicBezTo>
                    <a:pt x="333" y="122"/>
                    <a:pt x="337" y="114"/>
                    <a:pt x="339" y="108"/>
                  </a:cubicBezTo>
                  <a:cubicBezTo>
                    <a:pt x="369" y="139"/>
                    <a:pt x="353" y="164"/>
                    <a:pt x="336" y="191"/>
                  </a:cubicBezTo>
                  <a:cubicBezTo>
                    <a:pt x="335" y="193"/>
                    <a:pt x="333" y="195"/>
                    <a:pt x="332" y="198"/>
                  </a:cubicBezTo>
                  <a:cubicBezTo>
                    <a:pt x="331" y="197"/>
                    <a:pt x="331" y="197"/>
                    <a:pt x="331" y="197"/>
                  </a:cubicBezTo>
                  <a:cubicBezTo>
                    <a:pt x="328" y="192"/>
                    <a:pt x="325" y="189"/>
                    <a:pt x="323" y="185"/>
                  </a:cubicBezTo>
                  <a:cubicBezTo>
                    <a:pt x="338" y="165"/>
                    <a:pt x="342" y="153"/>
                    <a:pt x="327" y="131"/>
                  </a:cubicBezTo>
                  <a:close/>
                  <a:moveTo>
                    <a:pt x="318" y="177"/>
                  </a:moveTo>
                  <a:cubicBezTo>
                    <a:pt x="310" y="165"/>
                    <a:pt x="310" y="157"/>
                    <a:pt x="318" y="144"/>
                  </a:cubicBezTo>
                  <a:cubicBezTo>
                    <a:pt x="325" y="157"/>
                    <a:pt x="325" y="165"/>
                    <a:pt x="318" y="177"/>
                  </a:cubicBezTo>
                  <a:close/>
                  <a:moveTo>
                    <a:pt x="306" y="205"/>
                  </a:moveTo>
                  <a:cubicBezTo>
                    <a:pt x="310" y="201"/>
                    <a:pt x="310" y="201"/>
                    <a:pt x="310" y="201"/>
                  </a:cubicBezTo>
                  <a:cubicBezTo>
                    <a:pt x="313" y="198"/>
                    <a:pt x="315" y="195"/>
                    <a:pt x="318" y="192"/>
                  </a:cubicBezTo>
                  <a:cubicBezTo>
                    <a:pt x="320" y="195"/>
                    <a:pt x="323" y="198"/>
                    <a:pt x="326" y="201"/>
                  </a:cubicBezTo>
                  <a:cubicBezTo>
                    <a:pt x="328" y="204"/>
                    <a:pt x="328" y="204"/>
                    <a:pt x="328" y="204"/>
                  </a:cubicBezTo>
                  <a:cubicBezTo>
                    <a:pt x="326" y="207"/>
                    <a:pt x="325" y="209"/>
                    <a:pt x="324" y="211"/>
                  </a:cubicBezTo>
                  <a:cubicBezTo>
                    <a:pt x="321" y="218"/>
                    <a:pt x="318" y="224"/>
                    <a:pt x="317" y="230"/>
                  </a:cubicBezTo>
                  <a:cubicBezTo>
                    <a:pt x="316" y="224"/>
                    <a:pt x="313" y="218"/>
                    <a:pt x="310" y="211"/>
                  </a:cubicBezTo>
                  <a:cubicBezTo>
                    <a:pt x="309" y="209"/>
                    <a:pt x="308" y="207"/>
                    <a:pt x="306" y="205"/>
                  </a:cubicBezTo>
                  <a:close/>
                  <a:moveTo>
                    <a:pt x="337" y="266"/>
                  </a:moveTo>
                  <a:cubicBezTo>
                    <a:pt x="327" y="250"/>
                    <a:pt x="319" y="231"/>
                    <a:pt x="332" y="209"/>
                  </a:cubicBezTo>
                  <a:cubicBezTo>
                    <a:pt x="334" y="211"/>
                    <a:pt x="335" y="213"/>
                    <a:pt x="337" y="215"/>
                  </a:cubicBezTo>
                  <a:cubicBezTo>
                    <a:pt x="348" y="228"/>
                    <a:pt x="348" y="245"/>
                    <a:pt x="337" y="266"/>
                  </a:cubicBezTo>
                  <a:close/>
                  <a:moveTo>
                    <a:pt x="298" y="265"/>
                  </a:moveTo>
                  <a:cubicBezTo>
                    <a:pt x="287" y="244"/>
                    <a:pt x="288" y="228"/>
                    <a:pt x="298" y="215"/>
                  </a:cubicBezTo>
                  <a:cubicBezTo>
                    <a:pt x="300" y="213"/>
                    <a:pt x="301" y="212"/>
                    <a:pt x="302" y="210"/>
                  </a:cubicBezTo>
                  <a:cubicBezTo>
                    <a:pt x="315" y="232"/>
                    <a:pt x="307" y="251"/>
                    <a:pt x="298" y="265"/>
                  </a:cubicBezTo>
                  <a:close/>
                  <a:moveTo>
                    <a:pt x="306" y="279"/>
                  </a:moveTo>
                  <a:cubicBezTo>
                    <a:pt x="310" y="272"/>
                    <a:pt x="315" y="264"/>
                    <a:pt x="317" y="255"/>
                  </a:cubicBezTo>
                  <a:cubicBezTo>
                    <a:pt x="319" y="264"/>
                    <a:pt x="324" y="273"/>
                    <a:pt x="329" y="280"/>
                  </a:cubicBezTo>
                  <a:cubicBezTo>
                    <a:pt x="326" y="285"/>
                    <a:pt x="322" y="290"/>
                    <a:pt x="318" y="296"/>
                  </a:cubicBezTo>
                  <a:cubicBezTo>
                    <a:pt x="313" y="289"/>
                    <a:pt x="309" y="284"/>
                    <a:pt x="306" y="279"/>
                  </a:cubicBezTo>
                  <a:close/>
                  <a:moveTo>
                    <a:pt x="309" y="388"/>
                  </a:moveTo>
                  <a:cubicBezTo>
                    <a:pt x="294" y="378"/>
                    <a:pt x="270" y="356"/>
                    <a:pt x="281" y="322"/>
                  </a:cubicBezTo>
                  <a:cubicBezTo>
                    <a:pt x="285" y="310"/>
                    <a:pt x="292" y="300"/>
                    <a:pt x="299" y="290"/>
                  </a:cubicBezTo>
                  <a:cubicBezTo>
                    <a:pt x="299" y="290"/>
                    <a:pt x="299" y="290"/>
                    <a:pt x="299" y="290"/>
                  </a:cubicBezTo>
                  <a:cubicBezTo>
                    <a:pt x="302" y="296"/>
                    <a:pt x="306" y="301"/>
                    <a:pt x="309" y="307"/>
                  </a:cubicBezTo>
                  <a:cubicBezTo>
                    <a:pt x="302" y="316"/>
                    <a:pt x="295" y="325"/>
                    <a:pt x="292" y="332"/>
                  </a:cubicBezTo>
                  <a:cubicBezTo>
                    <a:pt x="284" y="352"/>
                    <a:pt x="299" y="376"/>
                    <a:pt x="309" y="388"/>
                  </a:cubicBezTo>
                  <a:close/>
                  <a:moveTo>
                    <a:pt x="326" y="307"/>
                  </a:moveTo>
                  <a:cubicBezTo>
                    <a:pt x="329" y="302"/>
                    <a:pt x="333" y="296"/>
                    <a:pt x="336" y="291"/>
                  </a:cubicBezTo>
                  <a:cubicBezTo>
                    <a:pt x="343" y="301"/>
                    <a:pt x="349" y="311"/>
                    <a:pt x="353" y="322"/>
                  </a:cubicBezTo>
                  <a:cubicBezTo>
                    <a:pt x="363" y="355"/>
                    <a:pt x="341" y="377"/>
                    <a:pt x="326" y="388"/>
                  </a:cubicBezTo>
                  <a:cubicBezTo>
                    <a:pt x="337" y="375"/>
                    <a:pt x="352" y="352"/>
                    <a:pt x="344" y="332"/>
                  </a:cubicBezTo>
                  <a:cubicBezTo>
                    <a:pt x="341" y="325"/>
                    <a:pt x="334" y="316"/>
                    <a:pt x="326" y="307"/>
                  </a:cubicBezTo>
                  <a:close/>
                  <a:moveTo>
                    <a:pt x="317" y="391"/>
                  </a:moveTo>
                  <a:cubicBezTo>
                    <a:pt x="312" y="380"/>
                    <a:pt x="300" y="352"/>
                    <a:pt x="312" y="329"/>
                  </a:cubicBezTo>
                  <a:cubicBezTo>
                    <a:pt x="314" y="326"/>
                    <a:pt x="316" y="323"/>
                    <a:pt x="318" y="320"/>
                  </a:cubicBezTo>
                  <a:cubicBezTo>
                    <a:pt x="320" y="324"/>
                    <a:pt x="322" y="327"/>
                    <a:pt x="323" y="329"/>
                  </a:cubicBezTo>
                  <a:cubicBezTo>
                    <a:pt x="335" y="353"/>
                    <a:pt x="322" y="380"/>
                    <a:pt x="317" y="39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 noEditPoints="1"/>
            </p:cNvSpPr>
            <p:nvPr/>
          </p:nvSpPr>
          <p:spPr bwMode="auto">
            <a:xfrm>
              <a:off x="6648451" y="174625"/>
              <a:ext cx="258763" cy="168275"/>
            </a:xfrm>
            <a:custGeom>
              <a:avLst/>
              <a:gdLst>
                <a:gd name="T0" fmla="*/ 43 w 82"/>
                <a:gd name="T1" fmla="*/ 53 h 53"/>
                <a:gd name="T2" fmla="*/ 1 w 82"/>
                <a:gd name="T3" fmla="*/ 27 h 53"/>
                <a:gd name="T4" fmla="*/ 0 w 82"/>
                <a:gd name="T5" fmla="*/ 27 h 53"/>
                <a:gd name="T6" fmla="*/ 1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3 w 82"/>
                <a:gd name="T17" fmla="*/ 53 h 53"/>
                <a:gd name="T18" fmla="*/ 11 w 82"/>
                <a:gd name="T19" fmla="*/ 28 h 53"/>
                <a:gd name="T20" fmla="*/ 40 w 82"/>
                <a:gd name="T21" fmla="*/ 41 h 53"/>
                <a:gd name="T22" fmla="*/ 71 w 82"/>
                <a:gd name="T23" fmla="*/ 28 h 53"/>
                <a:gd name="T24" fmla="*/ 40 w 82"/>
                <a:gd name="T25" fmla="*/ 31 h 53"/>
                <a:gd name="T26" fmla="*/ 11 w 82"/>
                <a:gd name="T27" fmla="*/ 28 h 53"/>
                <a:gd name="T28" fmla="*/ 35 w 82"/>
                <a:gd name="T29" fmla="*/ 20 h 53"/>
                <a:gd name="T30" fmla="*/ 38 w 82"/>
                <a:gd name="T31" fmla="*/ 20 h 53"/>
                <a:gd name="T32" fmla="*/ 73 w 82"/>
                <a:gd name="T33" fmla="*/ 25 h 53"/>
                <a:gd name="T34" fmla="*/ 44 w 82"/>
                <a:gd name="T35" fmla="*/ 12 h 53"/>
                <a:gd name="T36" fmla="*/ 14 w 82"/>
                <a:gd name="T37" fmla="*/ 23 h 53"/>
                <a:gd name="T38" fmla="*/ 35 w 82"/>
                <a:gd name="T39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53">
                  <a:moveTo>
                    <a:pt x="43" y="53"/>
                  </a:moveTo>
                  <a:cubicBezTo>
                    <a:pt x="29" y="53"/>
                    <a:pt x="14" y="44"/>
                    <a:pt x="1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7" y="53"/>
                    <a:pt x="43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8"/>
                  </a:cubicBezTo>
                  <a:cubicBezTo>
                    <a:pt x="61" y="30"/>
                    <a:pt x="50" y="31"/>
                    <a:pt x="40" y="31"/>
                  </a:cubicBezTo>
                  <a:cubicBezTo>
                    <a:pt x="27" y="31"/>
                    <a:pt x="17" y="29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3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1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/>
            <p:cNvSpPr>
              <a:spLocks noEditPoints="1"/>
            </p:cNvSpPr>
            <p:nvPr/>
          </p:nvSpPr>
          <p:spPr bwMode="auto">
            <a:xfrm>
              <a:off x="6648451" y="171450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2 w 83"/>
                <a:gd name="T3" fmla="*/ 27 h 54"/>
                <a:gd name="T4" fmla="*/ 43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3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7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7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70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2" y="27"/>
                  </a:cubicBezTo>
                  <a:cubicBezTo>
                    <a:pt x="82" y="27"/>
                    <a:pt x="67" y="53"/>
                    <a:pt x="43" y="53"/>
                  </a:cubicBezTo>
                  <a:cubicBezTo>
                    <a:pt x="31" y="53"/>
                    <a:pt x="17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8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6" y="22"/>
                    <a:pt x="68" y="25"/>
                    <a:pt x="74" y="27"/>
                  </a:cubicBezTo>
                  <a:cubicBezTo>
                    <a:pt x="64" y="16"/>
                    <a:pt x="54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9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6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3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7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2" y="22"/>
                    <a:pt x="17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2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50" y="33"/>
                    <a:pt x="59" y="32"/>
                    <a:pt x="70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/>
            <p:cNvSpPr>
              <a:spLocks noEditPoints="1"/>
            </p:cNvSpPr>
            <p:nvPr/>
          </p:nvSpPr>
          <p:spPr bwMode="auto">
            <a:xfrm>
              <a:off x="5661026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0 w 315"/>
                <a:gd name="T5" fmla="*/ 56 h 114"/>
                <a:gd name="T6" fmla="*/ 81 w 315"/>
                <a:gd name="T7" fmla="*/ 2 h 114"/>
                <a:gd name="T8" fmla="*/ 124 w 315"/>
                <a:gd name="T9" fmla="*/ 32 h 114"/>
                <a:gd name="T10" fmla="*/ 184 w 315"/>
                <a:gd name="T11" fmla="*/ 33 h 114"/>
                <a:gd name="T12" fmla="*/ 195 w 315"/>
                <a:gd name="T13" fmla="*/ 39 h 114"/>
                <a:gd name="T14" fmla="*/ 206 w 315"/>
                <a:gd name="T15" fmla="*/ 31 h 114"/>
                <a:gd name="T16" fmla="*/ 295 w 315"/>
                <a:gd name="T17" fmla="*/ 36 h 114"/>
                <a:gd name="T18" fmla="*/ 315 w 315"/>
                <a:gd name="T19" fmla="*/ 56 h 114"/>
                <a:gd name="T20" fmla="*/ 296 w 315"/>
                <a:gd name="T21" fmla="*/ 79 h 114"/>
                <a:gd name="T22" fmla="*/ 294 w 315"/>
                <a:gd name="T23" fmla="*/ 79 h 114"/>
                <a:gd name="T24" fmla="*/ 206 w 315"/>
                <a:gd name="T25" fmla="*/ 83 h 114"/>
                <a:gd name="T26" fmla="*/ 195 w 315"/>
                <a:gd name="T27" fmla="*/ 75 h 114"/>
                <a:gd name="T28" fmla="*/ 155 w 315"/>
                <a:gd name="T29" fmla="*/ 92 h 114"/>
                <a:gd name="T30" fmla="*/ 113 w 315"/>
                <a:gd name="T31" fmla="*/ 91 h 114"/>
                <a:gd name="T32" fmla="*/ 67 w 315"/>
                <a:gd name="T33" fmla="*/ 114 h 114"/>
                <a:gd name="T34" fmla="*/ 208 w 315"/>
                <a:gd name="T35" fmla="*/ 77 h 114"/>
                <a:gd name="T36" fmla="*/ 292 w 315"/>
                <a:gd name="T37" fmla="*/ 79 h 114"/>
                <a:gd name="T38" fmla="*/ 243 w 315"/>
                <a:gd name="T39" fmla="*/ 76 h 114"/>
                <a:gd name="T40" fmla="*/ 200 w 315"/>
                <a:gd name="T41" fmla="*/ 71 h 114"/>
                <a:gd name="T42" fmla="*/ 8 w 315"/>
                <a:gd name="T43" fmla="*/ 63 h 114"/>
                <a:gd name="T44" fmla="*/ 77 w 315"/>
                <a:gd name="T45" fmla="*/ 94 h 114"/>
                <a:gd name="T46" fmla="*/ 92 w 315"/>
                <a:gd name="T47" fmla="*/ 66 h 114"/>
                <a:gd name="T48" fmla="*/ 54 w 315"/>
                <a:gd name="T49" fmla="*/ 86 h 114"/>
                <a:gd name="T50" fmla="*/ 131 w 315"/>
                <a:gd name="T51" fmla="*/ 77 h 114"/>
                <a:gd name="T52" fmla="*/ 184 w 315"/>
                <a:gd name="T53" fmla="*/ 78 h 114"/>
                <a:gd name="T54" fmla="*/ 166 w 315"/>
                <a:gd name="T55" fmla="*/ 65 h 114"/>
                <a:gd name="T56" fmla="*/ 102 w 315"/>
                <a:gd name="T57" fmla="*/ 58 h 114"/>
                <a:gd name="T58" fmla="*/ 146 w 315"/>
                <a:gd name="T59" fmla="*/ 57 h 114"/>
                <a:gd name="T60" fmla="*/ 102 w 315"/>
                <a:gd name="T61" fmla="*/ 58 h 114"/>
                <a:gd name="T62" fmla="*/ 47 w 315"/>
                <a:gd name="T63" fmla="*/ 69 h 114"/>
                <a:gd name="T64" fmla="*/ 79 w 315"/>
                <a:gd name="T65" fmla="*/ 58 h 114"/>
                <a:gd name="T66" fmla="*/ 46 w 315"/>
                <a:gd name="T67" fmla="*/ 47 h 114"/>
                <a:gd name="T68" fmla="*/ 166 w 315"/>
                <a:gd name="T69" fmla="*/ 57 h 114"/>
                <a:gd name="T70" fmla="*/ 194 w 315"/>
                <a:gd name="T71" fmla="*/ 69 h 114"/>
                <a:gd name="T72" fmla="*/ 208 w 315"/>
                <a:gd name="T73" fmla="*/ 58 h 114"/>
                <a:gd name="T74" fmla="*/ 193 w 315"/>
                <a:gd name="T75" fmla="*/ 46 h 114"/>
                <a:gd name="T76" fmla="*/ 166 w 315"/>
                <a:gd name="T77" fmla="*/ 57 h 114"/>
                <a:gd name="T78" fmla="*/ 300 w 315"/>
                <a:gd name="T79" fmla="*/ 65 h 114"/>
                <a:gd name="T80" fmla="*/ 312 w 315"/>
                <a:gd name="T81" fmla="*/ 58 h 114"/>
                <a:gd name="T82" fmla="*/ 280 w 315"/>
                <a:gd name="T83" fmla="*/ 58 h 114"/>
                <a:gd name="T84" fmla="*/ 238 w 315"/>
                <a:gd name="T85" fmla="*/ 64 h 114"/>
                <a:gd name="T86" fmla="*/ 238 w 315"/>
                <a:gd name="T87" fmla="*/ 52 h 114"/>
                <a:gd name="T88" fmla="*/ 200 w 315"/>
                <a:gd name="T89" fmla="*/ 44 h 114"/>
                <a:gd name="T90" fmla="*/ 243 w 315"/>
                <a:gd name="T91" fmla="*/ 39 h 114"/>
                <a:gd name="T92" fmla="*/ 293 w 315"/>
                <a:gd name="T93" fmla="*/ 36 h 114"/>
                <a:gd name="T94" fmla="*/ 207 w 315"/>
                <a:gd name="T95" fmla="*/ 37 h 114"/>
                <a:gd name="T96" fmla="*/ 200 w 315"/>
                <a:gd name="T97" fmla="*/ 44 h 114"/>
                <a:gd name="T98" fmla="*/ 8 w 315"/>
                <a:gd name="T99" fmla="*/ 51 h 114"/>
                <a:gd name="T100" fmla="*/ 66 w 315"/>
                <a:gd name="T101" fmla="*/ 32 h 114"/>
                <a:gd name="T102" fmla="*/ 110 w 315"/>
                <a:gd name="T103" fmla="*/ 39 h 114"/>
                <a:gd name="T104" fmla="*/ 77 w 315"/>
                <a:gd name="T105" fmla="*/ 20 h 114"/>
                <a:gd name="T106" fmla="*/ 133 w 315"/>
                <a:gd name="T107" fmla="*/ 38 h 114"/>
                <a:gd name="T108" fmla="*/ 189 w 315"/>
                <a:gd name="T109" fmla="*/ 43 h 114"/>
                <a:gd name="T110" fmla="*/ 160 w 315"/>
                <a:gd name="T111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4">
                  <a:moveTo>
                    <a:pt x="67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0"/>
                    <a:pt x="81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4"/>
                    <a:pt x="155" y="24"/>
                  </a:cubicBezTo>
                  <a:cubicBezTo>
                    <a:pt x="166" y="24"/>
                    <a:pt x="175" y="27"/>
                    <a:pt x="184" y="33"/>
                  </a:cubicBezTo>
                  <a:cubicBezTo>
                    <a:pt x="187" y="35"/>
                    <a:pt x="191" y="38"/>
                    <a:pt x="194" y="40"/>
                  </a:cubicBezTo>
                  <a:cubicBezTo>
                    <a:pt x="195" y="39"/>
                    <a:pt x="195" y="39"/>
                    <a:pt x="195" y="39"/>
                  </a:cubicBezTo>
                  <a:cubicBezTo>
                    <a:pt x="196" y="38"/>
                    <a:pt x="196" y="38"/>
                    <a:pt x="196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7" y="15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2" y="110"/>
                    <a:pt x="227" y="99"/>
                    <a:pt x="206" y="83"/>
                  </a:cubicBezTo>
                  <a:cubicBezTo>
                    <a:pt x="202" y="81"/>
                    <a:pt x="199" y="78"/>
                    <a:pt x="196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1" y="78"/>
                    <a:pt x="188" y="80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1" y="112"/>
                  </a:cubicBezTo>
                  <a:cubicBezTo>
                    <a:pt x="76" y="114"/>
                    <a:pt x="71" y="114"/>
                    <a:pt x="67" y="114"/>
                  </a:cubicBezTo>
                  <a:close/>
                  <a:moveTo>
                    <a:pt x="200" y="72"/>
                  </a:moveTo>
                  <a:cubicBezTo>
                    <a:pt x="202" y="73"/>
                    <a:pt x="205" y="75"/>
                    <a:pt x="208" y="77"/>
                  </a:cubicBezTo>
                  <a:cubicBezTo>
                    <a:pt x="223" y="87"/>
                    <a:pt x="238" y="96"/>
                    <a:pt x="255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200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7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2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4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6" y="55"/>
                    <a:pt x="127" y="50"/>
                    <a:pt x="119" y="45"/>
                  </a:cubicBezTo>
                  <a:cubicBezTo>
                    <a:pt x="114" y="49"/>
                    <a:pt x="109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3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8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3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8" y="62"/>
                    <a:pt x="294" y="65"/>
                    <a:pt x="300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300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8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8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8" y="51"/>
                  </a:cubicBezTo>
                  <a:cubicBezTo>
                    <a:pt x="17" y="44"/>
                    <a:pt x="36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3" y="35"/>
                    <a:pt x="82" y="42"/>
                    <a:pt x="92" y="50"/>
                  </a:cubicBezTo>
                  <a:cubicBezTo>
                    <a:pt x="97" y="46"/>
                    <a:pt x="103" y="43"/>
                    <a:pt x="110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7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6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6" y="40"/>
                    <a:pt x="184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3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/>
            <p:cNvSpPr>
              <a:spLocks noEditPoints="1"/>
            </p:cNvSpPr>
            <p:nvPr/>
          </p:nvSpPr>
          <p:spPr bwMode="auto">
            <a:xfrm>
              <a:off x="5657851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4 w 316"/>
                <a:gd name="T9" fmla="*/ 84 h 116"/>
                <a:gd name="T10" fmla="*/ 2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8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9 w 316"/>
                <a:gd name="T35" fmla="*/ 65 h 116"/>
                <a:gd name="T36" fmla="*/ 239 w 316"/>
                <a:gd name="T37" fmla="*/ 65 h 116"/>
                <a:gd name="T38" fmla="*/ 93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68 w 316"/>
                <a:gd name="T51" fmla="*/ 116 h 116"/>
                <a:gd name="T52" fmla="*/ 156 w 316"/>
                <a:gd name="T53" fmla="*/ 93 h 116"/>
                <a:gd name="T54" fmla="*/ 206 w 316"/>
                <a:gd name="T55" fmla="*/ 85 h 116"/>
                <a:gd name="T56" fmla="*/ 316 w 316"/>
                <a:gd name="T57" fmla="*/ 60 h 116"/>
                <a:gd name="T58" fmla="*/ 257 w 316"/>
                <a:gd name="T59" fmla="*/ 4 h 116"/>
                <a:gd name="T60" fmla="*/ 195 w 316"/>
                <a:gd name="T61" fmla="*/ 40 h 116"/>
                <a:gd name="T62" fmla="*/ 114 w 316"/>
                <a:gd name="T63" fmla="*/ 23 h 116"/>
                <a:gd name="T64" fmla="*/ 209 w 316"/>
                <a:gd name="T65" fmla="*/ 39 h 116"/>
                <a:gd name="T66" fmla="*/ 244 w 316"/>
                <a:gd name="T67" fmla="*/ 40 h 116"/>
                <a:gd name="T68" fmla="*/ 11 w 316"/>
                <a:gd name="T69" fmla="*/ 50 h 116"/>
                <a:gd name="T70" fmla="*/ 110 w 316"/>
                <a:gd name="T71" fmla="*/ 40 h 116"/>
                <a:gd name="T72" fmla="*/ 11 w 316"/>
                <a:gd name="T73" fmla="*/ 50 h 116"/>
                <a:gd name="T74" fmla="*/ 189 w 316"/>
                <a:gd name="T75" fmla="*/ 44 h 116"/>
                <a:gd name="T76" fmla="*/ 120 w 316"/>
                <a:gd name="T77" fmla="*/ 47 h 116"/>
                <a:gd name="T78" fmla="*/ 169 w 316"/>
                <a:gd name="T79" fmla="*/ 58 h 116"/>
                <a:gd name="T80" fmla="*/ 208 w 316"/>
                <a:gd name="T81" fmla="*/ 59 h 116"/>
                <a:gd name="T82" fmla="*/ 169 w 316"/>
                <a:gd name="T83" fmla="*/ 58 h 116"/>
                <a:gd name="T84" fmla="*/ 79 w 316"/>
                <a:gd name="T85" fmla="*/ 59 h 116"/>
                <a:gd name="T86" fmla="*/ 282 w 316"/>
                <a:gd name="T87" fmla="*/ 59 h 116"/>
                <a:gd name="T88" fmla="*/ 282 w 316"/>
                <a:gd name="T89" fmla="*/ 59 h 116"/>
                <a:gd name="T90" fmla="*/ 239 w 316"/>
                <a:gd name="T91" fmla="*/ 64 h 116"/>
                <a:gd name="T92" fmla="*/ 244 w 316"/>
                <a:gd name="T93" fmla="*/ 78 h 116"/>
                <a:gd name="T94" fmla="*/ 209 w 316"/>
                <a:gd name="T95" fmla="*/ 77 h 116"/>
                <a:gd name="T96" fmla="*/ 190 w 316"/>
                <a:gd name="T97" fmla="*/ 73 h 116"/>
                <a:gd name="T98" fmla="*/ 61 w 316"/>
                <a:gd name="T99" fmla="*/ 97 h 116"/>
                <a:gd name="T100" fmla="*/ 93 w 316"/>
                <a:gd name="T101" fmla="*/ 6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6" h="116">
                  <a:moveTo>
                    <a:pt x="68" y="1"/>
                  </a:moveTo>
                  <a:cubicBezTo>
                    <a:pt x="72" y="1"/>
                    <a:pt x="77" y="2"/>
                    <a:pt x="81" y="3"/>
                  </a:cubicBezTo>
                  <a:cubicBezTo>
                    <a:pt x="96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5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1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9" y="80"/>
                    <a:pt x="297" y="80"/>
                  </a:cubicBezTo>
                  <a:cubicBezTo>
                    <a:pt x="296" y="80"/>
                    <a:pt x="296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1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9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4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7" y="114"/>
                    <a:pt x="72" y="115"/>
                    <a:pt x="68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2" y="58"/>
                    <a:pt x="1" y="58"/>
                    <a:pt x="1" y="58"/>
                  </a:cubicBezTo>
                  <a:cubicBezTo>
                    <a:pt x="1" y="58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1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10" y="52"/>
                    <a:pt x="214" y="55"/>
                  </a:cubicBezTo>
                  <a:moveTo>
                    <a:pt x="7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3" y="52"/>
                  </a:cubicBezTo>
                  <a:cubicBezTo>
                    <a:pt x="98" y="48"/>
                    <a:pt x="105" y="44"/>
                    <a:pt x="112" y="40"/>
                  </a:cubicBezTo>
                  <a:cubicBezTo>
                    <a:pt x="101" y="32"/>
                    <a:pt x="90" y="25"/>
                    <a:pt x="78" y="21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4" y="43"/>
                    <a:pt x="7" y="55"/>
                  </a:cubicBezTo>
                  <a:moveTo>
                    <a:pt x="167" y="51"/>
                  </a:moveTo>
                  <a:cubicBezTo>
                    <a:pt x="174" y="51"/>
                    <a:pt x="183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8" y="33"/>
                    <a:pt x="170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5" y="51"/>
                    <a:pt x="167" y="51"/>
                  </a:cubicBezTo>
                  <a:moveTo>
                    <a:pt x="119" y="71"/>
                  </a:moveTo>
                  <a:cubicBezTo>
                    <a:pt x="129" y="65"/>
                    <a:pt x="138" y="60"/>
                    <a:pt x="150" y="58"/>
                  </a:cubicBezTo>
                  <a:cubicBezTo>
                    <a:pt x="139" y="57"/>
                    <a:pt x="130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1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8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8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1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1" y="53"/>
                  </a:cubicBezTo>
                  <a:cubicBezTo>
                    <a:pt x="63" y="49"/>
                    <a:pt x="55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30" y="70"/>
                    <a:pt x="48" y="70"/>
                  </a:cubicBezTo>
                  <a:moveTo>
                    <a:pt x="301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1" y="52"/>
                    <a:pt x="301" y="52"/>
                  </a:cubicBezTo>
                  <a:cubicBezTo>
                    <a:pt x="296" y="52"/>
                    <a:pt x="289" y="54"/>
                    <a:pt x="281" y="59"/>
                  </a:cubicBezTo>
                  <a:cubicBezTo>
                    <a:pt x="289" y="64"/>
                    <a:pt x="296" y="66"/>
                    <a:pt x="301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8"/>
                  </a:moveTo>
                  <a:cubicBezTo>
                    <a:pt x="66" y="98"/>
                    <a:pt x="72" y="97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4"/>
                    <a:pt x="98" y="70"/>
                    <a:pt x="93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7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6" y="98"/>
                  </a:moveTo>
                  <a:cubicBezTo>
                    <a:pt x="268" y="98"/>
                    <a:pt x="280" y="93"/>
                    <a:pt x="294" y="79"/>
                  </a:cubicBezTo>
                  <a:cubicBezTo>
                    <a:pt x="288" y="78"/>
                    <a:pt x="280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200" y="73"/>
                  </a:cubicBezTo>
                  <a:cubicBezTo>
                    <a:pt x="219" y="84"/>
                    <a:pt x="236" y="98"/>
                    <a:pt x="256" y="98"/>
                  </a:cubicBezTo>
                  <a:moveTo>
                    <a:pt x="161" y="87"/>
                  </a:moveTo>
                  <a:cubicBezTo>
                    <a:pt x="170" y="87"/>
                    <a:pt x="178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2" y="87"/>
                    <a:pt x="161" y="87"/>
                  </a:cubicBezTo>
                  <a:moveTo>
                    <a:pt x="68" y="0"/>
                  </a:moveTo>
                  <a:cubicBezTo>
                    <a:pt x="29" y="0"/>
                    <a:pt x="2" y="55"/>
                    <a:pt x="1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2" y="61"/>
                    <a:pt x="29" y="116"/>
                    <a:pt x="68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3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7" y="81"/>
                    <a:pt x="297" y="81"/>
                  </a:cubicBezTo>
                  <a:cubicBezTo>
                    <a:pt x="310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5" y="40"/>
                  </a:cubicBezTo>
                  <a:cubicBezTo>
                    <a:pt x="192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7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5" y="29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8" y="47"/>
                    <a:pt x="93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5" y="34"/>
                    <a:pt x="153" y="31"/>
                    <a:pt x="161" y="31"/>
                  </a:cubicBezTo>
                  <a:cubicBezTo>
                    <a:pt x="170" y="31"/>
                    <a:pt x="178" y="34"/>
                    <a:pt x="184" y="39"/>
                  </a:cubicBezTo>
                  <a:cubicBezTo>
                    <a:pt x="186" y="41"/>
                    <a:pt x="188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7" y="46"/>
                    <a:pt x="135" y="39"/>
                  </a:cubicBezTo>
                  <a:close/>
                  <a:moveTo>
                    <a:pt x="104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5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4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9" y="58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6" y="57"/>
                    <a:pt x="79" y="59"/>
                  </a:cubicBezTo>
                  <a:cubicBezTo>
                    <a:pt x="76" y="61"/>
                    <a:pt x="73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2" y="69"/>
                    <a:pt x="16" y="62"/>
                    <a:pt x="9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1" y="53"/>
                  </a:cubicBezTo>
                  <a:cubicBezTo>
                    <a:pt x="308" y="53"/>
                    <a:pt x="312" y="58"/>
                    <a:pt x="313" y="59"/>
                  </a:cubicBezTo>
                  <a:cubicBezTo>
                    <a:pt x="312" y="60"/>
                    <a:pt x="308" y="65"/>
                    <a:pt x="301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9" y="55"/>
                    <a:pt x="234" y="53"/>
                    <a:pt x="239" y="53"/>
                  </a:cubicBezTo>
                  <a:cubicBezTo>
                    <a:pt x="244" y="53"/>
                    <a:pt x="249" y="55"/>
                    <a:pt x="255" y="59"/>
                  </a:cubicBezTo>
                  <a:cubicBezTo>
                    <a:pt x="249" y="63"/>
                    <a:pt x="244" y="64"/>
                    <a:pt x="239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8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6" y="97"/>
                  </a:cubicBezTo>
                  <a:cubicBezTo>
                    <a:pt x="240" y="97"/>
                    <a:pt x="225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3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8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7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3" y="67"/>
                  </a:cubicBezTo>
                  <a:cubicBezTo>
                    <a:pt x="97" y="70"/>
                    <a:pt x="103" y="74"/>
                    <a:pt x="108" y="77"/>
                  </a:cubicBezTo>
                  <a:cubicBezTo>
                    <a:pt x="99" y="84"/>
                    <a:pt x="89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/>
            <p:cNvSpPr>
              <a:spLocks noEditPoints="1"/>
            </p:cNvSpPr>
            <p:nvPr/>
          </p:nvSpPr>
          <p:spPr bwMode="auto">
            <a:xfrm>
              <a:off x="6900863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9 w 313"/>
                <a:gd name="T9" fmla="*/ 111 h 116"/>
                <a:gd name="T10" fmla="*/ 19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9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8 w 313"/>
                <a:gd name="T47" fmla="*/ 84 h 116"/>
                <a:gd name="T48" fmla="*/ 205 w 313"/>
                <a:gd name="T49" fmla="*/ 77 h 116"/>
                <a:gd name="T50" fmla="*/ 131 w 313"/>
                <a:gd name="T51" fmla="*/ 79 h 116"/>
                <a:gd name="T52" fmla="*/ 183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7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3 w 313"/>
                <a:gd name="T77" fmla="*/ 59 h 116"/>
                <a:gd name="T78" fmla="*/ 34 w 313"/>
                <a:gd name="T79" fmla="*/ 59 h 116"/>
                <a:gd name="T80" fmla="*/ 3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5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6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8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1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8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9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15" y="79"/>
                    <a:pt x="112" y="82"/>
                    <a:pt x="109" y="84"/>
                  </a:cubicBezTo>
                  <a:cubicBezTo>
                    <a:pt x="88" y="100"/>
                    <a:pt x="73" y="111"/>
                    <a:pt x="59" y="111"/>
                  </a:cubicBezTo>
                  <a:cubicBezTo>
                    <a:pt x="46" y="111"/>
                    <a:pt x="34" y="102"/>
                    <a:pt x="21" y="80"/>
                  </a:cubicBezTo>
                  <a:cubicBezTo>
                    <a:pt x="20" y="80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7" y="80"/>
                    <a:pt x="1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4" y="14"/>
                    <a:pt x="46" y="5"/>
                    <a:pt x="59" y="5"/>
                  </a:cubicBezTo>
                  <a:cubicBezTo>
                    <a:pt x="73" y="5"/>
                    <a:pt x="88" y="16"/>
                    <a:pt x="109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1" y="41"/>
                  </a:cubicBezTo>
                  <a:cubicBezTo>
                    <a:pt x="124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9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4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8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9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8" y="87"/>
                    <a:pt x="259" y="87"/>
                  </a:cubicBezTo>
                  <a:cubicBezTo>
                    <a:pt x="255" y="87"/>
                    <a:pt x="251" y="86"/>
                    <a:pt x="248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1" y="79"/>
                  </a:cubicBezTo>
                  <a:cubicBezTo>
                    <a:pt x="137" y="84"/>
                    <a:pt x="145" y="87"/>
                    <a:pt x="154" y="87"/>
                  </a:cubicBezTo>
                  <a:cubicBezTo>
                    <a:pt x="162" y="87"/>
                    <a:pt x="172" y="84"/>
                    <a:pt x="183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1" y="67"/>
                    <a:pt x="206" y="64"/>
                    <a:pt x="212" y="59"/>
                  </a:cubicBezTo>
                  <a:cubicBezTo>
                    <a:pt x="205" y="54"/>
                    <a:pt x="200" y="50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2" y="63"/>
                    <a:pt x="244" y="65"/>
                  </a:cubicBezTo>
                  <a:cubicBezTo>
                    <a:pt x="251" y="68"/>
                    <a:pt x="258" y="70"/>
                    <a:pt x="266" y="70"/>
                  </a:cubicBezTo>
                  <a:cubicBezTo>
                    <a:pt x="284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7" y="59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5" y="62"/>
                    <a:pt x="141" y="59"/>
                    <a:pt x="148" y="58"/>
                  </a:cubicBezTo>
                  <a:cubicBezTo>
                    <a:pt x="141" y="57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7" y="59"/>
                  </a:cubicBezTo>
                  <a:close/>
                  <a:moveTo>
                    <a:pt x="3" y="59"/>
                  </a:moveTo>
                  <a:cubicBezTo>
                    <a:pt x="4" y="60"/>
                    <a:pt x="7" y="66"/>
                    <a:pt x="15" y="66"/>
                  </a:cubicBezTo>
                  <a:cubicBezTo>
                    <a:pt x="21" y="66"/>
                    <a:pt x="27" y="63"/>
                    <a:pt x="34" y="59"/>
                  </a:cubicBezTo>
                  <a:cubicBezTo>
                    <a:pt x="27" y="54"/>
                    <a:pt x="21" y="52"/>
                    <a:pt x="15" y="52"/>
                  </a:cubicBezTo>
                  <a:cubicBezTo>
                    <a:pt x="6" y="52"/>
                    <a:pt x="3" y="58"/>
                    <a:pt x="3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2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2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5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6" y="52"/>
                  </a:cubicBezTo>
                  <a:cubicBezTo>
                    <a:pt x="298" y="40"/>
                    <a:pt x="281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1" y="43"/>
                    <a:pt x="217" y="47"/>
                    <a:pt x="222" y="51"/>
                  </a:cubicBezTo>
                  <a:cubicBezTo>
                    <a:pt x="232" y="43"/>
                    <a:pt x="241" y="36"/>
                    <a:pt x="248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4" y="31"/>
                  </a:cubicBezTo>
                  <a:cubicBezTo>
                    <a:pt x="145" y="31"/>
                    <a:pt x="137" y="33"/>
                    <a:pt x="131" y="39"/>
                  </a:cubicBezTo>
                  <a:cubicBezTo>
                    <a:pt x="129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/>
            <p:cNvSpPr>
              <a:spLocks noEditPoints="1"/>
            </p:cNvSpPr>
            <p:nvPr/>
          </p:nvSpPr>
          <p:spPr bwMode="auto">
            <a:xfrm>
              <a:off x="6897688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60 w 315"/>
                <a:gd name="T3" fmla="*/ 92 h 116"/>
                <a:gd name="T4" fmla="*/ 60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5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9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5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60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60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1" y="108"/>
                    <a:pt x="207" y="95"/>
                    <a:pt x="192" y="84"/>
                  </a:cubicBezTo>
                  <a:cubicBezTo>
                    <a:pt x="182" y="89"/>
                    <a:pt x="171" y="92"/>
                    <a:pt x="160" y="92"/>
                  </a:cubicBezTo>
                  <a:cubicBezTo>
                    <a:pt x="150" y="92"/>
                    <a:pt x="141" y="90"/>
                    <a:pt x="132" y="83"/>
                  </a:cubicBezTo>
                  <a:cubicBezTo>
                    <a:pt x="128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1" y="37"/>
                    <a:pt x="21" y="37"/>
                  </a:cubicBezTo>
                  <a:cubicBezTo>
                    <a:pt x="35" y="14"/>
                    <a:pt x="47" y="5"/>
                    <a:pt x="60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2" y="41"/>
                  </a:cubicBezTo>
                  <a:cubicBezTo>
                    <a:pt x="125" y="39"/>
                    <a:pt x="128" y="37"/>
                    <a:pt x="132" y="34"/>
                  </a:cubicBezTo>
                  <a:cubicBezTo>
                    <a:pt x="141" y="28"/>
                    <a:pt x="150" y="25"/>
                    <a:pt x="160" y="25"/>
                  </a:cubicBezTo>
                  <a:cubicBezTo>
                    <a:pt x="170" y="25"/>
                    <a:pt x="181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9" y="32"/>
                    <a:pt x="81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7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3" y="32"/>
                    <a:pt x="257" y="31"/>
                    <a:pt x="261" y="31"/>
                  </a:cubicBezTo>
                  <a:cubicBezTo>
                    <a:pt x="280" y="31"/>
                    <a:pt x="301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50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3" y="45"/>
                    <a:pt x="183" y="38"/>
                  </a:cubicBezTo>
                  <a:cubicBezTo>
                    <a:pt x="174" y="33"/>
                    <a:pt x="164" y="30"/>
                    <a:pt x="155" y="30"/>
                  </a:cubicBezTo>
                  <a:cubicBezTo>
                    <a:pt x="146" y="30"/>
                    <a:pt x="139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1"/>
                  </a:moveTo>
                  <a:cubicBezTo>
                    <a:pt x="203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9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9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6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3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60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8" y="64"/>
                    <a:pt x="36" y="59"/>
                  </a:cubicBezTo>
                  <a:cubicBezTo>
                    <a:pt x="28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4" y="65"/>
                    <a:pt x="89" y="63"/>
                    <a:pt x="96" y="59"/>
                  </a:cubicBezTo>
                  <a:cubicBezTo>
                    <a:pt x="89" y="54"/>
                    <a:pt x="84" y="52"/>
                    <a:pt x="78" y="52"/>
                  </a:cubicBezTo>
                  <a:cubicBezTo>
                    <a:pt x="72" y="52"/>
                    <a:pt x="67" y="54"/>
                    <a:pt x="59" y="59"/>
                  </a:cubicBezTo>
                  <a:cubicBezTo>
                    <a:pt x="67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3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8" y="70"/>
                    <a:pt x="212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50" y="98"/>
                    <a:pt x="255" y="98"/>
                  </a:cubicBezTo>
                  <a:cubicBezTo>
                    <a:pt x="284" y="98"/>
                    <a:pt x="302" y="73"/>
                    <a:pt x="309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7" y="93"/>
                    <a:pt x="49" y="98"/>
                    <a:pt x="61" y="98"/>
                  </a:cubicBezTo>
                  <a:cubicBezTo>
                    <a:pt x="80" y="98"/>
                    <a:pt x="98" y="84"/>
                    <a:pt x="117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5" y="87"/>
                  </a:moveTo>
                  <a:cubicBezTo>
                    <a:pt x="164" y="87"/>
                    <a:pt x="175" y="84"/>
                    <a:pt x="185" y="78"/>
                  </a:cubicBezTo>
                  <a:cubicBezTo>
                    <a:pt x="174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9" y="85"/>
                    <a:pt x="146" y="87"/>
                    <a:pt x="155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60" y="24"/>
                  </a:cubicBezTo>
                  <a:cubicBezTo>
                    <a:pt x="149" y="24"/>
                    <a:pt x="140" y="27"/>
                    <a:pt x="131" y="33"/>
                  </a:cubicBezTo>
                  <a:cubicBezTo>
                    <a:pt x="128" y="36"/>
                    <a:pt x="125" y="38"/>
                    <a:pt x="122" y="40"/>
                  </a:cubicBezTo>
                  <a:cubicBezTo>
                    <a:pt x="121" y="40"/>
                    <a:pt x="121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60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20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7" y="112"/>
                    <a:pt x="60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40" y="90"/>
                    <a:pt x="149" y="93"/>
                    <a:pt x="160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9" y="90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7"/>
                    <a:pt x="315" y="57"/>
                    <a:pt x="315" y="57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8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5" y="45"/>
                    <a:pt x="115" y="45"/>
                    <a:pt x="115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9" y="43"/>
                    <a:pt x="31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7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5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2" y="36"/>
                    <a:pt x="233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9" y="42"/>
                    <a:pt x="130" y="41"/>
                    <a:pt x="132" y="39"/>
                  </a:cubicBezTo>
                  <a:cubicBezTo>
                    <a:pt x="139" y="34"/>
                    <a:pt x="146" y="31"/>
                    <a:pt x="155" y="31"/>
                  </a:cubicBezTo>
                  <a:cubicBezTo>
                    <a:pt x="163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1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6" y="63"/>
                    <a:pt x="201" y="67"/>
                    <a:pt x="197" y="70"/>
                  </a:cubicBezTo>
                  <a:cubicBezTo>
                    <a:pt x="190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7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4"/>
                    <a:pt x="141" y="57"/>
                    <a:pt x="147" y="58"/>
                  </a:cubicBezTo>
                  <a:cubicBezTo>
                    <a:pt x="141" y="59"/>
                    <a:pt x="135" y="62"/>
                    <a:pt x="128" y="65"/>
                  </a:cubicBezTo>
                  <a:cubicBezTo>
                    <a:pt x="126" y="66"/>
                    <a:pt x="124" y="67"/>
                    <a:pt x="121" y="69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9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3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10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8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4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3" y="78"/>
                  </a:cubicBezTo>
                  <a:cubicBezTo>
                    <a:pt x="172" y="84"/>
                    <a:pt x="163" y="86"/>
                    <a:pt x="155" y="86"/>
                  </a:cubicBezTo>
                  <a:cubicBezTo>
                    <a:pt x="146" y="86"/>
                    <a:pt x="139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3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/>
            <p:cNvSpPr>
              <a:spLocks noEditPoints="1"/>
            </p:cNvSpPr>
            <p:nvPr/>
          </p:nvSpPr>
          <p:spPr bwMode="auto">
            <a:xfrm>
              <a:off x="4441826" y="174625"/>
              <a:ext cx="260350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8 h 53"/>
                <a:gd name="T22" fmla="*/ 40 w 82"/>
                <a:gd name="T23" fmla="*/ 41 h 53"/>
                <a:gd name="T24" fmla="*/ 71 w 82"/>
                <a:gd name="T25" fmla="*/ 28 h 53"/>
                <a:gd name="T26" fmla="*/ 40 w 82"/>
                <a:gd name="T27" fmla="*/ 31 h 53"/>
                <a:gd name="T28" fmla="*/ 11 w 82"/>
                <a:gd name="T29" fmla="*/ 28 h 53"/>
                <a:gd name="T30" fmla="*/ 35 w 82"/>
                <a:gd name="T31" fmla="*/ 20 h 53"/>
                <a:gd name="T32" fmla="*/ 38 w 82"/>
                <a:gd name="T33" fmla="*/ 20 h 53"/>
                <a:gd name="T34" fmla="*/ 73 w 82"/>
                <a:gd name="T35" fmla="*/ 25 h 53"/>
                <a:gd name="T36" fmla="*/ 44 w 82"/>
                <a:gd name="T37" fmla="*/ 12 h 53"/>
                <a:gd name="T38" fmla="*/ 14 w 82"/>
                <a:gd name="T39" fmla="*/ 23 h 53"/>
                <a:gd name="T40" fmla="*/ 35 w 82"/>
                <a:gd name="T41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9" y="53"/>
                    <a:pt x="14" y="44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7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8"/>
                  </a:cubicBezTo>
                  <a:cubicBezTo>
                    <a:pt x="60" y="30"/>
                    <a:pt x="50" y="31"/>
                    <a:pt x="40" y="31"/>
                  </a:cubicBezTo>
                  <a:cubicBezTo>
                    <a:pt x="27" y="31"/>
                    <a:pt x="17" y="29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3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0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/>
            <p:cNvSpPr>
              <a:spLocks noEditPoints="1"/>
            </p:cNvSpPr>
            <p:nvPr/>
          </p:nvSpPr>
          <p:spPr bwMode="auto">
            <a:xfrm>
              <a:off x="4441826" y="171450"/>
              <a:ext cx="263525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7 h 54"/>
                <a:gd name="T4" fmla="*/ 42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6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1" y="27"/>
                  </a:cubicBezTo>
                  <a:cubicBezTo>
                    <a:pt x="81" y="27"/>
                    <a:pt x="67" y="53"/>
                    <a:pt x="42" y="53"/>
                  </a:cubicBezTo>
                  <a:cubicBezTo>
                    <a:pt x="31" y="53"/>
                    <a:pt x="16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7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6" y="22"/>
                    <a:pt x="68" y="25"/>
                    <a:pt x="74" y="27"/>
                  </a:cubicBezTo>
                  <a:cubicBezTo>
                    <a:pt x="64" y="16"/>
                    <a:pt x="53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8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5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1" y="22"/>
                    <a:pt x="16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49" y="33"/>
                    <a:pt x="59" y="32"/>
                    <a:pt x="69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6"/>
            <p:cNvSpPr>
              <a:spLocks noEditPoints="1"/>
            </p:cNvSpPr>
            <p:nvPr/>
          </p:nvSpPr>
          <p:spPr bwMode="auto">
            <a:xfrm>
              <a:off x="3454401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67 w 315"/>
                <a:gd name="T5" fmla="*/ 0 h 114"/>
                <a:gd name="T6" fmla="*/ 113 w 315"/>
                <a:gd name="T7" fmla="*/ 23 h 114"/>
                <a:gd name="T8" fmla="*/ 155 w 315"/>
                <a:gd name="T9" fmla="*/ 24 h 114"/>
                <a:gd name="T10" fmla="*/ 194 w 315"/>
                <a:gd name="T11" fmla="*/ 40 h 114"/>
                <a:gd name="T12" fmla="*/ 206 w 315"/>
                <a:gd name="T13" fmla="*/ 31 h 114"/>
                <a:gd name="T14" fmla="*/ 295 w 315"/>
                <a:gd name="T15" fmla="*/ 36 h 114"/>
                <a:gd name="T16" fmla="*/ 315 w 315"/>
                <a:gd name="T17" fmla="*/ 56 h 114"/>
                <a:gd name="T18" fmla="*/ 296 w 315"/>
                <a:gd name="T19" fmla="*/ 79 h 114"/>
                <a:gd name="T20" fmla="*/ 294 w 315"/>
                <a:gd name="T21" fmla="*/ 79 h 114"/>
                <a:gd name="T22" fmla="*/ 206 w 315"/>
                <a:gd name="T23" fmla="*/ 83 h 114"/>
                <a:gd name="T24" fmla="*/ 195 w 315"/>
                <a:gd name="T25" fmla="*/ 75 h 114"/>
                <a:gd name="T26" fmla="*/ 155 w 315"/>
                <a:gd name="T27" fmla="*/ 92 h 114"/>
                <a:gd name="T28" fmla="*/ 113 w 315"/>
                <a:gd name="T29" fmla="*/ 91 h 114"/>
                <a:gd name="T30" fmla="*/ 67 w 315"/>
                <a:gd name="T31" fmla="*/ 114 h 114"/>
                <a:gd name="T32" fmla="*/ 207 w 315"/>
                <a:gd name="T33" fmla="*/ 77 h 114"/>
                <a:gd name="T34" fmla="*/ 292 w 315"/>
                <a:gd name="T35" fmla="*/ 79 h 114"/>
                <a:gd name="T36" fmla="*/ 243 w 315"/>
                <a:gd name="T37" fmla="*/ 76 h 114"/>
                <a:gd name="T38" fmla="*/ 200 w 315"/>
                <a:gd name="T39" fmla="*/ 71 h 114"/>
                <a:gd name="T40" fmla="*/ 8 w 315"/>
                <a:gd name="T41" fmla="*/ 63 h 114"/>
                <a:gd name="T42" fmla="*/ 76 w 315"/>
                <a:gd name="T43" fmla="*/ 94 h 114"/>
                <a:gd name="T44" fmla="*/ 91 w 315"/>
                <a:gd name="T45" fmla="*/ 66 h 114"/>
                <a:gd name="T46" fmla="*/ 54 w 315"/>
                <a:gd name="T47" fmla="*/ 86 h 114"/>
                <a:gd name="T48" fmla="*/ 131 w 315"/>
                <a:gd name="T49" fmla="*/ 77 h 114"/>
                <a:gd name="T50" fmla="*/ 184 w 315"/>
                <a:gd name="T51" fmla="*/ 78 h 114"/>
                <a:gd name="T52" fmla="*/ 166 w 315"/>
                <a:gd name="T53" fmla="*/ 65 h 114"/>
                <a:gd name="T54" fmla="*/ 102 w 315"/>
                <a:gd name="T55" fmla="*/ 58 h 114"/>
                <a:gd name="T56" fmla="*/ 146 w 315"/>
                <a:gd name="T57" fmla="*/ 57 h 114"/>
                <a:gd name="T58" fmla="*/ 102 w 315"/>
                <a:gd name="T59" fmla="*/ 58 h 114"/>
                <a:gd name="T60" fmla="*/ 47 w 315"/>
                <a:gd name="T61" fmla="*/ 69 h 114"/>
                <a:gd name="T62" fmla="*/ 79 w 315"/>
                <a:gd name="T63" fmla="*/ 58 h 114"/>
                <a:gd name="T64" fmla="*/ 46 w 315"/>
                <a:gd name="T65" fmla="*/ 47 h 114"/>
                <a:gd name="T66" fmla="*/ 166 w 315"/>
                <a:gd name="T67" fmla="*/ 57 h 114"/>
                <a:gd name="T68" fmla="*/ 194 w 315"/>
                <a:gd name="T69" fmla="*/ 69 h 114"/>
                <a:gd name="T70" fmla="*/ 208 w 315"/>
                <a:gd name="T71" fmla="*/ 58 h 114"/>
                <a:gd name="T72" fmla="*/ 193 w 315"/>
                <a:gd name="T73" fmla="*/ 46 h 114"/>
                <a:gd name="T74" fmla="*/ 166 w 315"/>
                <a:gd name="T75" fmla="*/ 57 h 114"/>
                <a:gd name="T76" fmla="*/ 299 w 315"/>
                <a:gd name="T77" fmla="*/ 65 h 114"/>
                <a:gd name="T78" fmla="*/ 312 w 315"/>
                <a:gd name="T79" fmla="*/ 58 h 114"/>
                <a:gd name="T80" fmla="*/ 280 w 315"/>
                <a:gd name="T81" fmla="*/ 58 h 114"/>
                <a:gd name="T82" fmla="*/ 238 w 315"/>
                <a:gd name="T83" fmla="*/ 64 h 114"/>
                <a:gd name="T84" fmla="*/ 238 w 315"/>
                <a:gd name="T85" fmla="*/ 52 h 114"/>
                <a:gd name="T86" fmla="*/ 200 w 315"/>
                <a:gd name="T87" fmla="*/ 44 h 114"/>
                <a:gd name="T88" fmla="*/ 243 w 315"/>
                <a:gd name="T89" fmla="*/ 39 h 114"/>
                <a:gd name="T90" fmla="*/ 293 w 315"/>
                <a:gd name="T91" fmla="*/ 36 h 114"/>
                <a:gd name="T92" fmla="*/ 207 w 315"/>
                <a:gd name="T93" fmla="*/ 37 h 114"/>
                <a:gd name="T94" fmla="*/ 200 w 315"/>
                <a:gd name="T95" fmla="*/ 44 h 114"/>
                <a:gd name="T96" fmla="*/ 8 w 315"/>
                <a:gd name="T97" fmla="*/ 51 h 114"/>
                <a:gd name="T98" fmla="*/ 66 w 315"/>
                <a:gd name="T99" fmla="*/ 32 h 114"/>
                <a:gd name="T100" fmla="*/ 110 w 315"/>
                <a:gd name="T101" fmla="*/ 39 h 114"/>
                <a:gd name="T102" fmla="*/ 76 w 315"/>
                <a:gd name="T103" fmla="*/ 20 h 114"/>
                <a:gd name="T104" fmla="*/ 133 w 315"/>
                <a:gd name="T105" fmla="*/ 38 h 114"/>
                <a:gd name="T106" fmla="*/ 189 w 315"/>
                <a:gd name="T107" fmla="*/ 43 h 114"/>
                <a:gd name="T108" fmla="*/ 160 w 315"/>
                <a:gd name="T109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5" h="114">
                  <a:moveTo>
                    <a:pt x="67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0"/>
                    <a:pt x="80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4"/>
                    <a:pt x="155" y="24"/>
                  </a:cubicBezTo>
                  <a:cubicBezTo>
                    <a:pt x="166" y="24"/>
                    <a:pt x="175" y="27"/>
                    <a:pt x="184" y="33"/>
                  </a:cubicBezTo>
                  <a:cubicBezTo>
                    <a:pt x="187" y="35"/>
                    <a:pt x="190" y="38"/>
                    <a:pt x="194" y="40"/>
                  </a:cubicBezTo>
                  <a:cubicBezTo>
                    <a:pt x="194" y="39"/>
                    <a:pt x="195" y="38"/>
                    <a:pt x="195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6" y="15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2" y="110"/>
                    <a:pt x="226" y="99"/>
                    <a:pt x="206" y="83"/>
                  </a:cubicBezTo>
                  <a:cubicBezTo>
                    <a:pt x="202" y="81"/>
                    <a:pt x="199" y="78"/>
                    <a:pt x="195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2" y="77"/>
                    <a:pt x="188" y="80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0" y="112"/>
                  </a:cubicBezTo>
                  <a:cubicBezTo>
                    <a:pt x="76" y="114"/>
                    <a:pt x="71" y="114"/>
                    <a:pt x="67" y="114"/>
                  </a:cubicBezTo>
                  <a:close/>
                  <a:moveTo>
                    <a:pt x="199" y="72"/>
                  </a:moveTo>
                  <a:cubicBezTo>
                    <a:pt x="202" y="73"/>
                    <a:pt x="205" y="75"/>
                    <a:pt x="207" y="77"/>
                  </a:cubicBezTo>
                  <a:cubicBezTo>
                    <a:pt x="223" y="87"/>
                    <a:pt x="238" y="96"/>
                    <a:pt x="255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199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6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4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5" y="55"/>
                    <a:pt x="127" y="50"/>
                    <a:pt x="119" y="45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3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8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3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8" y="62"/>
                    <a:pt x="294" y="65"/>
                    <a:pt x="299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300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8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7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8" y="51"/>
                  </a:cubicBezTo>
                  <a:cubicBezTo>
                    <a:pt x="17" y="44"/>
                    <a:pt x="35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3" y="35"/>
                    <a:pt x="82" y="42"/>
                    <a:pt x="91" y="50"/>
                  </a:cubicBezTo>
                  <a:cubicBezTo>
                    <a:pt x="97" y="46"/>
                    <a:pt x="103" y="43"/>
                    <a:pt x="110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6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5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5" y="40"/>
                    <a:pt x="184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3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7"/>
            <p:cNvSpPr>
              <a:spLocks noEditPoints="1"/>
            </p:cNvSpPr>
            <p:nvPr/>
          </p:nvSpPr>
          <p:spPr bwMode="auto">
            <a:xfrm>
              <a:off x="3451226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4 w 316"/>
                <a:gd name="T9" fmla="*/ 84 h 116"/>
                <a:gd name="T10" fmla="*/ 2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7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9 w 316"/>
                <a:gd name="T35" fmla="*/ 65 h 116"/>
                <a:gd name="T36" fmla="*/ 239 w 316"/>
                <a:gd name="T37" fmla="*/ 65 h 116"/>
                <a:gd name="T38" fmla="*/ 92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0 w 316"/>
                <a:gd name="T51" fmla="*/ 59 h 116"/>
                <a:gd name="T52" fmla="*/ 124 w 316"/>
                <a:gd name="T53" fmla="*/ 85 h 116"/>
                <a:gd name="T54" fmla="*/ 196 w 316"/>
                <a:gd name="T55" fmla="*/ 77 h 116"/>
                <a:gd name="T56" fmla="*/ 297 w 316"/>
                <a:gd name="T57" fmla="*/ 81 h 116"/>
                <a:gd name="T58" fmla="*/ 296 w 316"/>
                <a:gd name="T59" fmla="*/ 36 h 116"/>
                <a:gd name="T60" fmla="*/ 196 w 316"/>
                <a:gd name="T61" fmla="*/ 39 h 116"/>
                <a:gd name="T62" fmla="*/ 125 w 316"/>
                <a:gd name="T63" fmla="*/ 32 h 116"/>
                <a:gd name="T64" fmla="*/ 200 w 316"/>
                <a:gd name="T65" fmla="*/ 44 h 116"/>
                <a:gd name="T66" fmla="*/ 269 w 316"/>
                <a:gd name="T67" fmla="*/ 49 h 116"/>
                <a:gd name="T68" fmla="*/ 200 w 316"/>
                <a:gd name="T69" fmla="*/ 44 h 116"/>
                <a:gd name="T70" fmla="*/ 109 w 316"/>
                <a:gd name="T71" fmla="*/ 40 h 116"/>
                <a:gd name="T72" fmla="*/ 55 w 316"/>
                <a:gd name="T73" fmla="*/ 31 h 116"/>
                <a:gd name="T74" fmla="*/ 184 w 316"/>
                <a:gd name="T75" fmla="*/ 39 h 116"/>
                <a:gd name="T76" fmla="*/ 103 w 316"/>
                <a:gd name="T77" fmla="*/ 59 h 116"/>
                <a:gd name="T78" fmla="*/ 103 w 316"/>
                <a:gd name="T79" fmla="*/ 59 h 116"/>
                <a:gd name="T80" fmla="*/ 197 w 316"/>
                <a:gd name="T81" fmla="*/ 50 h 116"/>
                <a:gd name="T82" fmla="*/ 188 w 316"/>
                <a:gd name="T83" fmla="*/ 65 h 116"/>
                <a:gd name="T84" fmla="*/ 70 w 316"/>
                <a:gd name="T85" fmla="*/ 53 h 116"/>
                <a:gd name="T86" fmla="*/ 8 w 316"/>
                <a:gd name="T87" fmla="*/ 58 h 116"/>
                <a:gd name="T88" fmla="*/ 300 w 316"/>
                <a:gd name="T89" fmla="*/ 65 h 116"/>
                <a:gd name="T90" fmla="*/ 255 w 316"/>
                <a:gd name="T91" fmla="*/ 59 h 116"/>
                <a:gd name="T92" fmla="*/ 202 w 316"/>
                <a:gd name="T93" fmla="*/ 73 h 116"/>
                <a:gd name="T94" fmla="*/ 292 w 316"/>
                <a:gd name="T95" fmla="*/ 80 h 116"/>
                <a:gd name="T96" fmla="*/ 133 w 316"/>
                <a:gd name="T97" fmla="*/ 78 h 116"/>
                <a:gd name="T98" fmla="*/ 161 w 316"/>
                <a:gd name="T99" fmla="*/ 86 h 116"/>
                <a:gd name="T100" fmla="*/ 55 w 316"/>
                <a:gd name="T101" fmla="*/ 87 h 116"/>
                <a:gd name="T102" fmla="*/ 77 w 316"/>
                <a:gd name="T103" fmla="*/ 9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6">
                  <a:moveTo>
                    <a:pt x="68" y="1"/>
                  </a:moveTo>
                  <a:cubicBezTo>
                    <a:pt x="72" y="1"/>
                    <a:pt x="77" y="2"/>
                    <a:pt x="81" y="3"/>
                  </a:cubicBezTo>
                  <a:cubicBezTo>
                    <a:pt x="96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5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9" y="80"/>
                    <a:pt x="297" y="80"/>
                  </a:cubicBezTo>
                  <a:cubicBezTo>
                    <a:pt x="296" y="80"/>
                    <a:pt x="296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0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9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4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7" y="114"/>
                    <a:pt x="72" y="115"/>
                    <a:pt x="68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1" y="58"/>
                    <a:pt x="2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0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10" y="52"/>
                    <a:pt x="214" y="55"/>
                  </a:cubicBezTo>
                  <a:moveTo>
                    <a:pt x="6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2" y="52"/>
                  </a:cubicBezTo>
                  <a:cubicBezTo>
                    <a:pt x="98" y="48"/>
                    <a:pt x="105" y="44"/>
                    <a:pt x="112" y="40"/>
                  </a:cubicBezTo>
                  <a:cubicBezTo>
                    <a:pt x="101" y="32"/>
                    <a:pt x="90" y="25"/>
                    <a:pt x="78" y="21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3" y="43"/>
                    <a:pt x="6" y="55"/>
                  </a:cubicBezTo>
                  <a:moveTo>
                    <a:pt x="167" y="51"/>
                  </a:moveTo>
                  <a:cubicBezTo>
                    <a:pt x="174" y="51"/>
                    <a:pt x="182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7" y="33"/>
                    <a:pt x="170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5" y="51"/>
                    <a:pt x="167" y="51"/>
                  </a:cubicBezTo>
                  <a:moveTo>
                    <a:pt x="119" y="71"/>
                  </a:moveTo>
                  <a:cubicBezTo>
                    <a:pt x="129" y="65"/>
                    <a:pt x="138" y="60"/>
                    <a:pt x="150" y="58"/>
                  </a:cubicBezTo>
                  <a:cubicBezTo>
                    <a:pt x="139" y="57"/>
                    <a:pt x="129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7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7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0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0" y="53"/>
                  </a:cubicBezTo>
                  <a:cubicBezTo>
                    <a:pt x="63" y="49"/>
                    <a:pt x="55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30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0" y="52"/>
                    <a:pt x="301" y="52"/>
                  </a:cubicBezTo>
                  <a:cubicBezTo>
                    <a:pt x="296" y="52"/>
                    <a:pt x="289" y="54"/>
                    <a:pt x="280" y="59"/>
                  </a:cubicBezTo>
                  <a:cubicBezTo>
                    <a:pt x="289" y="64"/>
                    <a:pt x="296" y="66"/>
                    <a:pt x="300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8"/>
                  </a:moveTo>
                  <a:cubicBezTo>
                    <a:pt x="66" y="98"/>
                    <a:pt x="72" y="97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4"/>
                    <a:pt x="98" y="70"/>
                    <a:pt x="92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7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6" y="98"/>
                  </a:moveTo>
                  <a:cubicBezTo>
                    <a:pt x="267" y="98"/>
                    <a:pt x="280" y="93"/>
                    <a:pt x="294" y="79"/>
                  </a:cubicBezTo>
                  <a:cubicBezTo>
                    <a:pt x="288" y="78"/>
                    <a:pt x="279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200" y="73"/>
                  </a:cubicBezTo>
                  <a:cubicBezTo>
                    <a:pt x="219" y="84"/>
                    <a:pt x="236" y="98"/>
                    <a:pt x="256" y="98"/>
                  </a:cubicBezTo>
                  <a:moveTo>
                    <a:pt x="161" y="87"/>
                  </a:moveTo>
                  <a:cubicBezTo>
                    <a:pt x="170" y="87"/>
                    <a:pt x="177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1" y="87"/>
                    <a:pt x="161" y="87"/>
                  </a:cubicBezTo>
                  <a:moveTo>
                    <a:pt x="68" y="0"/>
                  </a:moveTo>
                  <a:cubicBezTo>
                    <a:pt x="29" y="0"/>
                    <a:pt x="2" y="55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2" y="61"/>
                    <a:pt x="29" y="116"/>
                    <a:pt x="68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2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6" y="81"/>
                    <a:pt x="297" y="81"/>
                  </a:cubicBezTo>
                  <a:cubicBezTo>
                    <a:pt x="309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5" y="40"/>
                  </a:cubicBezTo>
                  <a:cubicBezTo>
                    <a:pt x="192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7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4" y="29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8" y="47"/>
                    <a:pt x="92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5" y="34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1"/>
                    <a:pt x="188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7" y="46"/>
                    <a:pt x="135" y="39"/>
                  </a:cubicBezTo>
                  <a:close/>
                  <a:moveTo>
                    <a:pt x="103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4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3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8" y="58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6" y="57"/>
                    <a:pt x="79" y="59"/>
                  </a:cubicBezTo>
                  <a:cubicBezTo>
                    <a:pt x="76" y="61"/>
                    <a:pt x="73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1" y="69"/>
                    <a:pt x="16" y="62"/>
                    <a:pt x="8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1" y="53"/>
                  </a:cubicBezTo>
                  <a:cubicBezTo>
                    <a:pt x="308" y="53"/>
                    <a:pt x="312" y="58"/>
                    <a:pt x="312" y="59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9" y="55"/>
                    <a:pt x="234" y="53"/>
                    <a:pt x="239" y="53"/>
                  </a:cubicBezTo>
                  <a:cubicBezTo>
                    <a:pt x="243" y="53"/>
                    <a:pt x="249" y="55"/>
                    <a:pt x="255" y="59"/>
                  </a:cubicBezTo>
                  <a:cubicBezTo>
                    <a:pt x="249" y="63"/>
                    <a:pt x="243" y="64"/>
                    <a:pt x="239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2" y="73"/>
                    <a:pt x="202" y="73"/>
                    <a:pt x="202" y="73"/>
                  </a:cubicBez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8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6" y="97"/>
                  </a:cubicBezTo>
                  <a:cubicBezTo>
                    <a:pt x="239" y="97"/>
                    <a:pt x="224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7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7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2" y="67"/>
                  </a:cubicBezTo>
                  <a:cubicBezTo>
                    <a:pt x="97" y="70"/>
                    <a:pt x="102" y="74"/>
                    <a:pt x="108" y="77"/>
                  </a:cubicBezTo>
                  <a:cubicBezTo>
                    <a:pt x="99" y="84"/>
                    <a:pt x="89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4695826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9 w 313"/>
                <a:gd name="T9" fmla="*/ 111 h 116"/>
                <a:gd name="T10" fmla="*/ 19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9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8 w 313"/>
                <a:gd name="T47" fmla="*/ 84 h 116"/>
                <a:gd name="T48" fmla="*/ 205 w 313"/>
                <a:gd name="T49" fmla="*/ 77 h 116"/>
                <a:gd name="T50" fmla="*/ 130 w 313"/>
                <a:gd name="T51" fmla="*/ 79 h 116"/>
                <a:gd name="T52" fmla="*/ 183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7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3 w 313"/>
                <a:gd name="T77" fmla="*/ 59 h 116"/>
                <a:gd name="T78" fmla="*/ 34 w 313"/>
                <a:gd name="T79" fmla="*/ 59 h 116"/>
                <a:gd name="T80" fmla="*/ 3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6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6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8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0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8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9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7"/>
                    <a:pt x="119" y="77"/>
                    <a:pt x="119" y="77"/>
                  </a:cubicBezTo>
                  <a:cubicBezTo>
                    <a:pt x="115" y="79"/>
                    <a:pt x="112" y="82"/>
                    <a:pt x="108" y="84"/>
                  </a:cubicBezTo>
                  <a:cubicBezTo>
                    <a:pt x="88" y="100"/>
                    <a:pt x="73" y="111"/>
                    <a:pt x="59" y="111"/>
                  </a:cubicBezTo>
                  <a:cubicBezTo>
                    <a:pt x="46" y="111"/>
                    <a:pt x="34" y="102"/>
                    <a:pt x="20" y="80"/>
                  </a:cubicBezTo>
                  <a:cubicBezTo>
                    <a:pt x="20" y="80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6" y="80"/>
                    <a:pt x="0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4" y="14"/>
                    <a:pt x="45" y="5"/>
                    <a:pt x="59" y="5"/>
                  </a:cubicBezTo>
                  <a:cubicBezTo>
                    <a:pt x="73" y="5"/>
                    <a:pt x="88" y="16"/>
                    <a:pt x="108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0" y="41"/>
                  </a:cubicBezTo>
                  <a:cubicBezTo>
                    <a:pt x="124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9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8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8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7" y="87"/>
                    <a:pt x="259" y="87"/>
                  </a:cubicBezTo>
                  <a:cubicBezTo>
                    <a:pt x="255" y="87"/>
                    <a:pt x="251" y="86"/>
                    <a:pt x="248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0" y="79"/>
                  </a:cubicBezTo>
                  <a:cubicBezTo>
                    <a:pt x="137" y="84"/>
                    <a:pt x="145" y="87"/>
                    <a:pt x="153" y="87"/>
                  </a:cubicBezTo>
                  <a:cubicBezTo>
                    <a:pt x="162" y="87"/>
                    <a:pt x="172" y="84"/>
                    <a:pt x="183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2" y="66"/>
                    <a:pt x="207" y="62"/>
                    <a:pt x="212" y="59"/>
                  </a:cubicBezTo>
                  <a:cubicBezTo>
                    <a:pt x="207" y="55"/>
                    <a:pt x="201" y="51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1" y="63"/>
                    <a:pt x="244" y="65"/>
                  </a:cubicBezTo>
                  <a:cubicBezTo>
                    <a:pt x="251" y="68"/>
                    <a:pt x="258" y="70"/>
                    <a:pt x="266" y="70"/>
                  </a:cubicBezTo>
                  <a:cubicBezTo>
                    <a:pt x="284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7" y="59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5" y="62"/>
                    <a:pt x="141" y="59"/>
                    <a:pt x="148" y="58"/>
                  </a:cubicBezTo>
                  <a:cubicBezTo>
                    <a:pt x="141" y="57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7" y="59"/>
                  </a:cubicBezTo>
                  <a:close/>
                  <a:moveTo>
                    <a:pt x="3" y="59"/>
                  </a:moveTo>
                  <a:cubicBezTo>
                    <a:pt x="3" y="61"/>
                    <a:pt x="7" y="66"/>
                    <a:pt x="15" y="66"/>
                  </a:cubicBezTo>
                  <a:cubicBezTo>
                    <a:pt x="21" y="66"/>
                    <a:pt x="27" y="63"/>
                    <a:pt x="34" y="59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8"/>
                    <a:pt x="3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2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2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6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6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1" y="43"/>
                    <a:pt x="217" y="48"/>
                    <a:pt x="222" y="51"/>
                  </a:cubicBezTo>
                  <a:cubicBezTo>
                    <a:pt x="232" y="43"/>
                    <a:pt x="241" y="36"/>
                    <a:pt x="248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3" y="31"/>
                  </a:cubicBezTo>
                  <a:cubicBezTo>
                    <a:pt x="145" y="31"/>
                    <a:pt x="137" y="33"/>
                    <a:pt x="130" y="39"/>
                  </a:cubicBezTo>
                  <a:cubicBezTo>
                    <a:pt x="129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4692651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60 w 315"/>
                <a:gd name="T3" fmla="*/ 92 h 116"/>
                <a:gd name="T4" fmla="*/ 60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4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9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4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60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60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3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0" y="108"/>
                    <a:pt x="207" y="95"/>
                    <a:pt x="192" y="84"/>
                  </a:cubicBezTo>
                  <a:cubicBezTo>
                    <a:pt x="182" y="89"/>
                    <a:pt x="170" y="92"/>
                    <a:pt x="160" y="92"/>
                  </a:cubicBezTo>
                  <a:cubicBezTo>
                    <a:pt x="150" y="92"/>
                    <a:pt x="141" y="90"/>
                    <a:pt x="132" y="83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1" y="37"/>
                    <a:pt x="21" y="37"/>
                  </a:cubicBezTo>
                  <a:cubicBezTo>
                    <a:pt x="35" y="14"/>
                    <a:pt x="47" y="5"/>
                    <a:pt x="60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1" y="41"/>
                  </a:cubicBezTo>
                  <a:cubicBezTo>
                    <a:pt x="125" y="39"/>
                    <a:pt x="128" y="37"/>
                    <a:pt x="132" y="34"/>
                  </a:cubicBezTo>
                  <a:cubicBezTo>
                    <a:pt x="141" y="28"/>
                    <a:pt x="150" y="25"/>
                    <a:pt x="160" y="25"/>
                  </a:cubicBezTo>
                  <a:cubicBezTo>
                    <a:pt x="170" y="25"/>
                    <a:pt x="181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7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3" y="32"/>
                    <a:pt x="257" y="31"/>
                    <a:pt x="261" y="31"/>
                  </a:cubicBezTo>
                  <a:cubicBezTo>
                    <a:pt x="280" y="31"/>
                    <a:pt x="300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2" y="45"/>
                    <a:pt x="183" y="38"/>
                  </a:cubicBezTo>
                  <a:cubicBezTo>
                    <a:pt x="174" y="33"/>
                    <a:pt x="164" y="30"/>
                    <a:pt x="154" y="30"/>
                  </a:cubicBezTo>
                  <a:cubicBezTo>
                    <a:pt x="146" y="30"/>
                    <a:pt x="138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1"/>
                  </a:moveTo>
                  <a:cubicBezTo>
                    <a:pt x="203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9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9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6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3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60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8" y="64"/>
                    <a:pt x="36" y="59"/>
                  </a:cubicBezTo>
                  <a:cubicBezTo>
                    <a:pt x="27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4" y="65"/>
                    <a:pt x="89" y="63"/>
                    <a:pt x="96" y="59"/>
                  </a:cubicBezTo>
                  <a:cubicBezTo>
                    <a:pt x="89" y="54"/>
                    <a:pt x="84" y="52"/>
                    <a:pt x="78" y="52"/>
                  </a:cubicBezTo>
                  <a:cubicBezTo>
                    <a:pt x="72" y="52"/>
                    <a:pt x="66" y="54"/>
                    <a:pt x="59" y="59"/>
                  </a:cubicBezTo>
                  <a:cubicBezTo>
                    <a:pt x="66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2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8" y="70"/>
                    <a:pt x="212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3"/>
                    <a:pt x="309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4"/>
                    <a:pt x="117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7"/>
                  </a:moveTo>
                  <a:cubicBezTo>
                    <a:pt x="164" y="87"/>
                    <a:pt x="174" y="84"/>
                    <a:pt x="185" y="78"/>
                  </a:cubicBezTo>
                  <a:cubicBezTo>
                    <a:pt x="173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8" y="85"/>
                    <a:pt x="146" y="87"/>
                    <a:pt x="154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60" y="24"/>
                  </a:cubicBezTo>
                  <a:cubicBezTo>
                    <a:pt x="149" y="24"/>
                    <a:pt x="140" y="27"/>
                    <a:pt x="131" y="33"/>
                  </a:cubicBezTo>
                  <a:cubicBezTo>
                    <a:pt x="128" y="36"/>
                    <a:pt x="124" y="38"/>
                    <a:pt x="121" y="40"/>
                  </a:cubicBezTo>
                  <a:cubicBezTo>
                    <a:pt x="121" y="40"/>
                    <a:pt x="120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60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20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6" y="112"/>
                    <a:pt x="60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40" y="90"/>
                    <a:pt x="149" y="93"/>
                    <a:pt x="160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8" y="90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7"/>
                    <a:pt x="315" y="57"/>
                    <a:pt x="315" y="57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7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8" y="43"/>
                    <a:pt x="30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6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2" y="36"/>
                    <a:pt x="233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8" y="42"/>
                    <a:pt x="130" y="41"/>
                    <a:pt x="132" y="39"/>
                  </a:cubicBezTo>
                  <a:cubicBezTo>
                    <a:pt x="138" y="34"/>
                    <a:pt x="146" y="31"/>
                    <a:pt x="154" y="31"/>
                  </a:cubicBezTo>
                  <a:cubicBezTo>
                    <a:pt x="162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1"/>
                    <a:pt x="195" y="47"/>
                  </a:cubicBezTo>
                  <a:cubicBezTo>
                    <a:pt x="202" y="51"/>
                    <a:pt x="208" y="55"/>
                    <a:pt x="212" y="59"/>
                  </a:cubicBezTo>
                  <a:cubicBezTo>
                    <a:pt x="208" y="62"/>
                    <a:pt x="202" y="66"/>
                    <a:pt x="197" y="70"/>
                  </a:cubicBezTo>
                  <a:cubicBezTo>
                    <a:pt x="189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8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4"/>
                    <a:pt x="141" y="57"/>
                    <a:pt x="147" y="58"/>
                  </a:cubicBezTo>
                  <a:cubicBezTo>
                    <a:pt x="141" y="59"/>
                    <a:pt x="135" y="62"/>
                    <a:pt x="128" y="65"/>
                  </a:cubicBezTo>
                  <a:cubicBezTo>
                    <a:pt x="126" y="66"/>
                    <a:pt x="124" y="67"/>
                    <a:pt x="121" y="69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8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3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09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7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3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3" y="78"/>
                  </a:cubicBezTo>
                  <a:cubicBezTo>
                    <a:pt x="172" y="84"/>
                    <a:pt x="163" y="86"/>
                    <a:pt x="154" y="86"/>
                  </a:cubicBezTo>
                  <a:cubicBezTo>
                    <a:pt x="146" y="86"/>
                    <a:pt x="138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3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2236788" y="174625"/>
              <a:ext cx="258763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6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6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8 h 53"/>
                <a:gd name="T22" fmla="*/ 40 w 82"/>
                <a:gd name="T23" fmla="*/ 41 h 53"/>
                <a:gd name="T24" fmla="*/ 71 w 82"/>
                <a:gd name="T25" fmla="*/ 28 h 53"/>
                <a:gd name="T26" fmla="*/ 40 w 82"/>
                <a:gd name="T27" fmla="*/ 31 h 53"/>
                <a:gd name="T28" fmla="*/ 11 w 82"/>
                <a:gd name="T29" fmla="*/ 28 h 53"/>
                <a:gd name="T30" fmla="*/ 35 w 82"/>
                <a:gd name="T31" fmla="*/ 20 h 53"/>
                <a:gd name="T32" fmla="*/ 38 w 82"/>
                <a:gd name="T33" fmla="*/ 20 h 53"/>
                <a:gd name="T34" fmla="*/ 72 w 82"/>
                <a:gd name="T35" fmla="*/ 25 h 53"/>
                <a:gd name="T36" fmla="*/ 44 w 82"/>
                <a:gd name="T37" fmla="*/ 12 h 53"/>
                <a:gd name="T38" fmla="*/ 14 w 82"/>
                <a:gd name="T39" fmla="*/ 23 h 53"/>
                <a:gd name="T40" fmla="*/ 35 w 82"/>
                <a:gd name="T41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8" y="53"/>
                    <a:pt x="14" y="44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6"/>
                    <a:pt x="66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8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4" y="41"/>
                    <a:pt x="66" y="33"/>
                    <a:pt x="71" y="28"/>
                  </a:cubicBezTo>
                  <a:cubicBezTo>
                    <a:pt x="60" y="30"/>
                    <a:pt x="50" y="31"/>
                    <a:pt x="40" y="31"/>
                  </a:cubicBezTo>
                  <a:cubicBezTo>
                    <a:pt x="27" y="31"/>
                    <a:pt x="17" y="30"/>
                    <a:pt x="11" y="28"/>
                  </a:cubicBezTo>
                  <a:close/>
                  <a:moveTo>
                    <a:pt x="35" y="20"/>
                  </a:moveTo>
                  <a:cubicBezTo>
                    <a:pt x="36" y="20"/>
                    <a:pt x="37" y="20"/>
                    <a:pt x="38" y="20"/>
                  </a:cubicBezTo>
                  <a:cubicBezTo>
                    <a:pt x="54" y="21"/>
                    <a:pt x="66" y="23"/>
                    <a:pt x="72" y="25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1" y="12"/>
                    <a:pt x="20" y="18"/>
                    <a:pt x="14" y="23"/>
                  </a:cubicBezTo>
                  <a:cubicBezTo>
                    <a:pt x="19" y="22"/>
                    <a:pt x="27" y="20"/>
                    <a:pt x="35" y="2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2236788" y="171450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7 h 54"/>
                <a:gd name="T4" fmla="*/ 42 w 83"/>
                <a:gd name="T5" fmla="*/ 53 h 54"/>
                <a:gd name="T6" fmla="*/ 1 w 83"/>
                <a:gd name="T7" fmla="*/ 28 h 54"/>
                <a:gd name="T8" fmla="*/ 41 w 83"/>
                <a:gd name="T9" fmla="*/ 1 h 54"/>
                <a:gd name="T10" fmla="*/ 12 w 83"/>
                <a:gd name="T11" fmla="*/ 25 h 54"/>
                <a:gd name="T12" fmla="*/ 35 w 83"/>
                <a:gd name="T13" fmla="*/ 22 h 54"/>
                <a:gd name="T14" fmla="*/ 38 w 83"/>
                <a:gd name="T15" fmla="*/ 22 h 54"/>
                <a:gd name="T16" fmla="*/ 74 w 83"/>
                <a:gd name="T17" fmla="*/ 27 h 54"/>
                <a:gd name="T18" fmla="*/ 44 w 83"/>
                <a:gd name="T19" fmla="*/ 13 h 54"/>
                <a:gd name="T20" fmla="*/ 12 w 83"/>
                <a:gd name="T21" fmla="*/ 25 h 54"/>
                <a:gd name="T22" fmla="*/ 40 w 83"/>
                <a:gd name="T23" fmla="*/ 42 h 54"/>
                <a:gd name="T24" fmla="*/ 73 w 83"/>
                <a:gd name="T25" fmla="*/ 29 h 54"/>
                <a:gd name="T26" fmla="*/ 40 w 83"/>
                <a:gd name="T27" fmla="*/ 32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8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7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3 h 54"/>
                <a:gd name="T52" fmla="*/ 44 w 83"/>
                <a:gd name="T53" fmla="*/ 14 h 54"/>
                <a:gd name="T54" fmla="*/ 71 w 83"/>
                <a:gd name="T55" fmla="*/ 25 h 54"/>
                <a:gd name="T56" fmla="*/ 38 w 83"/>
                <a:gd name="T57" fmla="*/ 21 h 54"/>
                <a:gd name="T58" fmla="*/ 35 w 83"/>
                <a:gd name="T59" fmla="*/ 21 h 54"/>
                <a:gd name="T60" fmla="*/ 16 w 83"/>
                <a:gd name="T61" fmla="*/ 23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3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8"/>
                    <a:pt x="81" y="27"/>
                  </a:cubicBezTo>
                  <a:cubicBezTo>
                    <a:pt x="81" y="27"/>
                    <a:pt x="66" y="53"/>
                    <a:pt x="42" y="53"/>
                  </a:cubicBezTo>
                  <a:cubicBezTo>
                    <a:pt x="31" y="53"/>
                    <a:pt x="16" y="47"/>
                    <a:pt x="1" y="28"/>
                  </a:cubicBezTo>
                  <a:cubicBezTo>
                    <a:pt x="1" y="28"/>
                    <a:pt x="17" y="1"/>
                    <a:pt x="41" y="1"/>
                  </a:cubicBezTo>
                  <a:moveTo>
                    <a:pt x="12" y="25"/>
                  </a:moveTo>
                  <a:cubicBezTo>
                    <a:pt x="17" y="23"/>
                    <a:pt x="26" y="22"/>
                    <a:pt x="35" y="22"/>
                  </a:cubicBezTo>
                  <a:cubicBezTo>
                    <a:pt x="36" y="22"/>
                    <a:pt x="37" y="22"/>
                    <a:pt x="38" y="22"/>
                  </a:cubicBezTo>
                  <a:cubicBezTo>
                    <a:pt x="55" y="22"/>
                    <a:pt x="68" y="25"/>
                    <a:pt x="74" y="27"/>
                  </a:cubicBezTo>
                  <a:cubicBezTo>
                    <a:pt x="64" y="16"/>
                    <a:pt x="53" y="13"/>
                    <a:pt x="44" y="13"/>
                  </a:cubicBezTo>
                  <a:cubicBezTo>
                    <a:pt x="30" y="13"/>
                    <a:pt x="18" y="20"/>
                    <a:pt x="12" y="25"/>
                  </a:cubicBezTo>
                  <a:moveTo>
                    <a:pt x="40" y="42"/>
                  </a:moveTo>
                  <a:cubicBezTo>
                    <a:pt x="56" y="42"/>
                    <a:pt x="68" y="33"/>
                    <a:pt x="73" y="29"/>
                  </a:cubicBezTo>
                  <a:cubicBezTo>
                    <a:pt x="60" y="31"/>
                    <a:pt x="49" y="32"/>
                    <a:pt x="40" y="32"/>
                  </a:cubicBezTo>
                  <a:cubicBezTo>
                    <a:pt x="25" y="32"/>
                    <a:pt x="15" y="30"/>
                    <a:pt x="9" y="28"/>
                  </a:cubicBezTo>
                  <a:cubicBezTo>
                    <a:pt x="20" y="39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6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6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3"/>
                  </a:moveTo>
                  <a:cubicBezTo>
                    <a:pt x="23" y="18"/>
                    <a:pt x="33" y="14"/>
                    <a:pt x="44" y="14"/>
                  </a:cubicBezTo>
                  <a:cubicBezTo>
                    <a:pt x="54" y="14"/>
                    <a:pt x="63" y="17"/>
                    <a:pt x="71" y="25"/>
                  </a:cubicBezTo>
                  <a:cubicBezTo>
                    <a:pt x="64" y="23"/>
                    <a:pt x="53" y="21"/>
                    <a:pt x="38" y="21"/>
                  </a:cubicBezTo>
                  <a:cubicBezTo>
                    <a:pt x="37" y="21"/>
                    <a:pt x="36" y="21"/>
                    <a:pt x="35" y="21"/>
                  </a:cubicBezTo>
                  <a:cubicBezTo>
                    <a:pt x="28" y="21"/>
                    <a:pt x="21" y="22"/>
                    <a:pt x="16" y="23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8"/>
                    <a:pt x="13" y="30"/>
                  </a:cubicBezTo>
                  <a:cubicBezTo>
                    <a:pt x="19" y="31"/>
                    <a:pt x="28" y="33"/>
                    <a:pt x="40" y="33"/>
                  </a:cubicBezTo>
                  <a:cubicBezTo>
                    <a:pt x="49" y="33"/>
                    <a:pt x="59" y="32"/>
                    <a:pt x="69" y="30"/>
                  </a:cubicBezTo>
                  <a:cubicBezTo>
                    <a:pt x="64" y="35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2"/>
            <p:cNvSpPr>
              <a:spLocks noEditPoints="1"/>
            </p:cNvSpPr>
            <p:nvPr/>
          </p:nvSpPr>
          <p:spPr bwMode="auto">
            <a:xfrm>
              <a:off x="1249363" y="76200"/>
              <a:ext cx="1000125" cy="361950"/>
            </a:xfrm>
            <a:custGeom>
              <a:avLst/>
              <a:gdLst>
                <a:gd name="T0" fmla="*/ 0 w 315"/>
                <a:gd name="T1" fmla="*/ 58 h 114"/>
                <a:gd name="T2" fmla="*/ 0 w 315"/>
                <a:gd name="T3" fmla="*/ 57 h 114"/>
                <a:gd name="T4" fmla="*/ 66 w 315"/>
                <a:gd name="T5" fmla="*/ 0 h 114"/>
                <a:gd name="T6" fmla="*/ 113 w 315"/>
                <a:gd name="T7" fmla="*/ 23 h 114"/>
                <a:gd name="T8" fmla="*/ 155 w 315"/>
                <a:gd name="T9" fmla="*/ 24 h 114"/>
                <a:gd name="T10" fmla="*/ 193 w 315"/>
                <a:gd name="T11" fmla="*/ 40 h 114"/>
                <a:gd name="T12" fmla="*/ 206 w 315"/>
                <a:gd name="T13" fmla="*/ 31 h 114"/>
                <a:gd name="T14" fmla="*/ 295 w 315"/>
                <a:gd name="T15" fmla="*/ 36 h 114"/>
                <a:gd name="T16" fmla="*/ 315 w 315"/>
                <a:gd name="T17" fmla="*/ 56 h 114"/>
                <a:gd name="T18" fmla="*/ 296 w 315"/>
                <a:gd name="T19" fmla="*/ 79 h 114"/>
                <a:gd name="T20" fmla="*/ 294 w 315"/>
                <a:gd name="T21" fmla="*/ 79 h 114"/>
                <a:gd name="T22" fmla="*/ 206 w 315"/>
                <a:gd name="T23" fmla="*/ 83 h 114"/>
                <a:gd name="T24" fmla="*/ 195 w 315"/>
                <a:gd name="T25" fmla="*/ 75 h 114"/>
                <a:gd name="T26" fmla="*/ 155 w 315"/>
                <a:gd name="T27" fmla="*/ 92 h 114"/>
                <a:gd name="T28" fmla="*/ 113 w 315"/>
                <a:gd name="T29" fmla="*/ 91 h 114"/>
                <a:gd name="T30" fmla="*/ 66 w 315"/>
                <a:gd name="T31" fmla="*/ 114 h 114"/>
                <a:gd name="T32" fmla="*/ 207 w 315"/>
                <a:gd name="T33" fmla="*/ 77 h 114"/>
                <a:gd name="T34" fmla="*/ 292 w 315"/>
                <a:gd name="T35" fmla="*/ 79 h 114"/>
                <a:gd name="T36" fmla="*/ 243 w 315"/>
                <a:gd name="T37" fmla="*/ 76 h 114"/>
                <a:gd name="T38" fmla="*/ 200 w 315"/>
                <a:gd name="T39" fmla="*/ 71 h 114"/>
                <a:gd name="T40" fmla="*/ 8 w 315"/>
                <a:gd name="T41" fmla="*/ 63 h 114"/>
                <a:gd name="T42" fmla="*/ 76 w 315"/>
                <a:gd name="T43" fmla="*/ 94 h 114"/>
                <a:gd name="T44" fmla="*/ 91 w 315"/>
                <a:gd name="T45" fmla="*/ 66 h 114"/>
                <a:gd name="T46" fmla="*/ 54 w 315"/>
                <a:gd name="T47" fmla="*/ 86 h 114"/>
                <a:gd name="T48" fmla="*/ 131 w 315"/>
                <a:gd name="T49" fmla="*/ 77 h 114"/>
                <a:gd name="T50" fmla="*/ 183 w 315"/>
                <a:gd name="T51" fmla="*/ 78 h 114"/>
                <a:gd name="T52" fmla="*/ 166 w 315"/>
                <a:gd name="T53" fmla="*/ 65 h 114"/>
                <a:gd name="T54" fmla="*/ 102 w 315"/>
                <a:gd name="T55" fmla="*/ 58 h 114"/>
                <a:gd name="T56" fmla="*/ 146 w 315"/>
                <a:gd name="T57" fmla="*/ 57 h 114"/>
                <a:gd name="T58" fmla="*/ 102 w 315"/>
                <a:gd name="T59" fmla="*/ 58 h 114"/>
                <a:gd name="T60" fmla="*/ 47 w 315"/>
                <a:gd name="T61" fmla="*/ 69 h 114"/>
                <a:gd name="T62" fmla="*/ 79 w 315"/>
                <a:gd name="T63" fmla="*/ 58 h 114"/>
                <a:gd name="T64" fmla="*/ 46 w 315"/>
                <a:gd name="T65" fmla="*/ 47 h 114"/>
                <a:gd name="T66" fmla="*/ 166 w 315"/>
                <a:gd name="T67" fmla="*/ 57 h 114"/>
                <a:gd name="T68" fmla="*/ 194 w 315"/>
                <a:gd name="T69" fmla="*/ 69 h 114"/>
                <a:gd name="T70" fmla="*/ 207 w 315"/>
                <a:gd name="T71" fmla="*/ 58 h 114"/>
                <a:gd name="T72" fmla="*/ 193 w 315"/>
                <a:gd name="T73" fmla="*/ 46 h 114"/>
                <a:gd name="T74" fmla="*/ 166 w 315"/>
                <a:gd name="T75" fmla="*/ 57 h 114"/>
                <a:gd name="T76" fmla="*/ 299 w 315"/>
                <a:gd name="T77" fmla="*/ 65 h 114"/>
                <a:gd name="T78" fmla="*/ 312 w 315"/>
                <a:gd name="T79" fmla="*/ 58 h 114"/>
                <a:gd name="T80" fmla="*/ 280 w 315"/>
                <a:gd name="T81" fmla="*/ 58 h 114"/>
                <a:gd name="T82" fmla="*/ 237 w 315"/>
                <a:gd name="T83" fmla="*/ 64 h 114"/>
                <a:gd name="T84" fmla="*/ 237 w 315"/>
                <a:gd name="T85" fmla="*/ 52 h 114"/>
                <a:gd name="T86" fmla="*/ 200 w 315"/>
                <a:gd name="T87" fmla="*/ 44 h 114"/>
                <a:gd name="T88" fmla="*/ 243 w 315"/>
                <a:gd name="T89" fmla="*/ 39 h 114"/>
                <a:gd name="T90" fmla="*/ 293 w 315"/>
                <a:gd name="T91" fmla="*/ 36 h 114"/>
                <a:gd name="T92" fmla="*/ 207 w 315"/>
                <a:gd name="T93" fmla="*/ 37 h 114"/>
                <a:gd name="T94" fmla="*/ 200 w 315"/>
                <a:gd name="T95" fmla="*/ 44 h 114"/>
                <a:gd name="T96" fmla="*/ 7 w 315"/>
                <a:gd name="T97" fmla="*/ 51 h 114"/>
                <a:gd name="T98" fmla="*/ 66 w 315"/>
                <a:gd name="T99" fmla="*/ 32 h 114"/>
                <a:gd name="T100" fmla="*/ 109 w 315"/>
                <a:gd name="T101" fmla="*/ 39 h 114"/>
                <a:gd name="T102" fmla="*/ 76 w 315"/>
                <a:gd name="T103" fmla="*/ 20 h 114"/>
                <a:gd name="T104" fmla="*/ 132 w 315"/>
                <a:gd name="T105" fmla="*/ 38 h 114"/>
                <a:gd name="T106" fmla="*/ 189 w 315"/>
                <a:gd name="T107" fmla="*/ 43 h 114"/>
                <a:gd name="T108" fmla="*/ 160 w 315"/>
                <a:gd name="T109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5" h="114">
                  <a:moveTo>
                    <a:pt x="66" y="114"/>
                  </a:moveTo>
                  <a:cubicBezTo>
                    <a:pt x="28" y="114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28" y="0"/>
                    <a:pt x="66" y="0"/>
                  </a:cubicBezTo>
                  <a:cubicBezTo>
                    <a:pt x="71" y="0"/>
                    <a:pt x="76" y="0"/>
                    <a:pt x="80" y="2"/>
                  </a:cubicBezTo>
                  <a:cubicBezTo>
                    <a:pt x="91" y="6"/>
                    <a:pt x="102" y="14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5" y="27"/>
                    <a:pt x="146" y="24"/>
                    <a:pt x="155" y="24"/>
                  </a:cubicBezTo>
                  <a:cubicBezTo>
                    <a:pt x="165" y="24"/>
                    <a:pt x="175" y="27"/>
                    <a:pt x="184" y="33"/>
                  </a:cubicBezTo>
                  <a:cubicBezTo>
                    <a:pt x="187" y="35"/>
                    <a:pt x="190" y="38"/>
                    <a:pt x="193" y="40"/>
                  </a:cubicBezTo>
                  <a:cubicBezTo>
                    <a:pt x="194" y="39"/>
                    <a:pt x="195" y="38"/>
                    <a:pt x="195" y="38"/>
                  </a:cubicBezTo>
                  <a:cubicBezTo>
                    <a:pt x="199" y="36"/>
                    <a:pt x="202" y="33"/>
                    <a:pt x="206" y="31"/>
                  </a:cubicBezTo>
                  <a:cubicBezTo>
                    <a:pt x="226" y="15"/>
                    <a:pt x="241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8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79"/>
                    <a:pt x="296" y="79"/>
                  </a:cubicBezTo>
                  <a:cubicBezTo>
                    <a:pt x="296" y="79"/>
                    <a:pt x="296" y="79"/>
                    <a:pt x="296" y="79"/>
                  </a:cubicBezTo>
                  <a:cubicBezTo>
                    <a:pt x="295" y="79"/>
                    <a:pt x="295" y="79"/>
                    <a:pt x="294" y="79"/>
                  </a:cubicBezTo>
                  <a:cubicBezTo>
                    <a:pt x="281" y="100"/>
                    <a:pt x="269" y="110"/>
                    <a:pt x="256" y="110"/>
                  </a:cubicBezTo>
                  <a:cubicBezTo>
                    <a:pt x="241" y="110"/>
                    <a:pt x="226" y="99"/>
                    <a:pt x="206" y="83"/>
                  </a:cubicBezTo>
                  <a:cubicBezTo>
                    <a:pt x="202" y="81"/>
                    <a:pt x="199" y="78"/>
                    <a:pt x="195" y="76"/>
                  </a:cubicBezTo>
                  <a:cubicBezTo>
                    <a:pt x="195" y="75"/>
                    <a:pt x="195" y="75"/>
                    <a:pt x="195" y="75"/>
                  </a:cubicBezTo>
                  <a:cubicBezTo>
                    <a:pt x="191" y="77"/>
                    <a:pt x="188" y="80"/>
                    <a:pt x="184" y="83"/>
                  </a:cubicBezTo>
                  <a:cubicBezTo>
                    <a:pt x="175" y="89"/>
                    <a:pt x="165" y="92"/>
                    <a:pt x="155" y="92"/>
                  </a:cubicBezTo>
                  <a:cubicBezTo>
                    <a:pt x="145" y="92"/>
                    <a:pt x="135" y="89"/>
                    <a:pt x="122" y="84"/>
                  </a:cubicBezTo>
                  <a:cubicBezTo>
                    <a:pt x="119" y="86"/>
                    <a:pt x="116" y="89"/>
                    <a:pt x="113" y="91"/>
                  </a:cubicBezTo>
                  <a:cubicBezTo>
                    <a:pt x="102" y="100"/>
                    <a:pt x="91" y="108"/>
                    <a:pt x="80" y="112"/>
                  </a:cubicBezTo>
                  <a:cubicBezTo>
                    <a:pt x="76" y="114"/>
                    <a:pt x="71" y="114"/>
                    <a:pt x="66" y="114"/>
                  </a:cubicBezTo>
                  <a:close/>
                  <a:moveTo>
                    <a:pt x="199" y="72"/>
                  </a:moveTo>
                  <a:cubicBezTo>
                    <a:pt x="202" y="73"/>
                    <a:pt x="205" y="75"/>
                    <a:pt x="207" y="77"/>
                  </a:cubicBezTo>
                  <a:cubicBezTo>
                    <a:pt x="223" y="87"/>
                    <a:pt x="238" y="96"/>
                    <a:pt x="254" y="96"/>
                  </a:cubicBezTo>
                  <a:cubicBezTo>
                    <a:pt x="267" y="96"/>
                    <a:pt x="279" y="90"/>
                    <a:pt x="292" y="79"/>
                  </a:cubicBezTo>
                  <a:cubicBezTo>
                    <a:pt x="285" y="77"/>
                    <a:pt x="277" y="73"/>
                    <a:pt x="268" y="67"/>
                  </a:cubicBezTo>
                  <a:cubicBezTo>
                    <a:pt x="258" y="73"/>
                    <a:pt x="250" y="76"/>
                    <a:pt x="243" y="76"/>
                  </a:cubicBezTo>
                  <a:cubicBezTo>
                    <a:pt x="233" y="76"/>
                    <a:pt x="224" y="71"/>
                    <a:pt x="213" y="62"/>
                  </a:cubicBezTo>
                  <a:cubicBezTo>
                    <a:pt x="209" y="65"/>
                    <a:pt x="205" y="68"/>
                    <a:pt x="200" y="71"/>
                  </a:cubicBezTo>
                  <a:lnTo>
                    <a:pt x="199" y="72"/>
                  </a:lnTo>
                  <a:close/>
                  <a:moveTo>
                    <a:pt x="8" y="63"/>
                  </a:moveTo>
                  <a:cubicBezTo>
                    <a:pt x="16" y="75"/>
                    <a:pt x="33" y="96"/>
                    <a:pt x="60" y="96"/>
                  </a:cubicBezTo>
                  <a:cubicBezTo>
                    <a:pt x="65" y="96"/>
                    <a:pt x="71" y="95"/>
                    <a:pt x="76" y="94"/>
                  </a:cubicBezTo>
                  <a:cubicBezTo>
                    <a:pt x="88" y="90"/>
                    <a:pt x="98" y="83"/>
                    <a:pt x="108" y="76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3"/>
                    <a:pt x="73" y="81"/>
                    <a:pt x="66" y="83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1"/>
                    <a:pt x="8" y="63"/>
                  </a:cubicBezTo>
                  <a:close/>
                  <a:moveTo>
                    <a:pt x="131" y="77"/>
                  </a:moveTo>
                  <a:cubicBezTo>
                    <a:pt x="142" y="83"/>
                    <a:pt x="152" y="86"/>
                    <a:pt x="160" y="86"/>
                  </a:cubicBezTo>
                  <a:cubicBezTo>
                    <a:pt x="169" y="86"/>
                    <a:pt x="177" y="83"/>
                    <a:pt x="183" y="78"/>
                  </a:cubicBezTo>
                  <a:cubicBezTo>
                    <a:pt x="186" y="76"/>
                    <a:pt x="188" y="74"/>
                    <a:pt x="190" y="72"/>
                  </a:cubicBezTo>
                  <a:cubicBezTo>
                    <a:pt x="182" y="67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7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6"/>
                    <a:pt x="118" y="70"/>
                  </a:cubicBezTo>
                  <a:cubicBezTo>
                    <a:pt x="126" y="64"/>
                    <a:pt x="135" y="59"/>
                    <a:pt x="146" y="57"/>
                  </a:cubicBezTo>
                  <a:cubicBezTo>
                    <a:pt x="135" y="55"/>
                    <a:pt x="127" y="50"/>
                    <a:pt x="119" y="45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7"/>
                    <a:pt x="69" y="64"/>
                  </a:cubicBezTo>
                  <a:cubicBezTo>
                    <a:pt x="72" y="62"/>
                    <a:pt x="75" y="60"/>
                    <a:pt x="79" y="58"/>
                  </a:cubicBezTo>
                  <a:cubicBezTo>
                    <a:pt x="75" y="55"/>
                    <a:pt x="72" y="53"/>
                    <a:pt x="69" y="52"/>
                  </a:cubicBezTo>
                  <a:cubicBezTo>
                    <a:pt x="62" y="48"/>
                    <a:pt x="54" y="47"/>
                    <a:pt x="46" y="47"/>
                  </a:cubicBezTo>
                  <a:cubicBezTo>
                    <a:pt x="29" y="47"/>
                    <a:pt x="13" y="53"/>
                    <a:pt x="6" y="57"/>
                  </a:cubicBezTo>
                  <a:close/>
                  <a:moveTo>
                    <a:pt x="166" y="57"/>
                  </a:moveTo>
                  <a:cubicBezTo>
                    <a:pt x="172" y="58"/>
                    <a:pt x="179" y="61"/>
                    <a:pt x="187" y="65"/>
                  </a:cubicBezTo>
                  <a:cubicBezTo>
                    <a:pt x="189" y="66"/>
                    <a:pt x="192" y="67"/>
                    <a:pt x="194" y="69"/>
                  </a:cubicBezTo>
                  <a:cubicBezTo>
                    <a:pt x="197" y="66"/>
                    <a:pt x="197" y="66"/>
                    <a:pt x="197" y="66"/>
                  </a:cubicBezTo>
                  <a:cubicBezTo>
                    <a:pt x="201" y="63"/>
                    <a:pt x="204" y="60"/>
                    <a:pt x="207" y="58"/>
                  </a:cubicBezTo>
                  <a:cubicBezTo>
                    <a:pt x="204" y="55"/>
                    <a:pt x="201" y="52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7"/>
                    <a:pt x="189" y="48"/>
                    <a:pt x="187" y="50"/>
                  </a:cubicBezTo>
                  <a:cubicBezTo>
                    <a:pt x="179" y="53"/>
                    <a:pt x="172" y="56"/>
                    <a:pt x="166" y="57"/>
                  </a:cubicBezTo>
                  <a:close/>
                  <a:moveTo>
                    <a:pt x="280" y="58"/>
                  </a:moveTo>
                  <a:cubicBezTo>
                    <a:pt x="287" y="62"/>
                    <a:pt x="294" y="65"/>
                    <a:pt x="299" y="65"/>
                  </a:cubicBezTo>
                  <a:cubicBezTo>
                    <a:pt x="309" y="65"/>
                    <a:pt x="312" y="58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1"/>
                    <a:pt x="299" y="51"/>
                  </a:cubicBezTo>
                  <a:cubicBezTo>
                    <a:pt x="294" y="51"/>
                    <a:pt x="288" y="53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2"/>
                    <a:pt x="232" y="64"/>
                    <a:pt x="237" y="64"/>
                  </a:cubicBezTo>
                  <a:cubicBezTo>
                    <a:pt x="243" y="64"/>
                    <a:pt x="248" y="62"/>
                    <a:pt x="255" y="58"/>
                  </a:cubicBezTo>
                  <a:cubicBezTo>
                    <a:pt x="248" y="54"/>
                    <a:pt x="243" y="52"/>
                    <a:pt x="237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4"/>
                  </a:moveTo>
                  <a:cubicBezTo>
                    <a:pt x="205" y="48"/>
                    <a:pt x="209" y="51"/>
                    <a:pt x="213" y="53"/>
                  </a:cubicBezTo>
                  <a:cubicBezTo>
                    <a:pt x="224" y="45"/>
                    <a:pt x="233" y="39"/>
                    <a:pt x="243" y="39"/>
                  </a:cubicBezTo>
                  <a:cubicBezTo>
                    <a:pt x="250" y="39"/>
                    <a:pt x="258" y="42"/>
                    <a:pt x="268" y="49"/>
                  </a:cubicBezTo>
                  <a:cubicBezTo>
                    <a:pt x="277" y="42"/>
                    <a:pt x="286" y="38"/>
                    <a:pt x="293" y="36"/>
                  </a:cubicBezTo>
                  <a:cubicBezTo>
                    <a:pt x="280" y="24"/>
                    <a:pt x="267" y="18"/>
                    <a:pt x="254" y="18"/>
                  </a:cubicBezTo>
                  <a:cubicBezTo>
                    <a:pt x="238" y="18"/>
                    <a:pt x="223" y="27"/>
                    <a:pt x="207" y="37"/>
                  </a:cubicBezTo>
                  <a:cubicBezTo>
                    <a:pt x="204" y="39"/>
                    <a:pt x="201" y="41"/>
                    <a:pt x="198" y="43"/>
                  </a:cubicBezTo>
                  <a:lnTo>
                    <a:pt x="200" y="44"/>
                  </a:lnTo>
                  <a:close/>
                  <a:moveTo>
                    <a:pt x="60" y="18"/>
                  </a:moveTo>
                  <a:cubicBezTo>
                    <a:pt x="33" y="18"/>
                    <a:pt x="15" y="39"/>
                    <a:pt x="7" y="51"/>
                  </a:cubicBezTo>
                  <a:cubicBezTo>
                    <a:pt x="17" y="44"/>
                    <a:pt x="35" y="30"/>
                    <a:pt x="54" y="30"/>
                  </a:cubicBezTo>
                  <a:cubicBezTo>
                    <a:pt x="58" y="30"/>
                    <a:pt x="62" y="31"/>
                    <a:pt x="66" y="32"/>
                  </a:cubicBezTo>
                  <a:cubicBezTo>
                    <a:pt x="72" y="35"/>
                    <a:pt x="82" y="42"/>
                    <a:pt x="91" y="50"/>
                  </a:cubicBezTo>
                  <a:cubicBezTo>
                    <a:pt x="97" y="46"/>
                    <a:pt x="103" y="43"/>
                    <a:pt x="109" y="39"/>
                  </a:cubicBezTo>
                  <a:cubicBezTo>
                    <a:pt x="109" y="38"/>
                    <a:pt x="109" y="38"/>
                    <a:pt x="109" y="38"/>
                  </a:cubicBezTo>
                  <a:cubicBezTo>
                    <a:pt x="99" y="31"/>
                    <a:pt x="88" y="24"/>
                    <a:pt x="76" y="20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2" y="38"/>
                  </a:moveTo>
                  <a:cubicBezTo>
                    <a:pt x="145" y="46"/>
                    <a:pt x="155" y="49"/>
                    <a:pt x="166" y="49"/>
                  </a:cubicBezTo>
                  <a:cubicBezTo>
                    <a:pt x="174" y="49"/>
                    <a:pt x="181" y="47"/>
                    <a:pt x="189" y="43"/>
                  </a:cubicBezTo>
                  <a:cubicBezTo>
                    <a:pt x="187" y="41"/>
                    <a:pt x="185" y="40"/>
                    <a:pt x="183" y="38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2"/>
                    <a:pt x="132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3"/>
            <p:cNvSpPr>
              <a:spLocks noEditPoints="1"/>
            </p:cNvSpPr>
            <p:nvPr/>
          </p:nvSpPr>
          <p:spPr bwMode="auto">
            <a:xfrm>
              <a:off x="1246188" y="73025"/>
              <a:ext cx="1003300" cy="368300"/>
            </a:xfrm>
            <a:custGeom>
              <a:avLst/>
              <a:gdLst>
                <a:gd name="T0" fmla="*/ 156 w 316"/>
                <a:gd name="T1" fmla="*/ 26 h 116"/>
                <a:gd name="T2" fmla="*/ 257 w 316"/>
                <a:gd name="T3" fmla="*/ 5 h 116"/>
                <a:gd name="T4" fmla="*/ 315 w 316"/>
                <a:gd name="T5" fmla="*/ 60 h 116"/>
                <a:gd name="T6" fmla="*/ 197 w 316"/>
                <a:gd name="T7" fmla="*/ 76 h 116"/>
                <a:gd name="T8" fmla="*/ 123 w 316"/>
                <a:gd name="T9" fmla="*/ 84 h 116"/>
                <a:gd name="T10" fmla="*/ 1 w 316"/>
                <a:gd name="T11" fmla="*/ 58 h 116"/>
                <a:gd name="T12" fmla="*/ 244 w 316"/>
                <a:gd name="T13" fmla="*/ 41 h 116"/>
                <a:gd name="T14" fmla="*/ 198 w 316"/>
                <a:gd name="T15" fmla="*/ 44 h 116"/>
                <a:gd name="T16" fmla="*/ 67 w 316"/>
                <a:gd name="T17" fmla="*/ 34 h 116"/>
                <a:gd name="T18" fmla="*/ 61 w 316"/>
                <a:gd name="T19" fmla="*/ 18 h 116"/>
                <a:gd name="T20" fmla="*/ 185 w 316"/>
                <a:gd name="T21" fmla="*/ 39 h 116"/>
                <a:gd name="T22" fmla="*/ 119 w 316"/>
                <a:gd name="T23" fmla="*/ 71 h 116"/>
                <a:gd name="T24" fmla="*/ 119 w 316"/>
                <a:gd name="T25" fmla="*/ 71 h 116"/>
                <a:gd name="T26" fmla="*/ 187 w 316"/>
                <a:gd name="T27" fmla="*/ 50 h 116"/>
                <a:gd name="T28" fmla="*/ 48 w 316"/>
                <a:gd name="T29" fmla="*/ 70 h 116"/>
                <a:gd name="T30" fmla="*/ 47 w 316"/>
                <a:gd name="T31" fmla="*/ 47 h 116"/>
                <a:gd name="T32" fmla="*/ 314 w 316"/>
                <a:gd name="T33" fmla="*/ 59 h 116"/>
                <a:gd name="T34" fmla="*/ 238 w 316"/>
                <a:gd name="T35" fmla="*/ 65 h 116"/>
                <a:gd name="T36" fmla="*/ 238 w 316"/>
                <a:gd name="T37" fmla="*/ 65 h 116"/>
                <a:gd name="T38" fmla="*/ 92 w 316"/>
                <a:gd name="T39" fmla="*/ 66 h 116"/>
                <a:gd name="T40" fmla="*/ 61 w 316"/>
                <a:gd name="T41" fmla="*/ 98 h 116"/>
                <a:gd name="T42" fmla="*/ 244 w 316"/>
                <a:gd name="T43" fmla="*/ 77 h 116"/>
                <a:gd name="T44" fmla="*/ 161 w 316"/>
                <a:gd name="T45" fmla="*/ 87 h 116"/>
                <a:gd name="T46" fmla="*/ 131 w 316"/>
                <a:gd name="T47" fmla="*/ 78 h 116"/>
                <a:gd name="T48" fmla="*/ 0 w 316"/>
                <a:gd name="T49" fmla="*/ 58 h 116"/>
                <a:gd name="T50" fmla="*/ 0 w 316"/>
                <a:gd name="T51" fmla="*/ 59 h 116"/>
                <a:gd name="T52" fmla="*/ 124 w 316"/>
                <a:gd name="T53" fmla="*/ 85 h 116"/>
                <a:gd name="T54" fmla="*/ 196 w 316"/>
                <a:gd name="T55" fmla="*/ 77 h 116"/>
                <a:gd name="T56" fmla="*/ 297 w 316"/>
                <a:gd name="T57" fmla="*/ 81 h 116"/>
                <a:gd name="T58" fmla="*/ 296 w 316"/>
                <a:gd name="T59" fmla="*/ 36 h 116"/>
                <a:gd name="T60" fmla="*/ 196 w 316"/>
                <a:gd name="T61" fmla="*/ 39 h 116"/>
                <a:gd name="T62" fmla="*/ 125 w 316"/>
                <a:gd name="T63" fmla="*/ 32 h 116"/>
                <a:gd name="T64" fmla="*/ 200 w 316"/>
                <a:gd name="T65" fmla="*/ 44 h 116"/>
                <a:gd name="T66" fmla="*/ 269 w 316"/>
                <a:gd name="T67" fmla="*/ 49 h 116"/>
                <a:gd name="T68" fmla="*/ 200 w 316"/>
                <a:gd name="T69" fmla="*/ 44 h 116"/>
                <a:gd name="T70" fmla="*/ 109 w 316"/>
                <a:gd name="T71" fmla="*/ 40 h 116"/>
                <a:gd name="T72" fmla="*/ 55 w 316"/>
                <a:gd name="T73" fmla="*/ 31 h 116"/>
                <a:gd name="T74" fmla="*/ 184 w 316"/>
                <a:gd name="T75" fmla="*/ 39 h 116"/>
                <a:gd name="T76" fmla="*/ 103 w 316"/>
                <a:gd name="T77" fmla="*/ 59 h 116"/>
                <a:gd name="T78" fmla="*/ 103 w 316"/>
                <a:gd name="T79" fmla="*/ 59 h 116"/>
                <a:gd name="T80" fmla="*/ 198 w 316"/>
                <a:gd name="T81" fmla="*/ 51 h 116"/>
                <a:gd name="T82" fmla="*/ 188 w 316"/>
                <a:gd name="T83" fmla="*/ 65 h 116"/>
                <a:gd name="T84" fmla="*/ 70 w 316"/>
                <a:gd name="T85" fmla="*/ 53 h 116"/>
                <a:gd name="T86" fmla="*/ 8 w 316"/>
                <a:gd name="T87" fmla="*/ 58 h 116"/>
                <a:gd name="T88" fmla="*/ 300 w 316"/>
                <a:gd name="T89" fmla="*/ 65 h 116"/>
                <a:gd name="T90" fmla="*/ 255 w 316"/>
                <a:gd name="T91" fmla="*/ 59 h 116"/>
                <a:gd name="T92" fmla="*/ 201 w 316"/>
                <a:gd name="T93" fmla="*/ 73 h 116"/>
                <a:gd name="T94" fmla="*/ 292 w 316"/>
                <a:gd name="T95" fmla="*/ 80 h 116"/>
                <a:gd name="T96" fmla="*/ 133 w 316"/>
                <a:gd name="T97" fmla="*/ 78 h 116"/>
                <a:gd name="T98" fmla="*/ 161 w 316"/>
                <a:gd name="T99" fmla="*/ 86 h 116"/>
                <a:gd name="T100" fmla="*/ 55 w 316"/>
                <a:gd name="T101" fmla="*/ 87 h 116"/>
                <a:gd name="T102" fmla="*/ 77 w 316"/>
                <a:gd name="T103" fmla="*/ 9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6">
                  <a:moveTo>
                    <a:pt x="67" y="1"/>
                  </a:moveTo>
                  <a:cubicBezTo>
                    <a:pt x="72" y="1"/>
                    <a:pt x="76" y="2"/>
                    <a:pt x="81" y="3"/>
                  </a:cubicBezTo>
                  <a:cubicBezTo>
                    <a:pt x="95" y="8"/>
                    <a:pt x="110" y="22"/>
                    <a:pt x="125" y="33"/>
                  </a:cubicBezTo>
                  <a:cubicBezTo>
                    <a:pt x="135" y="29"/>
                    <a:pt x="146" y="26"/>
                    <a:pt x="156" y="26"/>
                  </a:cubicBezTo>
                  <a:cubicBezTo>
                    <a:pt x="166" y="26"/>
                    <a:pt x="175" y="28"/>
                    <a:pt x="184" y="34"/>
                  </a:cubicBezTo>
                  <a:cubicBezTo>
                    <a:pt x="188" y="37"/>
                    <a:pt x="191" y="39"/>
                    <a:pt x="194" y="41"/>
                  </a:cubicBezTo>
                  <a:cubicBezTo>
                    <a:pt x="195" y="41"/>
                    <a:pt x="196" y="40"/>
                    <a:pt x="197" y="40"/>
                  </a:cubicBezTo>
                  <a:cubicBezTo>
                    <a:pt x="223" y="21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6" y="37"/>
                    <a:pt x="297" y="37"/>
                  </a:cubicBezTo>
                  <a:cubicBezTo>
                    <a:pt x="309" y="37"/>
                    <a:pt x="315" y="47"/>
                    <a:pt x="315" y="57"/>
                  </a:cubicBezTo>
                  <a:cubicBezTo>
                    <a:pt x="315" y="60"/>
                    <a:pt x="315" y="60"/>
                    <a:pt x="315" y="60"/>
                  </a:cubicBezTo>
                  <a:cubicBezTo>
                    <a:pt x="315" y="70"/>
                    <a:pt x="308" y="80"/>
                    <a:pt x="297" y="80"/>
                  </a:cubicBezTo>
                  <a:cubicBezTo>
                    <a:pt x="296" y="80"/>
                    <a:pt x="295" y="79"/>
                    <a:pt x="295" y="79"/>
                  </a:cubicBezTo>
                  <a:cubicBezTo>
                    <a:pt x="281" y="102"/>
                    <a:pt x="269" y="111"/>
                    <a:pt x="257" y="111"/>
                  </a:cubicBezTo>
                  <a:cubicBezTo>
                    <a:pt x="240" y="111"/>
                    <a:pt x="223" y="95"/>
                    <a:pt x="197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2" y="78"/>
                    <a:pt x="188" y="81"/>
                    <a:pt x="184" y="83"/>
                  </a:cubicBezTo>
                  <a:cubicBezTo>
                    <a:pt x="175" y="90"/>
                    <a:pt x="166" y="92"/>
                    <a:pt x="156" y="92"/>
                  </a:cubicBezTo>
                  <a:cubicBezTo>
                    <a:pt x="145" y="92"/>
                    <a:pt x="134" y="89"/>
                    <a:pt x="123" y="84"/>
                  </a:cubicBezTo>
                  <a:cubicBezTo>
                    <a:pt x="109" y="95"/>
                    <a:pt x="95" y="108"/>
                    <a:pt x="81" y="113"/>
                  </a:cubicBezTo>
                  <a:cubicBezTo>
                    <a:pt x="76" y="114"/>
                    <a:pt x="72" y="115"/>
                    <a:pt x="67" y="115"/>
                  </a:cubicBezTo>
                  <a:cubicBezTo>
                    <a:pt x="29" y="115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29" y="1"/>
                    <a:pt x="67" y="1"/>
                  </a:cubicBezTo>
                  <a:moveTo>
                    <a:pt x="214" y="55"/>
                  </a:moveTo>
                  <a:cubicBezTo>
                    <a:pt x="226" y="46"/>
                    <a:pt x="235" y="41"/>
                    <a:pt x="244" y="41"/>
                  </a:cubicBezTo>
                  <a:cubicBezTo>
                    <a:pt x="251" y="41"/>
                    <a:pt x="259" y="44"/>
                    <a:pt x="269" y="51"/>
                  </a:cubicBezTo>
                  <a:cubicBezTo>
                    <a:pt x="280" y="43"/>
                    <a:pt x="288" y="39"/>
                    <a:pt x="295" y="37"/>
                  </a:cubicBezTo>
                  <a:cubicBezTo>
                    <a:pt x="280" y="23"/>
                    <a:pt x="268" y="18"/>
                    <a:pt x="255" y="18"/>
                  </a:cubicBezTo>
                  <a:cubicBezTo>
                    <a:pt x="236" y="18"/>
                    <a:pt x="218" y="32"/>
                    <a:pt x="198" y="44"/>
                  </a:cubicBezTo>
                  <a:cubicBezTo>
                    <a:pt x="204" y="48"/>
                    <a:pt x="209" y="52"/>
                    <a:pt x="214" y="55"/>
                  </a:cubicBezTo>
                  <a:moveTo>
                    <a:pt x="6" y="55"/>
                  </a:moveTo>
                  <a:cubicBezTo>
                    <a:pt x="15" y="48"/>
                    <a:pt x="35" y="32"/>
                    <a:pt x="55" y="32"/>
                  </a:cubicBezTo>
                  <a:cubicBezTo>
                    <a:pt x="59" y="32"/>
                    <a:pt x="63" y="32"/>
                    <a:pt x="67" y="34"/>
                  </a:cubicBezTo>
                  <a:cubicBezTo>
                    <a:pt x="73" y="37"/>
                    <a:pt x="82" y="44"/>
                    <a:pt x="92" y="52"/>
                  </a:cubicBezTo>
                  <a:cubicBezTo>
                    <a:pt x="98" y="48"/>
                    <a:pt x="105" y="44"/>
                    <a:pt x="111" y="40"/>
                  </a:cubicBezTo>
                  <a:cubicBezTo>
                    <a:pt x="101" y="32"/>
                    <a:pt x="90" y="25"/>
                    <a:pt x="77" y="21"/>
                  </a:cubicBezTo>
                  <a:cubicBezTo>
                    <a:pt x="71" y="19"/>
                    <a:pt x="66" y="18"/>
                    <a:pt x="61" y="18"/>
                  </a:cubicBezTo>
                  <a:cubicBezTo>
                    <a:pt x="31" y="18"/>
                    <a:pt x="13" y="43"/>
                    <a:pt x="6" y="55"/>
                  </a:cubicBezTo>
                  <a:moveTo>
                    <a:pt x="167" y="51"/>
                  </a:moveTo>
                  <a:cubicBezTo>
                    <a:pt x="174" y="51"/>
                    <a:pt x="182" y="49"/>
                    <a:pt x="191" y="44"/>
                  </a:cubicBezTo>
                  <a:cubicBezTo>
                    <a:pt x="189" y="42"/>
                    <a:pt x="187" y="40"/>
                    <a:pt x="185" y="39"/>
                  </a:cubicBezTo>
                  <a:cubicBezTo>
                    <a:pt x="177" y="33"/>
                    <a:pt x="169" y="30"/>
                    <a:pt x="161" y="30"/>
                  </a:cubicBezTo>
                  <a:cubicBezTo>
                    <a:pt x="152" y="30"/>
                    <a:pt x="142" y="34"/>
                    <a:pt x="133" y="38"/>
                  </a:cubicBezTo>
                  <a:cubicBezTo>
                    <a:pt x="143" y="46"/>
                    <a:pt x="154" y="51"/>
                    <a:pt x="167" y="51"/>
                  </a:cubicBezTo>
                  <a:moveTo>
                    <a:pt x="119" y="71"/>
                  </a:moveTo>
                  <a:cubicBezTo>
                    <a:pt x="128" y="65"/>
                    <a:pt x="138" y="60"/>
                    <a:pt x="150" y="58"/>
                  </a:cubicBezTo>
                  <a:cubicBezTo>
                    <a:pt x="139" y="57"/>
                    <a:pt x="129" y="52"/>
                    <a:pt x="120" y="46"/>
                  </a:cubicBezTo>
                  <a:cubicBezTo>
                    <a:pt x="114" y="50"/>
                    <a:pt x="108" y="54"/>
                    <a:pt x="102" y="59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9"/>
                  </a:cubicBezTo>
                  <a:cubicBezTo>
                    <a:pt x="205" y="55"/>
                    <a:pt x="200" y="51"/>
                    <a:pt x="194" y="46"/>
                  </a:cubicBezTo>
                  <a:cubicBezTo>
                    <a:pt x="192" y="48"/>
                    <a:pt x="190" y="49"/>
                    <a:pt x="187" y="50"/>
                  </a:cubicBezTo>
                  <a:cubicBezTo>
                    <a:pt x="179" y="55"/>
                    <a:pt x="171" y="57"/>
                    <a:pt x="164" y="58"/>
                  </a:cubicBezTo>
                  <a:cubicBezTo>
                    <a:pt x="171" y="59"/>
                    <a:pt x="179" y="61"/>
                    <a:pt x="187" y="66"/>
                  </a:cubicBezTo>
                  <a:cubicBezTo>
                    <a:pt x="190" y="67"/>
                    <a:pt x="193" y="69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9"/>
                    <a:pt x="70" y="65"/>
                  </a:cubicBezTo>
                  <a:cubicBezTo>
                    <a:pt x="74" y="63"/>
                    <a:pt x="77" y="61"/>
                    <a:pt x="81" y="59"/>
                  </a:cubicBezTo>
                  <a:cubicBezTo>
                    <a:pt x="77" y="56"/>
                    <a:pt x="74" y="54"/>
                    <a:pt x="70" y="53"/>
                  </a:cubicBezTo>
                  <a:cubicBezTo>
                    <a:pt x="63" y="49"/>
                    <a:pt x="54" y="47"/>
                    <a:pt x="47" y="47"/>
                  </a:cubicBezTo>
                  <a:cubicBezTo>
                    <a:pt x="29" y="47"/>
                    <a:pt x="13" y="54"/>
                    <a:pt x="6" y="58"/>
                  </a:cubicBezTo>
                  <a:cubicBezTo>
                    <a:pt x="12" y="61"/>
                    <a:pt x="29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9"/>
                    <a:pt x="310" y="52"/>
                    <a:pt x="300" y="52"/>
                  </a:cubicBezTo>
                  <a:cubicBezTo>
                    <a:pt x="296" y="52"/>
                    <a:pt x="289" y="54"/>
                    <a:pt x="280" y="59"/>
                  </a:cubicBezTo>
                  <a:cubicBezTo>
                    <a:pt x="289" y="64"/>
                    <a:pt x="295" y="66"/>
                    <a:pt x="300" y="66"/>
                  </a:cubicBezTo>
                  <a:moveTo>
                    <a:pt x="238" y="65"/>
                  </a:moveTo>
                  <a:cubicBezTo>
                    <a:pt x="244" y="65"/>
                    <a:pt x="250" y="63"/>
                    <a:pt x="257" y="59"/>
                  </a:cubicBezTo>
                  <a:cubicBezTo>
                    <a:pt x="250" y="54"/>
                    <a:pt x="244" y="52"/>
                    <a:pt x="238" y="52"/>
                  </a:cubicBezTo>
                  <a:cubicBezTo>
                    <a:pt x="233" y="52"/>
                    <a:pt x="227" y="55"/>
                    <a:pt x="220" y="59"/>
                  </a:cubicBezTo>
                  <a:cubicBezTo>
                    <a:pt x="227" y="63"/>
                    <a:pt x="233" y="65"/>
                    <a:pt x="238" y="65"/>
                  </a:cubicBezTo>
                  <a:moveTo>
                    <a:pt x="61" y="98"/>
                  </a:moveTo>
                  <a:cubicBezTo>
                    <a:pt x="66" y="98"/>
                    <a:pt x="71" y="97"/>
                    <a:pt x="77" y="95"/>
                  </a:cubicBezTo>
                  <a:cubicBezTo>
                    <a:pt x="89" y="91"/>
                    <a:pt x="100" y="84"/>
                    <a:pt x="110" y="77"/>
                  </a:cubicBezTo>
                  <a:cubicBezTo>
                    <a:pt x="104" y="74"/>
                    <a:pt x="98" y="70"/>
                    <a:pt x="92" y="66"/>
                  </a:cubicBezTo>
                  <a:cubicBezTo>
                    <a:pt x="82" y="74"/>
                    <a:pt x="73" y="81"/>
                    <a:pt x="67" y="84"/>
                  </a:cubicBezTo>
                  <a:cubicBezTo>
                    <a:pt x="63" y="85"/>
                    <a:pt x="59" y="86"/>
                    <a:pt x="55" y="86"/>
                  </a:cubicBezTo>
                  <a:cubicBezTo>
                    <a:pt x="35" y="86"/>
                    <a:pt x="14" y="69"/>
                    <a:pt x="6" y="61"/>
                  </a:cubicBezTo>
                  <a:cubicBezTo>
                    <a:pt x="14" y="73"/>
                    <a:pt x="32" y="98"/>
                    <a:pt x="61" y="98"/>
                  </a:cubicBezTo>
                  <a:moveTo>
                    <a:pt x="255" y="98"/>
                  </a:moveTo>
                  <a:cubicBezTo>
                    <a:pt x="267" y="98"/>
                    <a:pt x="280" y="93"/>
                    <a:pt x="294" y="79"/>
                  </a:cubicBezTo>
                  <a:cubicBezTo>
                    <a:pt x="287" y="78"/>
                    <a:pt x="279" y="75"/>
                    <a:pt x="269" y="67"/>
                  </a:cubicBezTo>
                  <a:cubicBezTo>
                    <a:pt x="259" y="74"/>
                    <a:pt x="251" y="77"/>
                    <a:pt x="244" y="77"/>
                  </a:cubicBezTo>
                  <a:cubicBezTo>
                    <a:pt x="235" y="77"/>
                    <a:pt x="226" y="72"/>
                    <a:pt x="214" y="63"/>
                  </a:cubicBezTo>
                  <a:cubicBezTo>
                    <a:pt x="210" y="65"/>
                    <a:pt x="205" y="69"/>
                    <a:pt x="199" y="73"/>
                  </a:cubicBezTo>
                  <a:cubicBezTo>
                    <a:pt x="218" y="84"/>
                    <a:pt x="236" y="98"/>
                    <a:pt x="255" y="98"/>
                  </a:cubicBezTo>
                  <a:moveTo>
                    <a:pt x="161" y="87"/>
                  </a:moveTo>
                  <a:cubicBezTo>
                    <a:pt x="169" y="87"/>
                    <a:pt x="177" y="85"/>
                    <a:pt x="185" y="79"/>
                  </a:cubicBezTo>
                  <a:cubicBezTo>
                    <a:pt x="187" y="77"/>
                    <a:pt x="190" y="75"/>
                    <a:pt x="192" y="73"/>
                  </a:cubicBezTo>
                  <a:cubicBezTo>
                    <a:pt x="183" y="68"/>
                    <a:pt x="175" y="65"/>
                    <a:pt x="167" y="65"/>
                  </a:cubicBezTo>
                  <a:cubicBezTo>
                    <a:pt x="154" y="65"/>
                    <a:pt x="142" y="71"/>
                    <a:pt x="131" y="78"/>
                  </a:cubicBezTo>
                  <a:cubicBezTo>
                    <a:pt x="141" y="84"/>
                    <a:pt x="151" y="87"/>
                    <a:pt x="161" y="87"/>
                  </a:cubicBezTo>
                  <a:moveTo>
                    <a:pt x="67" y="0"/>
                  </a:moveTo>
                  <a:cubicBezTo>
                    <a:pt x="28" y="0"/>
                    <a:pt x="2" y="55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2" y="61"/>
                    <a:pt x="28" y="116"/>
                    <a:pt x="67" y="116"/>
                  </a:cubicBezTo>
                  <a:cubicBezTo>
                    <a:pt x="72" y="116"/>
                    <a:pt x="77" y="115"/>
                    <a:pt x="82" y="113"/>
                  </a:cubicBezTo>
                  <a:cubicBezTo>
                    <a:pt x="92" y="110"/>
                    <a:pt x="103" y="101"/>
                    <a:pt x="114" y="93"/>
                  </a:cubicBezTo>
                  <a:cubicBezTo>
                    <a:pt x="117" y="90"/>
                    <a:pt x="120" y="88"/>
                    <a:pt x="124" y="85"/>
                  </a:cubicBezTo>
                  <a:cubicBezTo>
                    <a:pt x="136" y="91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2"/>
                    <a:pt x="192" y="79"/>
                    <a:pt x="196" y="77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200" y="80"/>
                    <a:pt x="203" y="82"/>
                    <a:pt x="206" y="85"/>
                  </a:cubicBezTo>
                  <a:cubicBezTo>
                    <a:pt x="227" y="100"/>
                    <a:pt x="242" y="112"/>
                    <a:pt x="257" y="112"/>
                  </a:cubicBezTo>
                  <a:cubicBezTo>
                    <a:pt x="270" y="112"/>
                    <a:pt x="282" y="102"/>
                    <a:pt x="295" y="80"/>
                  </a:cubicBezTo>
                  <a:cubicBezTo>
                    <a:pt x="296" y="81"/>
                    <a:pt x="296" y="81"/>
                    <a:pt x="297" y="81"/>
                  </a:cubicBezTo>
                  <a:cubicBezTo>
                    <a:pt x="309" y="81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7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6"/>
                    <a:pt x="206" y="31"/>
                  </a:cubicBezTo>
                  <a:cubicBezTo>
                    <a:pt x="203" y="34"/>
                    <a:pt x="200" y="36"/>
                    <a:pt x="196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40"/>
                    <a:pt x="195" y="40"/>
                    <a:pt x="194" y="40"/>
                  </a:cubicBezTo>
                  <a:cubicBezTo>
                    <a:pt x="191" y="38"/>
                    <a:pt x="188" y="36"/>
                    <a:pt x="185" y="33"/>
                  </a:cubicBezTo>
                  <a:cubicBezTo>
                    <a:pt x="176" y="28"/>
                    <a:pt x="167" y="25"/>
                    <a:pt x="156" y="25"/>
                  </a:cubicBezTo>
                  <a:cubicBezTo>
                    <a:pt x="147" y="25"/>
                    <a:pt x="136" y="27"/>
                    <a:pt x="125" y="32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5"/>
                    <a:pt x="92" y="6"/>
                    <a:pt x="82" y="3"/>
                  </a:cubicBezTo>
                  <a:cubicBezTo>
                    <a:pt x="77" y="1"/>
                    <a:pt x="72" y="0"/>
                    <a:pt x="67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9"/>
                  </a:cubicBezTo>
                  <a:cubicBezTo>
                    <a:pt x="224" y="29"/>
                    <a:pt x="239" y="19"/>
                    <a:pt x="255" y="19"/>
                  </a:cubicBezTo>
                  <a:cubicBezTo>
                    <a:pt x="268" y="19"/>
                    <a:pt x="280" y="25"/>
                    <a:pt x="293" y="37"/>
                  </a:cubicBezTo>
                  <a:cubicBezTo>
                    <a:pt x="286" y="39"/>
                    <a:pt x="278" y="43"/>
                    <a:pt x="269" y="49"/>
                  </a:cubicBezTo>
                  <a:cubicBezTo>
                    <a:pt x="259" y="43"/>
                    <a:pt x="251" y="40"/>
                    <a:pt x="244" y="40"/>
                  </a:cubicBezTo>
                  <a:cubicBezTo>
                    <a:pt x="234" y="40"/>
                    <a:pt x="225" y="45"/>
                    <a:pt x="214" y="54"/>
                  </a:cubicBezTo>
                  <a:cubicBezTo>
                    <a:pt x="210" y="51"/>
                    <a:pt x="206" y="48"/>
                    <a:pt x="201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50"/>
                  </a:moveTo>
                  <a:cubicBezTo>
                    <a:pt x="19" y="38"/>
                    <a:pt x="36" y="19"/>
                    <a:pt x="61" y="19"/>
                  </a:cubicBezTo>
                  <a:cubicBezTo>
                    <a:pt x="66" y="19"/>
                    <a:pt x="72" y="20"/>
                    <a:pt x="77" y="22"/>
                  </a:cubicBezTo>
                  <a:cubicBezTo>
                    <a:pt x="89" y="26"/>
                    <a:pt x="99" y="33"/>
                    <a:pt x="109" y="40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03" y="43"/>
                    <a:pt x="97" y="47"/>
                    <a:pt x="92" y="50"/>
                  </a:cubicBezTo>
                  <a:cubicBezTo>
                    <a:pt x="83" y="43"/>
                    <a:pt x="74" y="36"/>
                    <a:pt x="67" y="33"/>
                  </a:cubicBezTo>
                  <a:cubicBezTo>
                    <a:pt x="63" y="31"/>
                    <a:pt x="59" y="31"/>
                    <a:pt x="55" y="31"/>
                  </a:cubicBezTo>
                  <a:cubicBezTo>
                    <a:pt x="38" y="31"/>
                    <a:pt x="21" y="42"/>
                    <a:pt x="11" y="50"/>
                  </a:cubicBezTo>
                  <a:close/>
                  <a:moveTo>
                    <a:pt x="135" y="39"/>
                  </a:moveTo>
                  <a:cubicBezTo>
                    <a:pt x="144" y="34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1"/>
                    <a:pt x="187" y="42"/>
                    <a:pt x="189" y="44"/>
                  </a:cubicBezTo>
                  <a:cubicBezTo>
                    <a:pt x="182" y="48"/>
                    <a:pt x="174" y="50"/>
                    <a:pt x="167" y="50"/>
                  </a:cubicBezTo>
                  <a:cubicBezTo>
                    <a:pt x="157" y="50"/>
                    <a:pt x="146" y="46"/>
                    <a:pt x="135" y="39"/>
                  </a:cubicBezTo>
                  <a:close/>
                  <a:moveTo>
                    <a:pt x="103" y="59"/>
                  </a:moveTo>
                  <a:cubicBezTo>
                    <a:pt x="110" y="54"/>
                    <a:pt x="115" y="50"/>
                    <a:pt x="120" y="47"/>
                  </a:cubicBezTo>
                  <a:cubicBezTo>
                    <a:pt x="127" y="51"/>
                    <a:pt x="135" y="56"/>
                    <a:pt x="144" y="58"/>
                  </a:cubicBezTo>
                  <a:cubicBezTo>
                    <a:pt x="135" y="60"/>
                    <a:pt x="126" y="65"/>
                    <a:pt x="119" y="70"/>
                  </a:cubicBezTo>
                  <a:cubicBezTo>
                    <a:pt x="114" y="67"/>
                    <a:pt x="109" y="63"/>
                    <a:pt x="103" y="59"/>
                  </a:cubicBezTo>
                  <a:close/>
                  <a:moveTo>
                    <a:pt x="169" y="58"/>
                  </a:moveTo>
                  <a:cubicBezTo>
                    <a:pt x="175" y="57"/>
                    <a:pt x="181" y="54"/>
                    <a:pt x="188" y="51"/>
                  </a:cubicBezTo>
                  <a:cubicBezTo>
                    <a:pt x="190" y="50"/>
                    <a:pt x="192" y="49"/>
                    <a:pt x="194" y="48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201" y="54"/>
                    <a:pt x="205" y="56"/>
                    <a:pt x="208" y="59"/>
                  </a:cubicBezTo>
                  <a:cubicBezTo>
                    <a:pt x="205" y="61"/>
                    <a:pt x="201" y="64"/>
                    <a:pt x="198" y="67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8"/>
                    <a:pt x="190" y="66"/>
                    <a:pt x="188" y="65"/>
                  </a:cubicBezTo>
                  <a:cubicBezTo>
                    <a:pt x="181" y="62"/>
                    <a:pt x="175" y="59"/>
                    <a:pt x="169" y="58"/>
                  </a:cubicBezTo>
                  <a:close/>
                  <a:moveTo>
                    <a:pt x="8" y="58"/>
                  </a:moveTo>
                  <a:cubicBezTo>
                    <a:pt x="15" y="54"/>
                    <a:pt x="31" y="48"/>
                    <a:pt x="47" y="48"/>
                  </a:cubicBezTo>
                  <a:cubicBezTo>
                    <a:pt x="55" y="48"/>
                    <a:pt x="63" y="50"/>
                    <a:pt x="70" y="53"/>
                  </a:cubicBezTo>
                  <a:cubicBezTo>
                    <a:pt x="73" y="55"/>
                    <a:pt x="75" y="57"/>
                    <a:pt x="79" y="59"/>
                  </a:cubicBezTo>
                  <a:cubicBezTo>
                    <a:pt x="75" y="61"/>
                    <a:pt x="72" y="63"/>
                    <a:pt x="70" y="64"/>
                  </a:cubicBezTo>
                  <a:cubicBezTo>
                    <a:pt x="64" y="68"/>
                    <a:pt x="56" y="69"/>
                    <a:pt x="48" y="69"/>
                  </a:cubicBezTo>
                  <a:cubicBezTo>
                    <a:pt x="31" y="69"/>
                    <a:pt x="16" y="62"/>
                    <a:pt x="8" y="58"/>
                  </a:cubicBezTo>
                  <a:close/>
                  <a:moveTo>
                    <a:pt x="282" y="59"/>
                  </a:moveTo>
                  <a:cubicBezTo>
                    <a:pt x="289" y="55"/>
                    <a:pt x="295" y="53"/>
                    <a:pt x="300" y="53"/>
                  </a:cubicBezTo>
                  <a:cubicBezTo>
                    <a:pt x="308" y="53"/>
                    <a:pt x="312" y="58"/>
                    <a:pt x="312" y="59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9"/>
                  </a:cubicBezTo>
                  <a:close/>
                  <a:moveTo>
                    <a:pt x="222" y="59"/>
                  </a:moveTo>
                  <a:cubicBezTo>
                    <a:pt x="228" y="55"/>
                    <a:pt x="234" y="53"/>
                    <a:pt x="238" y="53"/>
                  </a:cubicBezTo>
                  <a:cubicBezTo>
                    <a:pt x="243" y="53"/>
                    <a:pt x="249" y="55"/>
                    <a:pt x="255" y="59"/>
                  </a:cubicBezTo>
                  <a:cubicBezTo>
                    <a:pt x="249" y="63"/>
                    <a:pt x="243" y="64"/>
                    <a:pt x="238" y="64"/>
                  </a:cubicBezTo>
                  <a:cubicBezTo>
                    <a:pt x="234" y="64"/>
                    <a:pt x="229" y="63"/>
                    <a:pt x="222" y="59"/>
                  </a:cubicBezTo>
                  <a:close/>
                  <a:moveTo>
                    <a:pt x="201" y="73"/>
                  </a:moveTo>
                  <a:cubicBezTo>
                    <a:pt x="201" y="73"/>
                    <a:pt x="201" y="73"/>
                    <a:pt x="201" y="73"/>
                  </a:cubicBezTo>
                  <a:cubicBezTo>
                    <a:pt x="206" y="69"/>
                    <a:pt x="210" y="66"/>
                    <a:pt x="214" y="64"/>
                  </a:cubicBezTo>
                  <a:cubicBezTo>
                    <a:pt x="225" y="73"/>
                    <a:pt x="234" y="78"/>
                    <a:pt x="244" y="78"/>
                  </a:cubicBezTo>
                  <a:cubicBezTo>
                    <a:pt x="251" y="78"/>
                    <a:pt x="259" y="75"/>
                    <a:pt x="269" y="68"/>
                  </a:cubicBezTo>
                  <a:cubicBezTo>
                    <a:pt x="277" y="74"/>
                    <a:pt x="285" y="78"/>
                    <a:pt x="292" y="80"/>
                  </a:cubicBezTo>
                  <a:cubicBezTo>
                    <a:pt x="280" y="91"/>
                    <a:pt x="268" y="97"/>
                    <a:pt x="255" y="97"/>
                  </a:cubicBezTo>
                  <a:cubicBezTo>
                    <a:pt x="239" y="97"/>
                    <a:pt x="224" y="87"/>
                    <a:pt x="209" y="77"/>
                  </a:cubicBezTo>
                  <a:cubicBezTo>
                    <a:pt x="206" y="76"/>
                    <a:pt x="204" y="74"/>
                    <a:pt x="201" y="73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9"/>
                    <a:pt x="190" y="73"/>
                  </a:cubicBezTo>
                  <a:cubicBezTo>
                    <a:pt x="188" y="75"/>
                    <a:pt x="186" y="77"/>
                    <a:pt x="184" y="78"/>
                  </a:cubicBezTo>
                  <a:cubicBezTo>
                    <a:pt x="177" y="84"/>
                    <a:pt x="170" y="86"/>
                    <a:pt x="161" y="86"/>
                  </a:cubicBezTo>
                  <a:cubicBezTo>
                    <a:pt x="153" y="86"/>
                    <a:pt x="144" y="84"/>
                    <a:pt x="133" y="78"/>
                  </a:cubicBezTo>
                  <a:close/>
                  <a:moveTo>
                    <a:pt x="61" y="97"/>
                  </a:moveTo>
                  <a:cubicBezTo>
                    <a:pt x="36" y="97"/>
                    <a:pt x="20" y="79"/>
                    <a:pt x="11" y="67"/>
                  </a:cubicBezTo>
                  <a:cubicBezTo>
                    <a:pt x="21" y="75"/>
                    <a:pt x="38" y="87"/>
                    <a:pt x="55" y="87"/>
                  </a:cubicBezTo>
                  <a:cubicBezTo>
                    <a:pt x="59" y="87"/>
                    <a:pt x="63" y="86"/>
                    <a:pt x="67" y="85"/>
                  </a:cubicBezTo>
                  <a:cubicBezTo>
                    <a:pt x="74" y="82"/>
                    <a:pt x="83" y="75"/>
                    <a:pt x="92" y="67"/>
                  </a:cubicBezTo>
                  <a:cubicBezTo>
                    <a:pt x="97" y="70"/>
                    <a:pt x="102" y="74"/>
                    <a:pt x="108" y="77"/>
                  </a:cubicBezTo>
                  <a:cubicBezTo>
                    <a:pt x="98" y="84"/>
                    <a:pt x="88" y="91"/>
                    <a:pt x="77" y="94"/>
                  </a:cubicBezTo>
                  <a:cubicBezTo>
                    <a:pt x="72" y="96"/>
                    <a:pt x="66" y="97"/>
                    <a:pt x="61" y="9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4"/>
            <p:cNvSpPr>
              <a:spLocks noEditPoints="1"/>
            </p:cNvSpPr>
            <p:nvPr/>
          </p:nvSpPr>
          <p:spPr bwMode="auto">
            <a:xfrm>
              <a:off x="2489201" y="76200"/>
              <a:ext cx="993775" cy="368300"/>
            </a:xfrm>
            <a:custGeom>
              <a:avLst/>
              <a:gdLst>
                <a:gd name="T0" fmla="*/ 233 w 313"/>
                <a:gd name="T1" fmla="*/ 113 h 116"/>
                <a:gd name="T2" fmla="*/ 191 w 313"/>
                <a:gd name="T3" fmla="*/ 85 h 116"/>
                <a:gd name="T4" fmla="*/ 130 w 313"/>
                <a:gd name="T5" fmla="*/ 84 h 116"/>
                <a:gd name="T6" fmla="*/ 119 w 313"/>
                <a:gd name="T7" fmla="*/ 77 h 116"/>
                <a:gd name="T8" fmla="*/ 58 w 313"/>
                <a:gd name="T9" fmla="*/ 111 h 116"/>
                <a:gd name="T10" fmla="*/ 18 w 313"/>
                <a:gd name="T11" fmla="*/ 80 h 116"/>
                <a:gd name="T12" fmla="*/ 0 w 313"/>
                <a:gd name="T13" fmla="*/ 60 h 116"/>
                <a:gd name="T14" fmla="*/ 18 w 313"/>
                <a:gd name="T15" fmla="*/ 37 h 116"/>
                <a:gd name="T16" fmla="*/ 58 w 313"/>
                <a:gd name="T17" fmla="*/ 5 h 116"/>
                <a:gd name="T18" fmla="*/ 119 w 313"/>
                <a:gd name="T19" fmla="*/ 39 h 116"/>
                <a:gd name="T20" fmla="*/ 130 w 313"/>
                <a:gd name="T21" fmla="*/ 34 h 116"/>
                <a:gd name="T22" fmla="*/ 190 w 313"/>
                <a:gd name="T23" fmla="*/ 32 h 116"/>
                <a:gd name="T24" fmla="*/ 233 w 313"/>
                <a:gd name="T25" fmla="*/ 3 h 116"/>
                <a:gd name="T26" fmla="*/ 313 w 313"/>
                <a:gd name="T27" fmla="*/ 57 h 116"/>
                <a:gd name="T28" fmla="*/ 313 w 313"/>
                <a:gd name="T29" fmla="*/ 58 h 116"/>
                <a:gd name="T30" fmla="*/ 313 w 313"/>
                <a:gd name="T31" fmla="*/ 58 h 116"/>
                <a:gd name="T32" fmla="*/ 23 w 313"/>
                <a:gd name="T33" fmla="*/ 80 h 116"/>
                <a:gd name="T34" fmla="*/ 107 w 313"/>
                <a:gd name="T35" fmla="*/ 78 h 116"/>
                <a:gd name="T36" fmla="*/ 113 w 313"/>
                <a:gd name="T37" fmla="*/ 72 h 116"/>
                <a:gd name="T38" fmla="*/ 71 w 313"/>
                <a:gd name="T39" fmla="*/ 77 h 116"/>
                <a:gd name="T40" fmla="*/ 23 w 313"/>
                <a:gd name="T41" fmla="*/ 80 h 116"/>
                <a:gd name="T42" fmla="*/ 237 w 313"/>
                <a:gd name="T43" fmla="*/ 95 h 116"/>
                <a:gd name="T44" fmla="*/ 305 w 313"/>
                <a:gd name="T45" fmla="*/ 64 h 116"/>
                <a:gd name="T46" fmla="*/ 247 w 313"/>
                <a:gd name="T47" fmla="*/ 84 h 116"/>
                <a:gd name="T48" fmla="*/ 205 w 313"/>
                <a:gd name="T49" fmla="*/ 77 h 116"/>
                <a:gd name="T50" fmla="*/ 130 w 313"/>
                <a:gd name="T51" fmla="*/ 79 h 116"/>
                <a:gd name="T52" fmla="*/ 182 w 313"/>
                <a:gd name="T53" fmla="*/ 78 h 116"/>
                <a:gd name="T54" fmla="*/ 124 w 313"/>
                <a:gd name="T55" fmla="*/ 73 h 116"/>
                <a:gd name="T56" fmla="*/ 196 w 313"/>
                <a:gd name="T57" fmla="*/ 71 h 116"/>
                <a:gd name="T58" fmla="*/ 194 w 313"/>
                <a:gd name="T59" fmla="*/ 46 h 116"/>
                <a:gd name="T60" fmla="*/ 234 w 313"/>
                <a:gd name="T61" fmla="*/ 59 h 116"/>
                <a:gd name="T62" fmla="*/ 266 w 313"/>
                <a:gd name="T63" fmla="*/ 70 h 116"/>
                <a:gd name="T64" fmla="*/ 268 w 313"/>
                <a:gd name="T65" fmla="*/ 47 h 116"/>
                <a:gd name="T66" fmla="*/ 234 w 313"/>
                <a:gd name="T67" fmla="*/ 59 h 116"/>
                <a:gd name="T68" fmla="*/ 116 w 313"/>
                <a:gd name="T69" fmla="*/ 67 h 116"/>
                <a:gd name="T70" fmla="*/ 127 w 313"/>
                <a:gd name="T71" fmla="*/ 65 h 116"/>
                <a:gd name="T72" fmla="*/ 127 w 313"/>
                <a:gd name="T73" fmla="*/ 50 h 116"/>
                <a:gd name="T74" fmla="*/ 116 w 313"/>
                <a:gd name="T75" fmla="*/ 51 h 116"/>
                <a:gd name="T76" fmla="*/ 2 w 313"/>
                <a:gd name="T77" fmla="*/ 59 h 116"/>
                <a:gd name="T78" fmla="*/ 34 w 313"/>
                <a:gd name="T79" fmla="*/ 59 h 116"/>
                <a:gd name="T80" fmla="*/ 2 w 313"/>
                <a:gd name="T81" fmla="*/ 59 h 116"/>
                <a:gd name="T82" fmla="*/ 77 w 313"/>
                <a:gd name="T83" fmla="*/ 65 h 116"/>
                <a:gd name="T84" fmla="*/ 77 w 313"/>
                <a:gd name="T85" fmla="*/ 53 h 116"/>
                <a:gd name="T86" fmla="*/ 71 w 313"/>
                <a:gd name="T87" fmla="*/ 40 h 116"/>
                <a:gd name="T88" fmla="*/ 114 w 313"/>
                <a:gd name="T89" fmla="*/ 45 h 116"/>
                <a:gd name="T90" fmla="*/ 107 w 313"/>
                <a:gd name="T91" fmla="*/ 38 h 116"/>
                <a:gd name="T92" fmla="*/ 22 w 313"/>
                <a:gd name="T93" fmla="*/ 37 h 116"/>
                <a:gd name="T94" fmla="*/ 71 w 313"/>
                <a:gd name="T95" fmla="*/ 40 h 116"/>
                <a:gd name="T96" fmla="*/ 305 w 313"/>
                <a:gd name="T97" fmla="*/ 52 h 116"/>
                <a:gd name="T98" fmla="*/ 237 w 313"/>
                <a:gd name="T99" fmla="*/ 21 h 116"/>
                <a:gd name="T100" fmla="*/ 204 w 313"/>
                <a:gd name="T101" fmla="*/ 40 h 116"/>
                <a:gd name="T102" fmla="*/ 247 w 313"/>
                <a:gd name="T103" fmla="*/ 33 h 116"/>
                <a:gd name="T104" fmla="*/ 125 w 313"/>
                <a:gd name="T105" fmla="*/ 43 h 116"/>
                <a:gd name="T106" fmla="*/ 181 w 313"/>
                <a:gd name="T107" fmla="*/ 38 h 116"/>
                <a:gd name="T108" fmla="*/ 130 w 313"/>
                <a:gd name="T109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6">
                  <a:moveTo>
                    <a:pt x="247" y="116"/>
                  </a:moveTo>
                  <a:cubicBezTo>
                    <a:pt x="242" y="116"/>
                    <a:pt x="237" y="115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90"/>
                    <a:pt x="194" y="87"/>
                    <a:pt x="191" y="85"/>
                  </a:cubicBezTo>
                  <a:cubicBezTo>
                    <a:pt x="179" y="90"/>
                    <a:pt x="168" y="93"/>
                    <a:pt x="158" y="93"/>
                  </a:cubicBezTo>
                  <a:cubicBezTo>
                    <a:pt x="148" y="93"/>
                    <a:pt x="139" y="90"/>
                    <a:pt x="130" y="84"/>
                  </a:cubicBezTo>
                  <a:cubicBezTo>
                    <a:pt x="126" y="81"/>
                    <a:pt x="123" y="79"/>
                    <a:pt x="119" y="76"/>
                  </a:cubicBezTo>
                  <a:cubicBezTo>
                    <a:pt x="119" y="76"/>
                    <a:pt x="119" y="76"/>
                    <a:pt x="119" y="77"/>
                  </a:cubicBezTo>
                  <a:cubicBezTo>
                    <a:pt x="115" y="79"/>
                    <a:pt x="112" y="82"/>
                    <a:pt x="108" y="84"/>
                  </a:cubicBezTo>
                  <a:cubicBezTo>
                    <a:pt x="88" y="100"/>
                    <a:pt x="73" y="111"/>
                    <a:pt x="58" y="111"/>
                  </a:cubicBezTo>
                  <a:cubicBezTo>
                    <a:pt x="46" y="111"/>
                    <a:pt x="34" y="102"/>
                    <a:pt x="20" y="80"/>
                  </a:cubicBezTo>
                  <a:cubicBezTo>
                    <a:pt x="20" y="80"/>
                    <a:pt x="19" y="80"/>
                    <a:pt x="18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6" y="80"/>
                    <a:pt x="0" y="7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6" y="37"/>
                    <a:pt x="18" y="37"/>
                  </a:cubicBezTo>
                  <a:cubicBezTo>
                    <a:pt x="19" y="37"/>
                    <a:pt x="19" y="37"/>
                    <a:pt x="20" y="37"/>
                  </a:cubicBezTo>
                  <a:cubicBezTo>
                    <a:pt x="33" y="14"/>
                    <a:pt x="45" y="5"/>
                    <a:pt x="58" y="5"/>
                  </a:cubicBezTo>
                  <a:cubicBezTo>
                    <a:pt x="73" y="5"/>
                    <a:pt x="88" y="16"/>
                    <a:pt x="108" y="32"/>
                  </a:cubicBezTo>
                  <a:cubicBezTo>
                    <a:pt x="112" y="34"/>
                    <a:pt x="115" y="37"/>
                    <a:pt x="119" y="39"/>
                  </a:cubicBezTo>
                  <a:cubicBezTo>
                    <a:pt x="119" y="40"/>
                    <a:pt x="120" y="40"/>
                    <a:pt x="120" y="41"/>
                  </a:cubicBezTo>
                  <a:cubicBezTo>
                    <a:pt x="123" y="38"/>
                    <a:pt x="127" y="36"/>
                    <a:pt x="130" y="34"/>
                  </a:cubicBezTo>
                  <a:cubicBezTo>
                    <a:pt x="139" y="28"/>
                    <a:pt x="148" y="25"/>
                    <a:pt x="158" y="25"/>
                  </a:cubicBezTo>
                  <a:cubicBezTo>
                    <a:pt x="168" y="25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5"/>
                    <a:pt x="222" y="6"/>
                    <a:pt x="233" y="3"/>
                  </a:cubicBezTo>
                  <a:cubicBezTo>
                    <a:pt x="237" y="1"/>
                    <a:pt x="242" y="0"/>
                    <a:pt x="247" y="0"/>
                  </a:cubicBezTo>
                  <a:cubicBezTo>
                    <a:pt x="285" y="0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6"/>
                    <a:pt x="247" y="116"/>
                  </a:cubicBezTo>
                  <a:close/>
                  <a:moveTo>
                    <a:pt x="23" y="80"/>
                  </a:moveTo>
                  <a:cubicBezTo>
                    <a:pt x="35" y="92"/>
                    <a:pt x="47" y="97"/>
                    <a:pt x="60" y="97"/>
                  </a:cubicBezTo>
                  <a:cubicBezTo>
                    <a:pt x="76" y="97"/>
                    <a:pt x="91" y="88"/>
                    <a:pt x="107" y="78"/>
                  </a:cubicBezTo>
                  <a:cubicBezTo>
                    <a:pt x="109" y="76"/>
                    <a:pt x="112" y="74"/>
                    <a:pt x="115" y="73"/>
                  </a:cubicBezTo>
                  <a:cubicBezTo>
                    <a:pt x="113" y="72"/>
                    <a:pt x="113" y="72"/>
                    <a:pt x="113" y="72"/>
                  </a:cubicBezTo>
                  <a:cubicBezTo>
                    <a:pt x="109" y="69"/>
                    <a:pt x="105" y="66"/>
                    <a:pt x="101" y="63"/>
                  </a:cubicBezTo>
                  <a:cubicBezTo>
                    <a:pt x="90" y="72"/>
                    <a:pt x="81" y="77"/>
                    <a:pt x="71" y="77"/>
                  </a:cubicBezTo>
                  <a:cubicBezTo>
                    <a:pt x="64" y="77"/>
                    <a:pt x="56" y="74"/>
                    <a:pt x="47" y="68"/>
                  </a:cubicBezTo>
                  <a:cubicBezTo>
                    <a:pt x="37" y="74"/>
                    <a:pt x="29" y="78"/>
                    <a:pt x="23" y="80"/>
                  </a:cubicBezTo>
                  <a:close/>
                  <a:moveTo>
                    <a:pt x="205" y="77"/>
                  </a:moveTo>
                  <a:cubicBezTo>
                    <a:pt x="215" y="84"/>
                    <a:pt x="225" y="91"/>
                    <a:pt x="237" y="95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7" y="76"/>
                    <a:pt x="305" y="64"/>
                  </a:cubicBezTo>
                  <a:cubicBezTo>
                    <a:pt x="296" y="72"/>
                    <a:pt x="277" y="87"/>
                    <a:pt x="259" y="87"/>
                  </a:cubicBezTo>
                  <a:cubicBezTo>
                    <a:pt x="255" y="87"/>
                    <a:pt x="251" y="86"/>
                    <a:pt x="247" y="84"/>
                  </a:cubicBezTo>
                  <a:cubicBezTo>
                    <a:pt x="241" y="82"/>
                    <a:pt x="232" y="74"/>
                    <a:pt x="222" y="67"/>
                  </a:cubicBezTo>
                  <a:cubicBezTo>
                    <a:pt x="217" y="70"/>
                    <a:pt x="211" y="74"/>
                    <a:pt x="205" y="77"/>
                  </a:cubicBezTo>
                  <a:close/>
                  <a:moveTo>
                    <a:pt x="124" y="73"/>
                  </a:moveTo>
                  <a:cubicBezTo>
                    <a:pt x="126" y="75"/>
                    <a:pt x="128" y="77"/>
                    <a:pt x="130" y="79"/>
                  </a:cubicBezTo>
                  <a:cubicBezTo>
                    <a:pt x="137" y="84"/>
                    <a:pt x="145" y="87"/>
                    <a:pt x="153" y="87"/>
                  </a:cubicBezTo>
                  <a:cubicBezTo>
                    <a:pt x="162" y="87"/>
                    <a:pt x="172" y="84"/>
                    <a:pt x="182" y="78"/>
                  </a:cubicBezTo>
                  <a:cubicBezTo>
                    <a:pt x="170" y="70"/>
                    <a:pt x="159" y="66"/>
                    <a:pt x="148" y="66"/>
                  </a:cubicBezTo>
                  <a:cubicBezTo>
                    <a:pt x="140" y="66"/>
                    <a:pt x="132" y="68"/>
                    <a:pt x="124" y="73"/>
                  </a:cubicBezTo>
                  <a:close/>
                  <a:moveTo>
                    <a:pt x="168" y="58"/>
                  </a:moveTo>
                  <a:cubicBezTo>
                    <a:pt x="179" y="60"/>
                    <a:pt x="188" y="65"/>
                    <a:pt x="196" y="71"/>
                  </a:cubicBezTo>
                  <a:cubicBezTo>
                    <a:pt x="200" y="67"/>
                    <a:pt x="205" y="64"/>
                    <a:pt x="212" y="59"/>
                  </a:cubicBezTo>
                  <a:cubicBezTo>
                    <a:pt x="207" y="55"/>
                    <a:pt x="201" y="51"/>
                    <a:pt x="194" y="46"/>
                  </a:cubicBezTo>
                  <a:cubicBezTo>
                    <a:pt x="187" y="51"/>
                    <a:pt x="178" y="56"/>
                    <a:pt x="168" y="58"/>
                  </a:cubicBezTo>
                  <a:close/>
                  <a:moveTo>
                    <a:pt x="234" y="59"/>
                  </a:moveTo>
                  <a:cubicBezTo>
                    <a:pt x="238" y="61"/>
                    <a:pt x="241" y="63"/>
                    <a:pt x="244" y="65"/>
                  </a:cubicBezTo>
                  <a:cubicBezTo>
                    <a:pt x="250" y="68"/>
                    <a:pt x="258" y="70"/>
                    <a:pt x="266" y="70"/>
                  </a:cubicBezTo>
                  <a:cubicBezTo>
                    <a:pt x="283" y="70"/>
                    <a:pt x="300" y="62"/>
                    <a:pt x="307" y="58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3"/>
                  </a:cubicBezTo>
                  <a:cubicBezTo>
                    <a:pt x="241" y="54"/>
                    <a:pt x="238" y="56"/>
                    <a:pt x="234" y="59"/>
                  </a:cubicBezTo>
                  <a:close/>
                  <a:moveTo>
                    <a:pt x="106" y="59"/>
                  </a:moveTo>
                  <a:cubicBezTo>
                    <a:pt x="109" y="61"/>
                    <a:pt x="113" y="64"/>
                    <a:pt x="116" y="67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22" y="68"/>
                    <a:pt x="125" y="67"/>
                    <a:pt x="127" y="65"/>
                  </a:cubicBezTo>
                  <a:cubicBezTo>
                    <a:pt x="134" y="62"/>
                    <a:pt x="141" y="59"/>
                    <a:pt x="148" y="58"/>
                  </a:cubicBezTo>
                  <a:cubicBezTo>
                    <a:pt x="141" y="57"/>
                    <a:pt x="134" y="54"/>
                    <a:pt x="127" y="50"/>
                  </a:cubicBezTo>
                  <a:cubicBezTo>
                    <a:pt x="125" y="49"/>
                    <a:pt x="123" y="48"/>
                    <a:pt x="121" y="47"/>
                  </a:cubicBezTo>
                  <a:cubicBezTo>
                    <a:pt x="116" y="51"/>
                    <a:pt x="116" y="51"/>
                    <a:pt x="116" y="51"/>
                  </a:cubicBezTo>
                  <a:cubicBezTo>
                    <a:pt x="113" y="54"/>
                    <a:pt x="110" y="56"/>
                    <a:pt x="106" y="59"/>
                  </a:cubicBezTo>
                  <a:close/>
                  <a:moveTo>
                    <a:pt x="2" y="59"/>
                  </a:moveTo>
                  <a:cubicBezTo>
                    <a:pt x="3" y="61"/>
                    <a:pt x="7" y="66"/>
                    <a:pt x="15" y="66"/>
                  </a:cubicBezTo>
                  <a:cubicBezTo>
                    <a:pt x="20" y="66"/>
                    <a:pt x="27" y="63"/>
                    <a:pt x="34" y="59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8"/>
                    <a:pt x="2" y="59"/>
                  </a:cubicBezTo>
                  <a:close/>
                  <a:moveTo>
                    <a:pt x="59" y="59"/>
                  </a:moveTo>
                  <a:cubicBezTo>
                    <a:pt x="66" y="63"/>
                    <a:pt x="71" y="65"/>
                    <a:pt x="77" y="65"/>
                  </a:cubicBezTo>
                  <a:cubicBezTo>
                    <a:pt x="82" y="65"/>
                    <a:pt x="87" y="63"/>
                    <a:pt x="94" y="59"/>
                  </a:cubicBezTo>
                  <a:cubicBezTo>
                    <a:pt x="87" y="54"/>
                    <a:pt x="82" y="53"/>
                    <a:pt x="77" y="53"/>
                  </a:cubicBezTo>
                  <a:cubicBezTo>
                    <a:pt x="71" y="53"/>
                    <a:pt x="66" y="55"/>
                    <a:pt x="59" y="59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6"/>
                    <a:pt x="101" y="54"/>
                  </a:cubicBezTo>
                  <a:cubicBezTo>
                    <a:pt x="105" y="52"/>
                    <a:pt x="109" y="49"/>
                    <a:pt x="114" y="45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3" y="42"/>
                    <a:pt x="110" y="40"/>
                    <a:pt x="107" y="38"/>
                  </a:cubicBezTo>
                  <a:cubicBezTo>
                    <a:pt x="91" y="28"/>
                    <a:pt x="76" y="18"/>
                    <a:pt x="60" y="18"/>
                  </a:cubicBezTo>
                  <a:cubicBezTo>
                    <a:pt x="47" y="18"/>
                    <a:pt x="35" y="25"/>
                    <a:pt x="22" y="37"/>
                  </a:cubicBezTo>
                  <a:cubicBezTo>
                    <a:pt x="29" y="39"/>
                    <a:pt x="37" y="43"/>
                    <a:pt x="47" y="50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1"/>
                  </a:moveTo>
                  <a:cubicBezTo>
                    <a:pt x="278" y="31"/>
                    <a:pt x="296" y="44"/>
                    <a:pt x="305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5"/>
                    <a:pt x="215" y="32"/>
                    <a:pt x="205" y="39"/>
                  </a:cubicBezTo>
                  <a:cubicBezTo>
                    <a:pt x="204" y="40"/>
                    <a:pt x="204" y="40"/>
                    <a:pt x="204" y="40"/>
                  </a:cubicBezTo>
                  <a:cubicBezTo>
                    <a:pt x="210" y="43"/>
                    <a:pt x="217" y="47"/>
                    <a:pt x="222" y="51"/>
                  </a:cubicBezTo>
                  <a:cubicBezTo>
                    <a:pt x="232" y="43"/>
                    <a:pt x="241" y="36"/>
                    <a:pt x="247" y="33"/>
                  </a:cubicBezTo>
                  <a:cubicBezTo>
                    <a:pt x="251" y="32"/>
                    <a:pt x="255" y="31"/>
                    <a:pt x="260" y="31"/>
                  </a:cubicBezTo>
                  <a:close/>
                  <a:moveTo>
                    <a:pt x="125" y="43"/>
                  </a:moveTo>
                  <a:cubicBezTo>
                    <a:pt x="133" y="48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1"/>
                    <a:pt x="153" y="31"/>
                  </a:cubicBezTo>
                  <a:cubicBezTo>
                    <a:pt x="145" y="31"/>
                    <a:pt x="137" y="33"/>
                    <a:pt x="130" y="39"/>
                  </a:cubicBezTo>
                  <a:cubicBezTo>
                    <a:pt x="128" y="40"/>
                    <a:pt x="127" y="42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5"/>
            <p:cNvSpPr>
              <a:spLocks noEditPoints="1"/>
            </p:cNvSpPr>
            <p:nvPr/>
          </p:nvSpPr>
          <p:spPr bwMode="auto">
            <a:xfrm>
              <a:off x="2486026" y="76200"/>
              <a:ext cx="1000125" cy="368300"/>
            </a:xfrm>
            <a:custGeom>
              <a:avLst/>
              <a:gdLst>
                <a:gd name="T0" fmla="*/ 314 w 315"/>
                <a:gd name="T1" fmla="*/ 58 h 116"/>
                <a:gd name="T2" fmla="*/ 159 w 315"/>
                <a:gd name="T3" fmla="*/ 92 h 116"/>
                <a:gd name="T4" fmla="*/ 59 w 315"/>
                <a:gd name="T5" fmla="*/ 111 h 116"/>
                <a:gd name="T6" fmla="*/ 1 w 315"/>
                <a:gd name="T7" fmla="*/ 57 h 116"/>
                <a:gd name="T8" fmla="*/ 119 w 315"/>
                <a:gd name="T9" fmla="*/ 40 h 116"/>
                <a:gd name="T10" fmla="*/ 191 w 315"/>
                <a:gd name="T11" fmla="*/ 33 h 116"/>
                <a:gd name="T12" fmla="*/ 72 w 315"/>
                <a:gd name="T13" fmla="*/ 41 h 116"/>
                <a:gd name="T14" fmla="*/ 22 w 315"/>
                <a:gd name="T15" fmla="*/ 37 h 116"/>
                <a:gd name="T16" fmla="*/ 261 w 315"/>
                <a:gd name="T17" fmla="*/ 31 h 116"/>
                <a:gd name="T18" fmla="*/ 204 w 315"/>
                <a:gd name="T19" fmla="*/ 40 h 116"/>
                <a:gd name="T20" fmla="*/ 154 w 315"/>
                <a:gd name="T21" fmla="*/ 30 h 116"/>
                <a:gd name="T22" fmla="*/ 197 w 315"/>
                <a:gd name="T23" fmla="*/ 71 h 116"/>
                <a:gd name="T24" fmla="*/ 197 w 315"/>
                <a:gd name="T25" fmla="*/ 71 h 116"/>
                <a:gd name="T26" fmla="*/ 128 w 315"/>
                <a:gd name="T27" fmla="*/ 50 h 116"/>
                <a:gd name="T28" fmla="*/ 267 w 315"/>
                <a:gd name="T29" fmla="*/ 70 h 116"/>
                <a:gd name="T30" fmla="*/ 234 w 315"/>
                <a:gd name="T31" fmla="*/ 59 h 116"/>
                <a:gd name="T32" fmla="*/ 36 w 315"/>
                <a:gd name="T33" fmla="*/ 59 h 116"/>
                <a:gd name="T34" fmla="*/ 78 w 315"/>
                <a:gd name="T35" fmla="*/ 65 h 116"/>
                <a:gd name="T36" fmla="*/ 78 w 315"/>
                <a:gd name="T37" fmla="*/ 65 h 116"/>
                <a:gd name="T38" fmla="*/ 205 w 315"/>
                <a:gd name="T39" fmla="*/ 77 h 116"/>
                <a:gd name="T40" fmla="*/ 260 w 315"/>
                <a:gd name="T41" fmla="*/ 86 h 116"/>
                <a:gd name="T42" fmla="*/ 61 w 315"/>
                <a:gd name="T43" fmla="*/ 98 h 116"/>
                <a:gd name="T44" fmla="*/ 154 w 315"/>
                <a:gd name="T45" fmla="*/ 87 h 116"/>
                <a:gd name="T46" fmla="*/ 131 w 315"/>
                <a:gd name="T47" fmla="*/ 79 h 116"/>
                <a:gd name="T48" fmla="*/ 234 w 315"/>
                <a:gd name="T49" fmla="*/ 2 h 116"/>
                <a:gd name="T50" fmla="*/ 131 w 315"/>
                <a:gd name="T51" fmla="*/ 33 h 116"/>
                <a:gd name="T52" fmla="*/ 59 w 315"/>
                <a:gd name="T53" fmla="*/ 4 h 116"/>
                <a:gd name="T54" fmla="*/ 0 w 315"/>
                <a:gd name="T55" fmla="*/ 60 h 116"/>
                <a:gd name="T56" fmla="*/ 110 w 315"/>
                <a:gd name="T57" fmla="*/ 85 h 116"/>
                <a:gd name="T58" fmla="*/ 159 w 315"/>
                <a:gd name="T59" fmla="*/ 93 h 116"/>
                <a:gd name="T60" fmla="*/ 248 w 315"/>
                <a:gd name="T61" fmla="*/ 116 h 116"/>
                <a:gd name="T62" fmla="*/ 315 w 315"/>
                <a:gd name="T63" fmla="*/ 58 h 116"/>
                <a:gd name="T64" fmla="*/ 61 w 315"/>
                <a:gd name="T65" fmla="*/ 19 h 116"/>
                <a:gd name="T66" fmla="*/ 102 w 315"/>
                <a:gd name="T67" fmla="*/ 54 h 116"/>
                <a:gd name="T68" fmla="*/ 206 w 315"/>
                <a:gd name="T69" fmla="*/ 40 h 116"/>
                <a:gd name="T70" fmla="*/ 304 w 315"/>
                <a:gd name="T71" fmla="*/ 50 h 116"/>
                <a:gd name="T72" fmla="*/ 206 w 315"/>
                <a:gd name="T73" fmla="*/ 40 h 116"/>
                <a:gd name="T74" fmla="*/ 181 w 315"/>
                <a:gd name="T75" fmla="*/ 38 h 116"/>
                <a:gd name="T76" fmla="*/ 195 w 315"/>
                <a:gd name="T77" fmla="*/ 47 h 116"/>
                <a:gd name="T78" fmla="*/ 108 w 315"/>
                <a:gd name="T79" fmla="*/ 59 h 116"/>
                <a:gd name="T80" fmla="*/ 147 w 315"/>
                <a:gd name="T81" fmla="*/ 58 h 116"/>
                <a:gd name="T82" fmla="*/ 108 w 315"/>
                <a:gd name="T83" fmla="*/ 59 h 116"/>
                <a:gd name="T84" fmla="*/ 307 w 315"/>
                <a:gd name="T85" fmla="*/ 58 h 116"/>
                <a:gd name="T86" fmla="*/ 4 w 315"/>
                <a:gd name="T87" fmla="*/ 59 h 116"/>
                <a:gd name="T88" fmla="*/ 4 w 315"/>
                <a:gd name="T89" fmla="*/ 59 h 116"/>
                <a:gd name="T90" fmla="*/ 78 w 315"/>
                <a:gd name="T91" fmla="*/ 64 h 116"/>
                <a:gd name="T92" fmla="*/ 114 w 315"/>
                <a:gd name="T93" fmla="*/ 72 h 116"/>
                <a:gd name="T94" fmla="*/ 25 w 315"/>
                <a:gd name="T95" fmla="*/ 80 h 116"/>
                <a:gd name="T96" fmla="*/ 149 w 315"/>
                <a:gd name="T97" fmla="*/ 66 h 116"/>
                <a:gd name="T98" fmla="*/ 126 w 315"/>
                <a:gd name="T99" fmla="*/ 73 h 116"/>
                <a:gd name="T100" fmla="*/ 238 w 315"/>
                <a:gd name="T101" fmla="*/ 94 h 116"/>
                <a:gd name="T102" fmla="*/ 260 w 315"/>
                <a:gd name="T103" fmla="*/ 8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5" h="116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3" y="58"/>
                    <a:pt x="313" y="58"/>
                  </a:cubicBezTo>
                  <a:cubicBezTo>
                    <a:pt x="313" y="58"/>
                    <a:pt x="314" y="58"/>
                    <a:pt x="314" y="58"/>
                  </a:cubicBezTo>
                  <a:cubicBezTo>
                    <a:pt x="314" y="58"/>
                    <a:pt x="286" y="115"/>
                    <a:pt x="248" y="115"/>
                  </a:cubicBezTo>
                  <a:cubicBezTo>
                    <a:pt x="243" y="115"/>
                    <a:pt x="239" y="114"/>
                    <a:pt x="234" y="113"/>
                  </a:cubicBezTo>
                  <a:cubicBezTo>
                    <a:pt x="220" y="108"/>
                    <a:pt x="207" y="95"/>
                    <a:pt x="192" y="84"/>
                  </a:cubicBezTo>
                  <a:cubicBezTo>
                    <a:pt x="181" y="89"/>
                    <a:pt x="170" y="92"/>
                    <a:pt x="159" y="92"/>
                  </a:cubicBezTo>
                  <a:cubicBezTo>
                    <a:pt x="150" y="92"/>
                    <a:pt x="141" y="90"/>
                    <a:pt x="131" y="83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6"/>
                  </a:cubicBezTo>
                  <a:cubicBezTo>
                    <a:pt x="93" y="96"/>
                    <a:pt x="76" y="111"/>
                    <a:pt x="59" y="111"/>
                  </a:cubicBezTo>
                  <a:cubicBezTo>
                    <a:pt x="47" y="111"/>
                    <a:pt x="36" y="102"/>
                    <a:pt x="22" y="79"/>
                  </a:cubicBezTo>
                  <a:cubicBezTo>
                    <a:pt x="21" y="80"/>
                    <a:pt x="20" y="80"/>
                    <a:pt x="19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7"/>
                    <a:pt x="19" y="37"/>
                  </a:cubicBezTo>
                  <a:cubicBezTo>
                    <a:pt x="20" y="37"/>
                    <a:pt x="20" y="37"/>
                    <a:pt x="21" y="37"/>
                  </a:cubicBezTo>
                  <a:cubicBezTo>
                    <a:pt x="35" y="14"/>
                    <a:pt x="47" y="5"/>
                    <a:pt x="59" y="5"/>
                  </a:cubicBezTo>
                  <a:cubicBezTo>
                    <a:pt x="76" y="5"/>
                    <a:pt x="93" y="20"/>
                    <a:pt x="119" y="40"/>
                  </a:cubicBezTo>
                  <a:cubicBezTo>
                    <a:pt x="120" y="40"/>
                    <a:pt x="121" y="41"/>
                    <a:pt x="121" y="41"/>
                  </a:cubicBezTo>
                  <a:cubicBezTo>
                    <a:pt x="125" y="39"/>
                    <a:pt x="128" y="37"/>
                    <a:pt x="131" y="34"/>
                  </a:cubicBezTo>
                  <a:cubicBezTo>
                    <a:pt x="141" y="28"/>
                    <a:pt x="150" y="25"/>
                    <a:pt x="159" y="25"/>
                  </a:cubicBezTo>
                  <a:cubicBezTo>
                    <a:pt x="170" y="25"/>
                    <a:pt x="180" y="28"/>
                    <a:pt x="191" y="33"/>
                  </a:cubicBezTo>
                  <a:cubicBezTo>
                    <a:pt x="206" y="22"/>
                    <a:pt x="220" y="8"/>
                    <a:pt x="234" y="3"/>
                  </a:cubicBezTo>
                  <a:cubicBezTo>
                    <a:pt x="239" y="1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8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3"/>
                    <a:pt x="22" y="37"/>
                  </a:cubicBezTo>
                  <a:cubicBezTo>
                    <a:pt x="28" y="39"/>
                    <a:pt x="36" y="42"/>
                    <a:pt x="48" y="51"/>
                  </a:cubicBezTo>
                  <a:moveTo>
                    <a:pt x="223" y="51"/>
                  </a:moveTo>
                  <a:cubicBezTo>
                    <a:pt x="233" y="43"/>
                    <a:pt x="242" y="36"/>
                    <a:pt x="249" y="34"/>
                  </a:cubicBezTo>
                  <a:cubicBezTo>
                    <a:pt x="252" y="32"/>
                    <a:pt x="257" y="31"/>
                    <a:pt x="261" y="31"/>
                  </a:cubicBezTo>
                  <a:cubicBezTo>
                    <a:pt x="280" y="31"/>
                    <a:pt x="300" y="47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2"/>
                    <a:pt x="204" y="40"/>
                  </a:cubicBezTo>
                  <a:cubicBezTo>
                    <a:pt x="211" y="43"/>
                    <a:pt x="217" y="48"/>
                    <a:pt x="223" y="51"/>
                  </a:cubicBezTo>
                  <a:moveTo>
                    <a:pt x="149" y="51"/>
                  </a:moveTo>
                  <a:cubicBezTo>
                    <a:pt x="161" y="51"/>
                    <a:pt x="172" y="45"/>
                    <a:pt x="183" y="38"/>
                  </a:cubicBezTo>
                  <a:cubicBezTo>
                    <a:pt x="173" y="33"/>
                    <a:pt x="164" y="30"/>
                    <a:pt x="154" y="30"/>
                  </a:cubicBezTo>
                  <a:cubicBezTo>
                    <a:pt x="146" y="30"/>
                    <a:pt x="138" y="32"/>
                    <a:pt x="131" y="38"/>
                  </a:cubicBezTo>
                  <a:cubicBezTo>
                    <a:pt x="129" y="40"/>
                    <a:pt x="127" y="42"/>
                    <a:pt x="125" y="43"/>
                  </a:cubicBezTo>
                  <a:cubicBezTo>
                    <a:pt x="133" y="49"/>
                    <a:pt x="141" y="51"/>
                    <a:pt x="149" y="51"/>
                  </a:cubicBezTo>
                  <a:moveTo>
                    <a:pt x="197" y="71"/>
                  </a:moveTo>
                  <a:cubicBezTo>
                    <a:pt x="202" y="67"/>
                    <a:pt x="208" y="63"/>
                    <a:pt x="214" y="59"/>
                  </a:cubicBezTo>
                  <a:cubicBezTo>
                    <a:pt x="208" y="54"/>
                    <a:pt x="202" y="50"/>
                    <a:pt x="195" y="46"/>
                  </a:cubicBezTo>
                  <a:cubicBezTo>
                    <a:pt x="186" y="51"/>
                    <a:pt x="177" y="56"/>
                    <a:pt x="166" y="58"/>
                  </a:cubicBezTo>
                  <a:cubicBezTo>
                    <a:pt x="177" y="59"/>
                    <a:pt x="187" y="65"/>
                    <a:pt x="197" y="71"/>
                  </a:cubicBezTo>
                  <a:moveTo>
                    <a:pt x="121" y="70"/>
                  </a:moveTo>
                  <a:cubicBezTo>
                    <a:pt x="123" y="69"/>
                    <a:pt x="126" y="67"/>
                    <a:pt x="128" y="66"/>
                  </a:cubicBezTo>
                  <a:cubicBezTo>
                    <a:pt x="137" y="61"/>
                    <a:pt x="145" y="59"/>
                    <a:pt x="152" y="58"/>
                  </a:cubicBezTo>
                  <a:cubicBezTo>
                    <a:pt x="145" y="57"/>
                    <a:pt x="137" y="54"/>
                    <a:pt x="128" y="50"/>
                  </a:cubicBezTo>
                  <a:cubicBezTo>
                    <a:pt x="126" y="49"/>
                    <a:pt x="124" y="47"/>
                    <a:pt x="122" y="46"/>
                  </a:cubicBezTo>
                  <a:cubicBezTo>
                    <a:pt x="116" y="51"/>
                    <a:pt x="111" y="55"/>
                    <a:pt x="107" y="59"/>
                  </a:cubicBezTo>
                  <a:cubicBezTo>
                    <a:pt x="111" y="62"/>
                    <a:pt x="115" y="66"/>
                    <a:pt x="121" y="70"/>
                  </a:cubicBezTo>
                  <a:moveTo>
                    <a:pt x="267" y="70"/>
                  </a:moveTo>
                  <a:cubicBezTo>
                    <a:pt x="286" y="70"/>
                    <a:pt x="303" y="61"/>
                    <a:pt x="309" y="58"/>
                  </a:cubicBezTo>
                  <a:cubicBezTo>
                    <a:pt x="302" y="54"/>
                    <a:pt x="286" y="47"/>
                    <a:pt x="269" y="47"/>
                  </a:cubicBezTo>
                  <a:cubicBezTo>
                    <a:pt x="261" y="47"/>
                    <a:pt x="252" y="48"/>
                    <a:pt x="245" y="52"/>
                  </a:cubicBezTo>
                  <a:cubicBezTo>
                    <a:pt x="242" y="54"/>
                    <a:pt x="238" y="56"/>
                    <a:pt x="234" y="59"/>
                  </a:cubicBezTo>
                  <a:cubicBezTo>
                    <a:pt x="238" y="61"/>
                    <a:pt x="242" y="63"/>
                    <a:pt x="245" y="65"/>
                  </a:cubicBezTo>
                  <a:cubicBezTo>
                    <a:pt x="252" y="69"/>
                    <a:pt x="259" y="70"/>
                    <a:pt x="267" y="70"/>
                  </a:cubicBezTo>
                  <a:moveTo>
                    <a:pt x="16" y="66"/>
                  </a:moveTo>
                  <a:cubicBezTo>
                    <a:pt x="21" y="66"/>
                    <a:pt x="27" y="64"/>
                    <a:pt x="36" y="59"/>
                  </a:cubicBezTo>
                  <a:cubicBezTo>
                    <a:pt x="27" y="53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6"/>
                    <a:pt x="16" y="66"/>
                  </a:cubicBezTo>
                  <a:moveTo>
                    <a:pt x="78" y="65"/>
                  </a:moveTo>
                  <a:cubicBezTo>
                    <a:pt x="83" y="65"/>
                    <a:pt x="89" y="63"/>
                    <a:pt x="96" y="59"/>
                  </a:cubicBezTo>
                  <a:cubicBezTo>
                    <a:pt x="89" y="54"/>
                    <a:pt x="83" y="52"/>
                    <a:pt x="78" y="52"/>
                  </a:cubicBezTo>
                  <a:cubicBezTo>
                    <a:pt x="72" y="52"/>
                    <a:pt x="66" y="54"/>
                    <a:pt x="59" y="59"/>
                  </a:cubicBezTo>
                  <a:cubicBezTo>
                    <a:pt x="66" y="63"/>
                    <a:pt x="72" y="65"/>
                    <a:pt x="78" y="65"/>
                  </a:cubicBezTo>
                  <a:moveTo>
                    <a:pt x="260" y="86"/>
                  </a:moveTo>
                  <a:cubicBezTo>
                    <a:pt x="256" y="86"/>
                    <a:pt x="252" y="85"/>
                    <a:pt x="249" y="84"/>
                  </a:cubicBezTo>
                  <a:cubicBezTo>
                    <a:pt x="242" y="81"/>
                    <a:pt x="233" y="74"/>
                    <a:pt x="223" y="66"/>
                  </a:cubicBezTo>
                  <a:cubicBezTo>
                    <a:pt x="217" y="70"/>
                    <a:pt x="211" y="74"/>
                    <a:pt x="205" y="77"/>
                  </a:cubicBezTo>
                  <a:cubicBezTo>
                    <a:pt x="216" y="84"/>
                    <a:pt x="226" y="91"/>
                    <a:pt x="238" y="95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3"/>
                    <a:pt x="308" y="61"/>
                  </a:cubicBezTo>
                  <a:cubicBezTo>
                    <a:pt x="301" y="69"/>
                    <a:pt x="280" y="86"/>
                    <a:pt x="260" y="86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8"/>
                    <a:pt x="23" y="79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4"/>
                    <a:pt x="116" y="73"/>
                  </a:cubicBezTo>
                  <a:cubicBezTo>
                    <a:pt x="111" y="69"/>
                    <a:pt x="106" y="65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7"/>
                  </a:moveTo>
                  <a:cubicBezTo>
                    <a:pt x="164" y="87"/>
                    <a:pt x="174" y="84"/>
                    <a:pt x="184" y="78"/>
                  </a:cubicBezTo>
                  <a:cubicBezTo>
                    <a:pt x="173" y="71"/>
                    <a:pt x="162" y="65"/>
                    <a:pt x="149" y="65"/>
                  </a:cubicBezTo>
                  <a:cubicBezTo>
                    <a:pt x="141" y="65"/>
                    <a:pt x="133" y="67"/>
                    <a:pt x="124" y="73"/>
                  </a:cubicBezTo>
                  <a:cubicBezTo>
                    <a:pt x="126" y="75"/>
                    <a:pt x="129" y="77"/>
                    <a:pt x="131" y="79"/>
                  </a:cubicBezTo>
                  <a:cubicBezTo>
                    <a:pt x="138" y="85"/>
                    <a:pt x="146" y="87"/>
                    <a:pt x="154" y="87"/>
                  </a:cubicBezTo>
                  <a:moveTo>
                    <a:pt x="248" y="0"/>
                  </a:moveTo>
                  <a:cubicBezTo>
                    <a:pt x="248" y="0"/>
                    <a:pt x="248" y="0"/>
                    <a:pt x="248" y="0"/>
                  </a:cubicBezTo>
                  <a:cubicBezTo>
                    <a:pt x="243" y="0"/>
                    <a:pt x="238" y="1"/>
                    <a:pt x="234" y="2"/>
                  </a:cubicBezTo>
                  <a:cubicBezTo>
                    <a:pt x="223" y="6"/>
                    <a:pt x="213" y="14"/>
                    <a:pt x="202" y="23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4"/>
                    <a:pt x="159" y="24"/>
                  </a:cubicBezTo>
                  <a:cubicBezTo>
                    <a:pt x="149" y="24"/>
                    <a:pt x="139" y="27"/>
                    <a:pt x="131" y="33"/>
                  </a:cubicBezTo>
                  <a:cubicBezTo>
                    <a:pt x="127" y="36"/>
                    <a:pt x="124" y="38"/>
                    <a:pt x="121" y="40"/>
                  </a:cubicBezTo>
                  <a:cubicBezTo>
                    <a:pt x="121" y="40"/>
                    <a:pt x="120" y="39"/>
                    <a:pt x="120" y="39"/>
                  </a:cubicBezTo>
                  <a:cubicBezTo>
                    <a:pt x="116" y="36"/>
                    <a:pt x="113" y="34"/>
                    <a:pt x="110" y="31"/>
                  </a:cubicBezTo>
                  <a:cubicBezTo>
                    <a:pt x="89" y="15"/>
                    <a:pt x="74" y="4"/>
                    <a:pt x="59" y="4"/>
                  </a:cubicBezTo>
                  <a:cubicBezTo>
                    <a:pt x="46" y="4"/>
                    <a:pt x="34" y="14"/>
                    <a:pt x="21" y="36"/>
                  </a:cubicBezTo>
                  <a:cubicBezTo>
                    <a:pt x="20" y="36"/>
                    <a:pt x="20" y="36"/>
                    <a:pt x="19" y="36"/>
                  </a:cubicBezTo>
                  <a:cubicBezTo>
                    <a:pt x="7" y="36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0"/>
                    <a:pt x="7" y="81"/>
                    <a:pt x="19" y="81"/>
                  </a:cubicBezTo>
                  <a:cubicBezTo>
                    <a:pt x="20" y="81"/>
                    <a:pt x="21" y="81"/>
                    <a:pt x="21" y="80"/>
                  </a:cubicBezTo>
                  <a:cubicBezTo>
                    <a:pt x="35" y="102"/>
                    <a:pt x="46" y="112"/>
                    <a:pt x="59" y="112"/>
                  </a:cubicBezTo>
                  <a:cubicBezTo>
                    <a:pt x="74" y="112"/>
                    <a:pt x="89" y="100"/>
                    <a:pt x="110" y="85"/>
                  </a:cubicBezTo>
                  <a:cubicBezTo>
                    <a:pt x="113" y="82"/>
                    <a:pt x="116" y="80"/>
                    <a:pt x="12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79"/>
                    <a:pt x="127" y="82"/>
                    <a:pt x="131" y="84"/>
                  </a:cubicBezTo>
                  <a:cubicBezTo>
                    <a:pt x="139" y="90"/>
                    <a:pt x="149" y="93"/>
                    <a:pt x="159" y="93"/>
                  </a:cubicBezTo>
                  <a:cubicBezTo>
                    <a:pt x="169" y="93"/>
                    <a:pt x="180" y="91"/>
                    <a:pt x="192" y="85"/>
                  </a:cubicBezTo>
                  <a:cubicBezTo>
                    <a:pt x="195" y="88"/>
                    <a:pt x="198" y="90"/>
                    <a:pt x="201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5"/>
                    <a:pt x="243" y="116"/>
                    <a:pt x="248" y="116"/>
                  </a:cubicBezTo>
                  <a:cubicBezTo>
                    <a:pt x="287" y="116"/>
                    <a:pt x="313" y="61"/>
                    <a:pt x="314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7"/>
                    <a:pt x="314" y="57"/>
                    <a:pt x="314" y="57"/>
                  </a:cubicBezTo>
                  <a:cubicBezTo>
                    <a:pt x="313" y="55"/>
                    <a:pt x="286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8"/>
                    <a:pt x="107" y="38"/>
                  </a:cubicBezTo>
                  <a:cubicBezTo>
                    <a:pt x="110" y="40"/>
                    <a:pt x="113" y="42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8"/>
                    <a:pt x="106" y="51"/>
                    <a:pt x="102" y="54"/>
                  </a:cubicBezTo>
                  <a:cubicBezTo>
                    <a:pt x="91" y="45"/>
                    <a:pt x="82" y="40"/>
                    <a:pt x="72" y="40"/>
                  </a:cubicBezTo>
                  <a:cubicBezTo>
                    <a:pt x="65" y="40"/>
                    <a:pt x="57" y="43"/>
                    <a:pt x="48" y="49"/>
                  </a:cubicBezTo>
                  <a:cubicBezTo>
                    <a:pt x="38" y="43"/>
                    <a:pt x="30" y="38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39"/>
                    <a:pt x="206" y="39"/>
                    <a:pt x="206" y="39"/>
                  </a:cubicBezTo>
                  <a:cubicBezTo>
                    <a:pt x="216" y="32"/>
                    <a:pt x="226" y="25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0"/>
                    <a:pt x="261" y="30"/>
                  </a:cubicBezTo>
                  <a:cubicBezTo>
                    <a:pt x="256" y="30"/>
                    <a:pt x="252" y="31"/>
                    <a:pt x="248" y="33"/>
                  </a:cubicBezTo>
                  <a:cubicBezTo>
                    <a:pt x="241" y="36"/>
                    <a:pt x="232" y="43"/>
                    <a:pt x="223" y="50"/>
                  </a:cubicBezTo>
                  <a:cubicBezTo>
                    <a:pt x="218" y="47"/>
                    <a:pt x="212" y="43"/>
                    <a:pt x="206" y="40"/>
                  </a:cubicBezTo>
                  <a:close/>
                  <a:moveTo>
                    <a:pt x="127" y="43"/>
                  </a:moveTo>
                  <a:cubicBezTo>
                    <a:pt x="128" y="42"/>
                    <a:pt x="130" y="41"/>
                    <a:pt x="132" y="39"/>
                  </a:cubicBezTo>
                  <a:cubicBezTo>
                    <a:pt x="138" y="34"/>
                    <a:pt x="146" y="31"/>
                    <a:pt x="154" y="31"/>
                  </a:cubicBezTo>
                  <a:cubicBezTo>
                    <a:pt x="162" y="31"/>
                    <a:pt x="171" y="33"/>
                    <a:pt x="181" y="38"/>
                  </a:cubicBezTo>
                  <a:cubicBezTo>
                    <a:pt x="169" y="46"/>
                    <a:pt x="159" y="50"/>
                    <a:pt x="149" y="50"/>
                  </a:cubicBezTo>
                  <a:cubicBezTo>
                    <a:pt x="141" y="50"/>
                    <a:pt x="134" y="48"/>
                    <a:pt x="127" y="43"/>
                  </a:cubicBezTo>
                  <a:close/>
                  <a:moveTo>
                    <a:pt x="171" y="58"/>
                  </a:moveTo>
                  <a:cubicBezTo>
                    <a:pt x="180" y="56"/>
                    <a:pt x="188" y="51"/>
                    <a:pt x="195" y="47"/>
                  </a:cubicBezTo>
                  <a:cubicBezTo>
                    <a:pt x="202" y="51"/>
                    <a:pt x="208" y="55"/>
                    <a:pt x="212" y="59"/>
                  </a:cubicBezTo>
                  <a:cubicBezTo>
                    <a:pt x="206" y="63"/>
                    <a:pt x="201" y="67"/>
                    <a:pt x="197" y="70"/>
                  </a:cubicBezTo>
                  <a:cubicBezTo>
                    <a:pt x="189" y="65"/>
                    <a:pt x="181" y="60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6"/>
                    <a:pt x="114" y="54"/>
                    <a:pt x="118" y="51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4" y="54"/>
                    <a:pt x="141" y="57"/>
                    <a:pt x="147" y="58"/>
                  </a:cubicBezTo>
                  <a:cubicBezTo>
                    <a:pt x="141" y="59"/>
                    <a:pt x="134" y="62"/>
                    <a:pt x="128" y="65"/>
                  </a:cubicBezTo>
                  <a:cubicBezTo>
                    <a:pt x="126" y="66"/>
                    <a:pt x="123" y="68"/>
                    <a:pt x="121" y="69"/>
                  </a:cubicBezTo>
                  <a:cubicBezTo>
                    <a:pt x="117" y="66"/>
                    <a:pt x="117" y="66"/>
                    <a:pt x="117" y="66"/>
                  </a:cubicBezTo>
                  <a:cubicBezTo>
                    <a:pt x="114" y="64"/>
                    <a:pt x="111" y="61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6"/>
                    <a:pt x="243" y="55"/>
                    <a:pt x="245" y="53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299" y="54"/>
                    <a:pt x="307" y="58"/>
                  </a:cubicBezTo>
                  <a:cubicBezTo>
                    <a:pt x="299" y="62"/>
                    <a:pt x="284" y="69"/>
                    <a:pt x="267" y="69"/>
                  </a:cubicBezTo>
                  <a:cubicBezTo>
                    <a:pt x="259" y="69"/>
                    <a:pt x="252" y="68"/>
                    <a:pt x="245" y="64"/>
                  </a:cubicBezTo>
                  <a:cubicBezTo>
                    <a:pt x="243" y="63"/>
                    <a:pt x="240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3"/>
                    <a:pt x="21" y="65"/>
                    <a:pt x="16" y="65"/>
                  </a:cubicBezTo>
                  <a:cubicBezTo>
                    <a:pt x="8" y="65"/>
                    <a:pt x="5" y="60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3"/>
                    <a:pt x="78" y="53"/>
                  </a:cubicBezTo>
                  <a:cubicBezTo>
                    <a:pt x="82" y="53"/>
                    <a:pt x="88" y="55"/>
                    <a:pt x="94" y="59"/>
                  </a:cubicBezTo>
                  <a:cubicBezTo>
                    <a:pt x="88" y="63"/>
                    <a:pt x="83" y="64"/>
                    <a:pt x="78" y="64"/>
                  </a:cubicBezTo>
                  <a:cubicBezTo>
                    <a:pt x="73" y="64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6"/>
                    <a:pt x="109" y="69"/>
                    <a:pt x="114" y="72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4"/>
                    <a:pt x="110" y="76"/>
                    <a:pt x="107" y="77"/>
                  </a:cubicBezTo>
                  <a:cubicBezTo>
                    <a:pt x="92" y="87"/>
                    <a:pt x="77" y="97"/>
                    <a:pt x="61" y="97"/>
                  </a:cubicBezTo>
                  <a:cubicBezTo>
                    <a:pt x="49" y="97"/>
                    <a:pt x="37" y="91"/>
                    <a:pt x="25" y="80"/>
                  </a:cubicBezTo>
                  <a:cubicBezTo>
                    <a:pt x="31" y="78"/>
                    <a:pt x="39" y="74"/>
                    <a:pt x="48" y="68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3"/>
                  </a:moveTo>
                  <a:cubicBezTo>
                    <a:pt x="133" y="68"/>
                    <a:pt x="141" y="66"/>
                    <a:pt x="149" y="66"/>
                  </a:cubicBezTo>
                  <a:cubicBezTo>
                    <a:pt x="159" y="66"/>
                    <a:pt x="170" y="70"/>
                    <a:pt x="182" y="78"/>
                  </a:cubicBezTo>
                  <a:cubicBezTo>
                    <a:pt x="172" y="84"/>
                    <a:pt x="163" y="86"/>
                    <a:pt x="154" y="86"/>
                  </a:cubicBezTo>
                  <a:cubicBezTo>
                    <a:pt x="146" y="86"/>
                    <a:pt x="138" y="84"/>
                    <a:pt x="132" y="78"/>
                  </a:cubicBezTo>
                  <a:cubicBezTo>
                    <a:pt x="130" y="77"/>
                    <a:pt x="128" y="75"/>
                    <a:pt x="126" y="73"/>
                  </a:cubicBezTo>
                  <a:close/>
                  <a:moveTo>
                    <a:pt x="260" y="87"/>
                  </a:moveTo>
                  <a:cubicBezTo>
                    <a:pt x="277" y="87"/>
                    <a:pt x="294" y="75"/>
                    <a:pt x="304" y="67"/>
                  </a:cubicBezTo>
                  <a:cubicBezTo>
                    <a:pt x="295" y="79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4"/>
                  </a:cubicBezTo>
                  <a:cubicBezTo>
                    <a:pt x="227" y="91"/>
                    <a:pt x="217" y="84"/>
                    <a:pt x="207" y="77"/>
                  </a:cubicBezTo>
                  <a:cubicBezTo>
                    <a:pt x="213" y="74"/>
                    <a:pt x="218" y="70"/>
                    <a:pt x="223" y="67"/>
                  </a:cubicBezTo>
                  <a:cubicBezTo>
                    <a:pt x="232" y="75"/>
                    <a:pt x="242" y="82"/>
                    <a:pt x="248" y="85"/>
                  </a:cubicBezTo>
                  <a:cubicBezTo>
                    <a:pt x="252" y="86"/>
                    <a:pt x="256" y="87"/>
                    <a:pt x="260" y="8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6"/>
            <p:cNvSpPr>
              <a:spLocks noEditPoints="1"/>
            </p:cNvSpPr>
            <p:nvPr/>
          </p:nvSpPr>
          <p:spPr bwMode="auto">
            <a:xfrm>
              <a:off x="7881938" y="5597525"/>
              <a:ext cx="1266825" cy="1263650"/>
            </a:xfrm>
            <a:custGeom>
              <a:avLst/>
              <a:gdLst>
                <a:gd name="T0" fmla="*/ 331 w 399"/>
                <a:gd name="T1" fmla="*/ 365 h 398"/>
                <a:gd name="T2" fmla="*/ 255 w 399"/>
                <a:gd name="T3" fmla="*/ 369 h 398"/>
                <a:gd name="T4" fmla="*/ 194 w 399"/>
                <a:gd name="T5" fmla="*/ 334 h 398"/>
                <a:gd name="T6" fmla="*/ 112 w 399"/>
                <a:gd name="T7" fmla="*/ 350 h 398"/>
                <a:gd name="T8" fmla="*/ 0 w 399"/>
                <a:gd name="T9" fmla="*/ 316 h 398"/>
                <a:gd name="T10" fmla="*/ 0 w 399"/>
                <a:gd name="T11" fmla="*/ 316 h 398"/>
                <a:gd name="T12" fmla="*/ 112 w 399"/>
                <a:gd name="T13" fmla="*/ 282 h 398"/>
                <a:gd name="T14" fmla="*/ 193 w 399"/>
                <a:gd name="T15" fmla="*/ 299 h 398"/>
                <a:gd name="T16" fmla="*/ 265 w 399"/>
                <a:gd name="T17" fmla="*/ 265 h 398"/>
                <a:gd name="T18" fmla="*/ 292 w 399"/>
                <a:gd name="T19" fmla="*/ 183 h 398"/>
                <a:gd name="T20" fmla="*/ 269 w 399"/>
                <a:gd name="T21" fmla="*/ 38 h 398"/>
                <a:gd name="T22" fmla="*/ 350 w 399"/>
                <a:gd name="T23" fmla="*/ 112 h 398"/>
                <a:gd name="T24" fmla="*/ 335 w 399"/>
                <a:gd name="T25" fmla="*/ 195 h 398"/>
                <a:gd name="T26" fmla="*/ 350 w 399"/>
                <a:gd name="T27" fmla="*/ 292 h 398"/>
                <a:gd name="T28" fmla="*/ 397 w 399"/>
                <a:gd name="T29" fmla="*/ 383 h 398"/>
                <a:gd name="T30" fmla="*/ 367 w 399"/>
                <a:gd name="T31" fmla="*/ 382 h 398"/>
                <a:gd name="T32" fmla="*/ 334 w 399"/>
                <a:gd name="T33" fmla="*/ 334 h 398"/>
                <a:gd name="T34" fmla="*/ 330 w 399"/>
                <a:gd name="T35" fmla="*/ 363 h 398"/>
                <a:gd name="T36" fmla="*/ 315 w 399"/>
                <a:gd name="T37" fmla="*/ 357 h 398"/>
                <a:gd name="T38" fmla="*/ 199 w 399"/>
                <a:gd name="T39" fmla="*/ 331 h 398"/>
                <a:gd name="T40" fmla="*/ 291 w 399"/>
                <a:gd name="T41" fmla="*/ 337 h 398"/>
                <a:gd name="T42" fmla="*/ 200 w 399"/>
                <a:gd name="T43" fmla="*/ 330 h 398"/>
                <a:gd name="T44" fmla="*/ 59 w 399"/>
                <a:gd name="T45" fmla="*/ 355 h 398"/>
                <a:gd name="T46" fmla="*/ 65 w 399"/>
                <a:gd name="T47" fmla="*/ 342 h 398"/>
                <a:gd name="T48" fmla="*/ 160 w 399"/>
                <a:gd name="T49" fmla="*/ 345 h 398"/>
                <a:gd name="T50" fmla="*/ 165 w 399"/>
                <a:gd name="T51" fmla="*/ 324 h 398"/>
                <a:gd name="T52" fmla="*/ 314 w 399"/>
                <a:gd name="T53" fmla="*/ 325 h 398"/>
                <a:gd name="T54" fmla="*/ 338 w 399"/>
                <a:gd name="T55" fmla="*/ 294 h 398"/>
                <a:gd name="T56" fmla="*/ 357 w 399"/>
                <a:gd name="T57" fmla="*/ 316 h 398"/>
                <a:gd name="T58" fmla="*/ 145 w 399"/>
                <a:gd name="T59" fmla="*/ 316 h 398"/>
                <a:gd name="T60" fmla="*/ 47 w 399"/>
                <a:gd name="T61" fmla="*/ 328 h 398"/>
                <a:gd name="T62" fmla="*/ 45 w 399"/>
                <a:gd name="T63" fmla="*/ 306 h 398"/>
                <a:gd name="T64" fmla="*/ 194 w 399"/>
                <a:gd name="T65" fmla="*/ 328 h 398"/>
                <a:gd name="T66" fmla="*/ 193 w 399"/>
                <a:gd name="T67" fmla="*/ 305 h 398"/>
                <a:gd name="T68" fmla="*/ 299 w 399"/>
                <a:gd name="T69" fmla="*/ 324 h 398"/>
                <a:gd name="T70" fmla="*/ 296 w 399"/>
                <a:gd name="T71" fmla="*/ 309 h 398"/>
                <a:gd name="T72" fmla="*/ 237 w 399"/>
                <a:gd name="T73" fmla="*/ 323 h 398"/>
                <a:gd name="T74" fmla="*/ 325 w 399"/>
                <a:gd name="T75" fmla="*/ 314 h 398"/>
                <a:gd name="T76" fmla="*/ 333 w 399"/>
                <a:gd name="T77" fmla="*/ 312 h 398"/>
                <a:gd name="T78" fmla="*/ 242 w 399"/>
                <a:gd name="T79" fmla="*/ 298 h 398"/>
                <a:gd name="T80" fmla="*/ 207 w 399"/>
                <a:gd name="T81" fmla="*/ 296 h 398"/>
                <a:gd name="T82" fmla="*/ 309 w 399"/>
                <a:gd name="T83" fmla="*/ 299 h 398"/>
                <a:gd name="T84" fmla="*/ 59 w 399"/>
                <a:gd name="T85" fmla="*/ 277 h 398"/>
                <a:gd name="T86" fmla="*/ 91 w 399"/>
                <a:gd name="T87" fmla="*/ 309 h 398"/>
                <a:gd name="T88" fmla="*/ 59 w 399"/>
                <a:gd name="T89" fmla="*/ 277 h 398"/>
                <a:gd name="T90" fmla="*/ 183 w 399"/>
                <a:gd name="T91" fmla="*/ 297 h 398"/>
                <a:gd name="T92" fmla="*/ 296 w 399"/>
                <a:gd name="T93" fmla="*/ 207 h 398"/>
                <a:gd name="T94" fmla="*/ 304 w 399"/>
                <a:gd name="T95" fmla="*/ 201 h 398"/>
                <a:gd name="T96" fmla="*/ 336 w 399"/>
                <a:gd name="T97" fmla="*/ 207 h 398"/>
                <a:gd name="T98" fmla="*/ 326 w 399"/>
                <a:gd name="T99" fmla="*/ 267 h 398"/>
                <a:gd name="T100" fmla="*/ 308 w 399"/>
                <a:gd name="T101" fmla="*/ 196 h 398"/>
                <a:gd name="T102" fmla="*/ 323 w 399"/>
                <a:gd name="T103" fmla="*/ 186 h 398"/>
                <a:gd name="T104" fmla="*/ 308 w 399"/>
                <a:gd name="T105" fmla="*/ 196 h 398"/>
                <a:gd name="T106" fmla="*/ 336 w 399"/>
                <a:gd name="T107" fmla="*/ 131 h 398"/>
                <a:gd name="T108" fmla="*/ 296 w 399"/>
                <a:gd name="T109" fmla="*/ 132 h 398"/>
                <a:gd name="T110" fmla="*/ 317 w 399"/>
                <a:gd name="T111" fmla="*/ 101 h 398"/>
                <a:gd name="T112" fmla="*/ 297 w 399"/>
                <a:gd name="T113" fmla="*/ 109 h 398"/>
                <a:gd name="T114" fmla="*/ 310 w 399"/>
                <a:gd name="T115" fmla="*/ 7 h 398"/>
                <a:gd name="T116" fmla="*/ 322 w 399"/>
                <a:gd name="T117" fmla="*/ 8 h 398"/>
                <a:gd name="T118" fmla="*/ 311 w 399"/>
                <a:gd name="T119" fmla="*/ 69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9" h="398">
                  <a:moveTo>
                    <a:pt x="384" y="398"/>
                  </a:moveTo>
                  <a:cubicBezTo>
                    <a:pt x="384" y="398"/>
                    <a:pt x="383" y="397"/>
                    <a:pt x="382" y="397"/>
                  </a:cubicBezTo>
                  <a:cubicBezTo>
                    <a:pt x="382" y="397"/>
                    <a:pt x="382" y="397"/>
                    <a:pt x="381" y="397"/>
                  </a:cubicBezTo>
                  <a:cubicBezTo>
                    <a:pt x="375" y="397"/>
                    <a:pt x="347" y="396"/>
                    <a:pt x="331" y="365"/>
                  </a:cubicBezTo>
                  <a:cubicBezTo>
                    <a:pt x="326" y="376"/>
                    <a:pt x="319" y="382"/>
                    <a:pt x="310" y="382"/>
                  </a:cubicBezTo>
                  <a:cubicBezTo>
                    <a:pt x="304" y="382"/>
                    <a:pt x="299" y="378"/>
                    <a:pt x="296" y="373"/>
                  </a:cubicBezTo>
                  <a:cubicBezTo>
                    <a:pt x="291" y="364"/>
                    <a:pt x="291" y="348"/>
                    <a:pt x="292" y="340"/>
                  </a:cubicBezTo>
                  <a:cubicBezTo>
                    <a:pt x="279" y="360"/>
                    <a:pt x="268" y="369"/>
                    <a:pt x="255" y="369"/>
                  </a:cubicBezTo>
                  <a:cubicBezTo>
                    <a:pt x="255" y="369"/>
                    <a:pt x="255" y="369"/>
                    <a:pt x="255" y="369"/>
                  </a:cubicBezTo>
                  <a:cubicBezTo>
                    <a:pt x="241" y="369"/>
                    <a:pt x="226" y="358"/>
                    <a:pt x="205" y="342"/>
                  </a:cubicBezTo>
                  <a:cubicBezTo>
                    <a:pt x="202" y="340"/>
                    <a:pt x="198" y="337"/>
                    <a:pt x="195" y="334"/>
                  </a:cubicBezTo>
                  <a:cubicBezTo>
                    <a:pt x="194" y="334"/>
                    <a:pt x="194" y="334"/>
                    <a:pt x="194" y="334"/>
                  </a:cubicBezTo>
                  <a:cubicBezTo>
                    <a:pt x="191" y="336"/>
                    <a:pt x="187" y="339"/>
                    <a:pt x="183" y="342"/>
                  </a:cubicBezTo>
                  <a:cubicBezTo>
                    <a:pt x="175" y="348"/>
                    <a:pt x="165" y="351"/>
                    <a:pt x="155" y="351"/>
                  </a:cubicBezTo>
                  <a:cubicBezTo>
                    <a:pt x="145" y="351"/>
                    <a:pt x="134" y="348"/>
                    <a:pt x="122" y="342"/>
                  </a:cubicBezTo>
                  <a:cubicBezTo>
                    <a:pt x="119" y="345"/>
                    <a:pt x="115" y="348"/>
                    <a:pt x="112" y="350"/>
                  </a:cubicBezTo>
                  <a:cubicBezTo>
                    <a:pt x="101" y="359"/>
                    <a:pt x="91" y="367"/>
                    <a:pt x="80" y="371"/>
                  </a:cubicBezTo>
                  <a:cubicBezTo>
                    <a:pt x="75" y="372"/>
                    <a:pt x="71" y="373"/>
                    <a:pt x="66" y="373"/>
                  </a:cubicBezTo>
                  <a:cubicBezTo>
                    <a:pt x="40" y="373"/>
                    <a:pt x="19" y="347"/>
                    <a:pt x="8" y="331"/>
                  </a:cubicBezTo>
                  <a:cubicBezTo>
                    <a:pt x="5" y="326"/>
                    <a:pt x="0" y="318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4"/>
                    <a:pt x="5" y="306"/>
                    <a:pt x="9" y="300"/>
                  </a:cubicBezTo>
                  <a:cubicBezTo>
                    <a:pt x="19" y="285"/>
                    <a:pt x="40" y="259"/>
                    <a:pt x="66" y="259"/>
                  </a:cubicBezTo>
                  <a:cubicBezTo>
                    <a:pt x="71" y="259"/>
                    <a:pt x="75" y="259"/>
                    <a:pt x="80" y="261"/>
                  </a:cubicBezTo>
                  <a:cubicBezTo>
                    <a:pt x="91" y="265"/>
                    <a:pt x="101" y="273"/>
                    <a:pt x="112" y="282"/>
                  </a:cubicBezTo>
                  <a:cubicBezTo>
                    <a:pt x="116" y="285"/>
                    <a:pt x="120" y="288"/>
                    <a:pt x="124" y="290"/>
                  </a:cubicBezTo>
                  <a:cubicBezTo>
                    <a:pt x="135" y="285"/>
                    <a:pt x="145" y="283"/>
                    <a:pt x="155" y="283"/>
                  </a:cubicBezTo>
                  <a:cubicBezTo>
                    <a:pt x="165" y="283"/>
                    <a:pt x="175" y="286"/>
                    <a:pt x="183" y="292"/>
                  </a:cubicBezTo>
                  <a:cubicBezTo>
                    <a:pt x="187" y="294"/>
                    <a:pt x="190" y="296"/>
                    <a:pt x="193" y="299"/>
                  </a:cubicBezTo>
                  <a:cubicBezTo>
                    <a:pt x="194" y="298"/>
                    <a:pt x="194" y="298"/>
                    <a:pt x="195" y="297"/>
                  </a:cubicBezTo>
                  <a:cubicBezTo>
                    <a:pt x="198" y="295"/>
                    <a:pt x="202" y="292"/>
                    <a:pt x="205" y="290"/>
                  </a:cubicBezTo>
                  <a:cubicBezTo>
                    <a:pt x="226" y="274"/>
                    <a:pt x="241" y="263"/>
                    <a:pt x="255" y="263"/>
                  </a:cubicBezTo>
                  <a:cubicBezTo>
                    <a:pt x="258" y="263"/>
                    <a:pt x="262" y="264"/>
                    <a:pt x="265" y="265"/>
                  </a:cubicBezTo>
                  <a:cubicBezTo>
                    <a:pt x="258" y="248"/>
                    <a:pt x="271" y="231"/>
                    <a:pt x="290" y="205"/>
                  </a:cubicBezTo>
                  <a:cubicBezTo>
                    <a:pt x="292" y="202"/>
                    <a:pt x="295" y="199"/>
                    <a:pt x="297" y="195"/>
                  </a:cubicBezTo>
                  <a:cubicBezTo>
                    <a:pt x="298" y="195"/>
                    <a:pt x="298" y="194"/>
                    <a:pt x="299" y="193"/>
                  </a:cubicBezTo>
                  <a:cubicBezTo>
                    <a:pt x="296" y="190"/>
                    <a:pt x="294" y="187"/>
                    <a:pt x="292" y="183"/>
                  </a:cubicBezTo>
                  <a:cubicBezTo>
                    <a:pt x="281" y="167"/>
                    <a:pt x="280" y="147"/>
                    <a:pt x="290" y="124"/>
                  </a:cubicBezTo>
                  <a:cubicBezTo>
                    <a:pt x="288" y="120"/>
                    <a:pt x="285" y="116"/>
                    <a:pt x="282" y="112"/>
                  </a:cubicBezTo>
                  <a:cubicBezTo>
                    <a:pt x="273" y="101"/>
                    <a:pt x="265" y="91"/>
                    <a:pt x="261" y="80"/>
                  </a:cubicBezTo>
                  <a:cubicBezTo>
                    <a:pt x="256" y="66"/>
                    <a:pt x="259" y="52"/>
                    <a:pt x="269" y="38"/>
                  </a:cubicBezTo>
                  <a:cubicBezTo>
                    <a:pt x="285" y="14"/>
                    <a:pt x="316" y="0"/>
                    <a:pt x="316" y="0"/>
                  </a:cubicBezTo>
                  <a:cubicBezTo>
                    <a:pt x="316" y="0"/>
                    <a:pt x="346" y="14"/>
                    <a:pt x="363" y="38"/>
                  </a:cubicBezTo>
                  <a:cubicBezTo>
                    <a:pt x="373" y="52"/>
                    <a:pt x="376" y="66"/>
                    <a:pt x="371" y="80"/>
                  </a:cubicBezTo>
                  <a:cubicBezTo>
                    <a:pt x="367" y="91"/>
                    <a:pt x="359" y="101"/>
                    <a:pt x="350" y="112"/>
                  </a:cubicBezTo>
                  <a:cubicBezTo>
                    <a:pt x="348" y="116"/>
                    <a:pt x="345" y="119"/>
                    <a:pt x="342" y="122"/>
                  </a:cubicBezTo>
                  <a:cubicBezTo>
                    <a:pt x="353" y="147"/>
                    <a:pt x="353" y="167"/>
                    <a:pt x="342" y="183"/>
                  </a:cubicBezTo>
                  <a:cubicBezTo>
                    <a:pt x="339" y="187"/>
                    <a:pt x="336" y="191"/>
                    <a:pt x="334" y="194"/>
                  </a:cubicBezTo>
                  <a:cubicBezTo>
                    <a:pt x="334" y="195"/>
                    <a:pt x="334" y="195"/>
                    <a:pt x="335" y="195"/>
                  </a:cubicBezTo>
                  <a:cubicBezTo>
                    <a:pt x="337" y="199"/>
                    <a:pt x="340" y="202"/>
                    <a:pt x="342" y="205"/>
                  </a:cubicBezTo>
                  <a:cubicBezTo>
                    <a:pt x="359" y="228"/>
                    <a:pt x="371" y="245"/>
                    <a:pt x="368" y="260"/>
                  </a:cubicBezTo>
                  <a:cubicBezTo>
                    <a:pt x="367" y="271"/>
                    <a:pt x="357" y="281"/>
                    <a:pt x="340" y="292"/>
                  </a:cubicBezTo>
                  <a:cubicBezTo>
                    <a:pt x="343" y="292"/>
                    <a:pt x="346" y="292"/>
                    <a:pt x="350" y="292"/>
                  </a:cubicBezTo>
                  <a:cubicBezTo>
                    <a:pt x="360" y="292"/>
                    <a:pt x="368" y="293"/>
                    <a:pt x="373" y="296"/>
                  </a:cubicBezTo>
                  <a:cubicBezTo>
                    <a:pt x="379" y="299"/>
                    <a:pt x="382" y="305"/>
                    <a:pt x="382" y="312"/>
                  </a:cubicBezTo>
                  <a:cubicBezTo>
                    <a:pt x="381" y="320"/>
                    <a:pt x="375" y="327"/>
                    <a:pt x="365" y="331"/>
                  </a:cubicBezTo>
                  <a:cubicBezTo>
                    <a:pt x="399" y="349"/>
                    <a:pt x="397" y="382"/>
                    <a:pt x="397" y="383"/>
                  </a:cubicBezTo>
                  <a:cubicBezTo>
                    <a:pt x="397" y="388"/>
                    <a:pt x="396" y="392"/>
                    <a:pt x="394" y="394"/>
                  </a:cubicBezTo>
                  <a:cubicBezTo>
                    <a:pt x="392" y="396"/>
                    <a:pt x="388" y="398"/>
                    <a:pt x="384" y="398"/>
                  </a:cubicBezTo>
                  <a:close/>
                  <a:moveTo>
                    <a:pt x="334" y="334"/>
                  </a:moveTo>
                  <a:cubicBezTo>
                    <a:pt x="336" y="341"/>
                    <a:pt x="350" y="382"/>
                    <a:pt x="367" y="382"/>
                  </a:cubicBezTo>
                  <a:cubicBezTo>
                    <a:pt x="367" y="382"/>
                    <a:pt x="367" y="382"/>
                    <a:pt x="367" y="382"/>
                  </a:cubicBezTo>
                  <a:cubicBezTo>
                    <a:pt x="371" y="382"/>
                    <a:pt x="374" y="381"/>
                    <a:pt x="377" y="378"/>
                  </a:cubicBezTo>
                  <a:cubicBezTo>
                    <a:pt x="380" y="375"/>
                    <a:pt x="381" y="372"/>
                    <a:pt x="381" y="369"/>
                  </a:cubicBezTo>
                  <a:cubicBezTo>
                    <a:pt x="378" y="354"/>
                    <a:pt x="341" y="337"/>
                    <a:pt x="334" y="334"/>
                  </a:cubicBezTo>
                  <a:close/>
                  <a:moveTo>
                    <a:pt x="294" y="338"/>
                  </a:moveTo>
                  <a:cubicBezTo>
                    <a:pt x="297" y="360"/>
                    <a:pt x="313" y="364"/>
                    <a:pt x="323" y="364"/>
                  </a:cubicBezTo>
                  <a:cubicBezTo>
                    <a:pt x="323" y="364"/>
                    <a:pt x="323" y="364"/>
                    <a:pt x="323" y="364"/>
                  </a:cubicBezTo>
                  <a:cubicBezTo>
                    <a:pt x="326" y="364"/>
                    <a:pt x="328" y="363"/>
                    <a:pt x="330" y="363"/>
                  </a:cubicBezTo>
                  <a:cubicBezTo>
                    <a:pt x="327" y="357"/>
                    <a:pt x="325" y="349"/>
                    <a:pt x="324" y="340"/>
                  </a:cubicBezTo>
                  <a:cubicBezTo>
                    <a:pt x="321" y="349"/>
                    <a:pt x="316" y="357"/>
                    <a:pt x="316" y="357"/>
                  </a:cubicBezTo>
                  <a:cubicBezTo>
                    <a:pt x="315" y="357"/>
                    <a:pt x="315" y="357"/>
                    <a:pt x="315" y="357"/>
                  </a:cubicBezTo>
                  <a:cubicBezTo>
                    <a:pt x="315" y="357"/>
                    <a:pt x="315" y="357"/>
                    <a:pt x="315" y="357"/>
                  </a:cubicBezTo>
                  <a:cubicBezTo>
                    <a:pt x="309" y="349"/>
                    <a:pt x="305" y="342"/>
                    <a:pt x="305" y="335"/>
                  </a:cubicBezTo>
                  <a:cubicBezTo>
                    <a:pt x="302" y="337"/>
                    <a:pt x="299" y="338"/>
                    <a:pt x="295" y="338"/>
                  </a:cubicBezTo>
                  <a:cubicBezTo>
                    <a:pt x="295" y="338"/>
                    <a:pt x="294" y="338"/>
                    <a:pt x="294" y="338"/>
                  </a:cubicBezTo>
                  <a:close/>
                  <a:moveTo>
                    <a:pt x="199" y="331"/>
                  </a:moveTo>
                  <a:cubicBezTo>
                    <a:pt x="202" y="332"/>
                    <a:pt x="204" y="334"/>
                    <a:pt x="207" y="336"/>
                  </a:cubicBezTo>
                  <a:cubicBezTo>
                    <a:pt x="223" y="346"/>
                    <a:pt x="238" y="355"/>
                    <a:pt x="254" y="355"/>
                  </a:cubicBezTo>
                  <a:cubicBezTo>
                    <a:pt x="254" y="355"/>
                    <a:pt x="254" y="355"/>
                    <a:pt x="254" y="355"/>
                  </a:cubicBezTo>
                  <a:cubicBezTo>
                    <a:pt x="267" y="355"/>
                    <a:pt x="279" y="349"/>
                    <a:pt x="291" y="337"/>
                  </a:cubicBezTo>
                  <a:cubicBezTo>
                    <a:pt x="285" y="336"/>
                    <a:pt x="276" y="332"/>
                    <a:pt x="267" y="325"/>
                  </a:cubicBezTo>
                  <a:cubicBezTo>
                    <a:pt x="257" y="332"/>
                    <a:pt x="250" y="335"/>
                    <a:pt x="242" y="335"/>
                  </a:cubicBezTo>
                  <a:cubicBezTo>
                    <a:pt x="233" y="335"/>
                    <a:pt x="224" y="330"/>
                    <a:pt x="213" y="321"/>
                  </a:cubicBezTo>
                  <a:cubicBezTo>
                    <a:pt x="209" y="324"/>
                    <a:pt x="205" y="326"/>
                    <a:pt x="200" y="330"/>
                  </a:cubicBezTo>
                  <a:lnTo>
                    <a:pt x="199" y="331"/>
                  </a:lnTo>
                  <a:close/>
                  <a:moveTo>
                    <a:pt x="7" y="322"/>
                  </a:moveTo>
                  <a:cubicBezTo>
                    <a:pt x="15" y="334"/>
                    <a:pt x="33" y="355"/>
                    <a:pt x="59" y="355"/>
                  </a:cubicBezTo>
                  <a:cubicBezTo>
                    <a:pt x="59" y="355"/>
                    <a:pt x="59" y="355"/>
                    <a:pt x="59" y="355"/>
                  </a:cubicBezTo>
                  <a:cubicBezTo>
                    <a:pt x="65" y="355"/>
                    <a:pt x="70" y="354"/>
                    <a:pt x="76" y="352"/>
                  </a:cubicBezTo>
                  <a:cubicBezTo>
                    <a:pt x="88" y="349"/>
                    <a:pt x="98" y="342"/>
                    <a:pt x="108" y="335"/>
                  </a:cubicBezTo>
                  <a:cubicBezTo>
                    <a:pt x="102" y="332"/>
                    <a:pt x="96" y="328"/>
                    <a:pt x="91" y="325"/>
                  </a:cubicBezTo>
                  <a:cubicBezTo>
                    <a:pt x="81" y="332"/>
                    <a:pt x="72" y="339"/>
                    <a:pt x="65" y="342"/>
                  </a:cubicBezTo>
                  <a:cubicBezTo>
                    <a:pt x="62" y="344"/>
                    <a:pt x="58" y="344"/>
                    <a:pt x="54" y="344"/>
                  </a:cubicBezTo>
                  <a:cubicBezTo>
                    <a:pt x="35" y="344"/>
                    <a:pt x="17" y="330"/>
                    <a:pt x="7" y="322"/>
                  </a:cubicBezTo>
                  <a:close/>
                  <a:moveTo>
                    <a:pt x="131" y="336"/>
                  </a:moveTo>
                  <a:cubicBezTo>
                    <a:pt x="142" y="342"/>
                    <a:pt x="151" y="345"/>
                    <a:pt x="160" y="345"/>
                  </a:cubicBezTo>
                  <a:cubicBezTo>
                    <a:pt x="160" y="345"/>
                    <a:pt x="160" y="345"/>
                    <a:pt x="160" y="345"/>
                  </a:cubicBezTo>
                  <a:cubicBezTo>
                    <a:pt x="168" y="345"/>
                    <a:pt x="176" y="342"/>
                    <a:pt x="183" y="337"/>
                  </a:cubicBezTo>
                  <a:cubicBezTo>
                    <a:pt x="185" y="335"/>
                    <a:pt x="188" y="333"/>
                    <a:pt x="190" y="331"/>
                  </a:cubicBezTo>
                  <a:cubicBezTo>
                    <a:pt x="182" y="326"/>
                    <a:pt x="174" y="324"/>
                    <a:pt x="165" y="324"/>
                  </a:cubicBezTo>
                  <a:cubicBezTo>
                    <a:pt x="155" y="324"/>
                    <a:pt x="144" y="328"/>
                    <a:pt x="131" y="336"/>
                  </a:cubicBezTo>
                  <a:close/>
                  <a:moveTo>
                    <a:pt x="314" y="325"/>
                  </a:moveTo>
                  <a:cubicBezTo>
                    <a:pt x="308" y="332"/>
                    <a:pt x="313" y="341"/>
                    <a:pt x="314" y="344"/>
                  </a:cubicBezTo>
                  <a:cubicBezTo>
                    <a:pt x="321" y="335"/>
                    <a:pt x="316" y="327"/>
                    <a:pt x="314" y="325"/>
                  </a:cubicBezTo>
                  <a:close/>
                  <a:moveTo>
                    <a:pt x="340" y="324"/>
                  </a:moveTo>
                  <a:cubicBezTo>
                    <a:pt x="349" y="326"/>
                    <a:pt x="357" y="328"/>
                    <a:pt x="363" y="330"/>
                  </a:cubicBezTo>
                  <a:cubicBezTo>
                    <a:pt x="364" y="326"/>
                    <a:pt x="365" y="314"/>
                    <a:pt x="358" y="305"/>
                  </a:cubicBezTo>
                  <a:cubicBezTo>
                    <a:pt x="354" y="299"/>
                    <a:pt x="347" y="295"/>
                    <a:pt x="338" y="294"/>
                  </a:cubicBezTo>
                  <a:cubicBezTo>
                    <a:pt x="338" y="298"/>
                    <a:pt x="337" y="302"/>
                    <a:pt x="335" y="305"/>
                  </a:cubicBezTo>
                  <a:cubicBezTo>
                    <a:pt x="342" y="306"/>
                    <a:pt x="349" y="309"/>
                    <a:pt x="357" y="315"/>
                  </a:cubicBezTo>
                  <a:cubicBezTo>
                    <a:pt x="357" y="316"/>
                    <a:pt x="357" y="316"/>
                    <a:pt x="357" y="316"/>
                  </a:cubicBezTo>
                  <a:cubicBezTo>
                    <a:pt x="357" y="316"/>
                    <a:pt x="357" y="316"/>
                    <a:pt x="357" y="316"/>
                  </a:cubicBezTo>
                  <a:cubicBezTo>
                    <a:pt x="357" y="316"/>
                    <a:pt x="349" y="322"/>
                    <a:pt x="340" y="324"/>
                  </a:cubicBezTo>
                  <a:close/>
                  <a:moveTo>
                    <a:pt x="101" y="317"/>
                  </a:moveTo>
                  <a:cubicBezTo>
                    <a:pt x="107" y="321"/>
                    <a:pt x="113" y="325"/>
                    <a:pt x="117" y="328"/>
                  </a:cubicBezTo>
                  <a:cubicBezTo>
                    <a:pt x="125" y="323"/>
                    <a:pt x="135" y="318"/>
                    <a:pt x="145" y="316"/>
                  </a:cubicBezTo>
                  <a:cubicBezTo>
                    <a:pt x="135" y="314"/>
                    <a:pt x="126" y="309"/>
                    <a:pt x="119" y="304"/>
                  </a:cubicBezTo>
                  <a:cubicBezTo>
                    <a:pt x="114" y="308"/>
                    <a:pt x="108" y="312"/>
                    <a:pt x="101" y="317"/>
                  </a:cubicBezTo>
                  <a:close/>
                  <a:moveTo>
                    <a:pt x="6" y="316"/>
                  </a:moveTo>
                  <a:cubicBezTo>
                    <a:pt x="13" y="320"/>
                    <a:pt x="29" y="328"/>
                    <a:pt x="47" y="328"/>
                  </a:cubicBezTo>
                  <a:cubicBezTo>
                    <a:pt x="55" y="328"/>
                    <a:pt x="62" y="326"/>
                    <a:pt x="69" y="323"/>
                  </a:cubicBezTo>
                  <a:cubicBezTo>
                    <a:pt x="72" y="321"/>
                    <a:pt x="75" y="319"/>
                    <a:pt x="79" y="317"/>
                  </a:cubicBezTo>
                  <a:cubicBezTo>
                    <a:pt x="75" y="314"/>
                    <a:pt x="72" y="312"/>
                    <a:pt x="69" y="311"/>
                  </a:cubicBezTo>
                  <a:cubicBezTo>
                    <a:pt x="62" y="307"/>
                    <a:pt x="54" y="306"/>
                    <a:pt x="45" y="306"/>
                  </a:cubicBezTo>
                  <a:cubicBezTo>
                    <a:pt x="28" y="306"/>
                    <a:pt x="13" y="312"/>
                    <a:pt x="6" y="316"/>
                  </a:cubicBezTo>
                  <a:close/>
                  <a:moveTo>
                    <a:pt x="165" y="316"/>
                  </a:moveTo>
                  <a:cubicBezTo>
                    <a:pt x="172" y="317"/>
                    <a:pt x="179" y="320"/>
                    <a:pt x="186" y="323"/>
                  </a:cubicBezTo>
                  <a:cubicBezTo>
                    <a:pt x="189" y="325"/>
                    <a:pt x="191" y="326"/>
                    <a:pt x="194" y="328"/>
                  </a:cubicBezTo>
                  <a:cubicBezTo>
                    <a:pt x="197" y="325"/>
                    <a:pt x="197" y="325"/>
                    <a:pt x="197" y="325"/>
                  </a:cubicBezTo>
                  <a:cubicBezTo>
                    <a:pt x="201" y="322"/>
                    <a:pt x="204" y="319"/>
                    <a:pt x="207" y="317"/>
                  </a:cubicBezTo>
                  <a:cubicBezTo>
                    <a:pt x="204" y="314"/>
                    <a:pt x="200" y="311"/>
                    <a:pt x="196" y="308"/>
                  </a:cubicBezTo>
                  <a:cubicBezTo>
                    <a:pt x="193" y="305"/>
                    <a:pt x="193" y="305"/>
                    <a:pt x="193" y="305"/>
                  </a:cubicBezTo>
                  <a:cubicBezTo>
                    <a:pt x="190" y="306"/>
                    <a:pt x="188" y="307"/>
                    <a:pt x="186" y="308"/>
                  </a:cubicBezTo>
                  <a:cubicBezTo>
                    <a:pt x="179" y="312"/>
                    <a:pt x="172" y="315"/>
                    <a:pt x="165" y="316"/>
                  </a:cubicBezTo>
                  <a:close/>
                  <a:moveTo>
                    <a:pt x="280" y="317"/>
                  </a:moveTo>
                  <a:cubicBezTo>
                    <a:pt x="287" y="321"/>
                    <a:pt x="293" y="324"/>
                    <a:pt x="299" y="324"/>
                  </a:cubicBezTo>
                  <a:cubicBezTo>
                    <a:pt x="299" y="324"/>
                    <a:pt x="299" y="324"/>
                    <a:pt x="299" y="324"/>
                  </a:cubicBezTo>
                  <a:cubicBezTo>
                    <a:pt x="307" y="324"/>
                    <a:pt x="311" y="318"/>
                    <a:pt x="311" y="317"/>
                  </a:cubicBezTo>
                  <a:cubicBezTo>
                    <a:pt x="310" y="316"/>
                    <a:pt x="305" y="309"/>
                    <a:pt x="299" y="309"/>
                  </a:cubicBezTo>
                  <a:cubicBezTo>
                    <a:pt x="298" y="309"/>
                    <a:pt x="297" y="309"/>
                    <a:pt x="296" y="309"/>
                  </a:cubicBezTo>
                  <a:cubicBezTo>
                    <a:pt x="291" y="309"/>
                    <a:pt x="287" y="311"/>
                    <a:pt x="280" y="317"/>
                  </a:cubicBezTo>
                  <a:close/>
                  <a:moveTo>
                    <a:pt x="219" y="317"/>
                  </a:moveTo>
                  <a:cubicBezTo>
                    <a:pt x="227" y="321"/>
                    <a:pt x="232" y="323"/>
                    <a:pt x="237" y="323"/>
                  </a:cubicBezTo>
                  <a:cubicBezTo>
                    <a:pt x="237" y="323"/>
                    <a:pt x="237" y="323"/>
                    <a:pt x="237" y="323"/>
                  </a:cubicBezTo>
                  <a:cubicBezTo>
                    <a:pt x="242" y="323"/>
                    <a:pt x="248" y="321"/>
                    <a:pt x="255" y="317"/>
                  </a:cubicBezTo>
                  <a:cubicBezTo>
                    <a:pt x="248" y="313"/>
                    <a:pt x="242" y="311"/>
                    <a:pt x="237" y="311"/>
                  </a:cubicBezTo>
                  <a:cubicBezTo>
                    <a:pt x="232" y="311"/>
                    <a:pt x="227" y="312"/>
                    <a:pt x="219" y="317"/>
                  </a:cubicBezTo>
                  <a:close/>
                  <a:moveTo>
                    <a:pt x="325" y="314"/>
                  </a:moveTo>
                  <a:cubicBezTo>
                    <a:pt x="326" y="315"/>
                    <a:pt x="330" y="318"/>
                    <a:pt x="335" y="318"/>
                  </a:cubicBezTo>
                  <a:cubicBezTo>
                    <a:pt x="335" y="318"/>
                    <a:pt x="335" y="318"/>
                    <a:pt x="335" y="318"/>
                  </a:cubicBezTo>
                  <a:cubicBezTo>
                    <a:pt x="338" y="318"/>
                    <a:pt x="341" y="317"/>
                    <a:pt x="344" y="315"/>
                  </a:cubicBezTo>
                  <a:cubicBezTo>
                    <a:pt x="342" y="314"/>
                    <a:pt x="338" y="312"/>
                    <a:pt x="333" y="312"/>
                  </a:cubicBezTo>
                  <a:cubicBezTo>
                    <a:pt x="330" y="312"/>
                    <a:pt x="327" y="313"/>
                    <a:pt x="325" y="314"/>
                  </a:cubicBezTo>
                  <a:close/>
                  <a:moveTo>
                    <a:pt x="200" y="304"/>
                  </a:moveTo>
                  <a:cubicBezTo>
                    <a:pt x="205" y="307"/>
                    <a:pt x="209" y="310"/>
                    <a:pt x="213" y="312"/>
                  </a:cubicBezTo>
                  <a:cubicBezTo>
                    <a:pt x="224" y="304"/>
                    <a:pt x="233" y="298"/>
                    <a:pt x="242" y="298"/>
                  </a:cubicBezTo>
                  <a:cubicBezTo>
                    <a:pt x="250" y="298"/>
                    <a:pt x="257" y="301"/>
                    <a:pt x="267" y="308"/>
                  </a:cubicBezTo>
                  <a:cubicBezTo>
                    <a:pt x="277" y="301"/>
                    <a:pt x="285" y="297"/>
                    <a:pt x="292" y="295"/>
                  </a:cubicBezTo>
                  <a:cubicBezTo>
                    <a:pt x="279" y="283"/>
                    <a:pt x="267" y="277"/>
                    <a:pt x="254" y="277"/>
                  </a:cubicBezTo>
                  <a:cubicBezTo>
                    <a:pt x="238" y="277"/>
                    <a:pt x="223" y="286"/>
                    <a:pt x="207" y="296"/>
                  </a:cubicBezTo>
                  <a:cubicBezTo>
                    <a:pt x="204" y="298"/>
                    <a:pt x="201" y="300"/>
                    <a:pt x="198" y="302"/>
                  </a:cubicBezTo>
                  <a:lnTo>
                    <a:pt x="200" y="304"/>
                  </a:lnTo>
                  <a:close/>
                  <a:moveTo>
                    <a:pt x="317" y="280"/>
                  </a:moveTo>
                  <a:cubicBezTo>
                    <a:pt x="310" y="288"/>
                    <a:pt x="309" y="292"/>
                    <a:pt x="309" y="299"/>
                  </a:cubicBezTo>
                  <a:cubicBezTo>
                    <a:pt x="309" y="306"/>
                    <a:pt x="316" y="311"/>
                    <a:pt x="317" y="312"/>
                  </a:cubicBezTo>
                  <a:cubicBezTo>
                    <a:pt x="318" y="311"/>
                    <a:pt x="322" y="309"/>
                    <a:pt x="323" y="304"/>
                  </a:cubicBezTo>
                  <a:cubicBezTo>
                    <a:pt x="325" y="297"/>
                    <a:pt x="323" y="289"/>
                    <a:pt x="317" y="280"/>
                  </a:cubicBezTo>
                  <a:close/>
                  <a:moveTo>
                    <a:pt x="59" y="277"/>
                  </a:moveTo>
                  <a:cubicBezTo>
                    <a:pt x="32" y="277"/>
                    <a:pt x="15" y="298"/>
                    <a:pt x="7" y="310"/>
                  </a:cubicBezTo>
                  <a:cubicBezTo>
                    <a:pt x="16" y="303"/>
                    <a:pt x="35" y="289"/>
                    <a:pt x="53" y="289"/>
                  </a:cubicBezTo>
                  <a:cubicBezTo>
                    <a:pt x="58" y="289"/>
                    <a:pt x="62" y="290"/>
                    <a:pt x="65" y="291"/>
                  </a:cubicBezTo>
                  <a:cubicBezTo>
                    <a:pt x="72" y="294"/>
                    <a:pt x="81" y="301"/>
                    <a:pt x="91" y="309"/>
                  </a:cubicBezTo>
                  <a:cubicBezTo>
                    <a:pt x="96" y="305"/>
                    <a:pt x="103" y="301"/>
                    <a:pt x="109" y="298"/>
                  </a:cubicBezTo>
                  <a:cubicBezTo>
                    <a:pt x="108" y="297"/>
                    <a:pt x="108" y="297"/>
                    <a:pt x="108" y="297"/>
                  </a:cubicBezTo>
                  <a:cubicBezTo>
                    <a:pt x="98" y="290"/>
                    <a:pt x="88" y="283"/>
                    <a:pt x="76" y="279"/>
                  </a:cubicBezTo>
                  <a:cubicBezTo>
                    <a:pt x="70" y="278"/>
                    <a:pt x="65" y="277"/>
                    <a:pt x="59" y="277"/>
                  </a:cubicBezTo>
                  <a:close/>
                  <a:moveTo>
                    <a:pt x="132" y="296"/>
                  </a:moveTo>
                  <a:cubicBezTo>
                    <a:pt x="144" y="304"/>
                    <a:pt x="155" y="308"/>
                    <a:pt x="165" y="308"/>
                  </a:cubicBezTo>
                  <a:cubicBezTo>
                    <a:pt x="173" y="308"/>
                    <a:pt x="181" y="306"/>
                    <a:pt x="189" y="301"/>
                  </a:cubicBezTo>
                  <a:cubicBezTo>
                    <a:pt x="187" y="300"/>
                    <a:pt x="185" y="299"/>
                    <a:pt x="183" y="297"/>
                  </a:cubicBezTo>
                  <a:cubicBezTo>
                    <a:pt x="176" y="291"/>
                    <a:pt x="168" y="289"/>
                    <a:pt x="160" y="289"/>
                  </a:cubicBezTo>
                  <a:cubicBezTo>
                    <a:pt x="152" y="289"/>
                    <a:pt x="142" y="291"/>
                    <a:pt x="132" y="296"/>
                  </a:cubicBezTo>
                  <a:close/>
                  <a:moveTo>
                    <a:pt x="302" y="198"/>
                  </a:moveTo>
                  <a:cubicBezTo>
                    <a:pt x="300" y="201"/>
                    <a:pt x="298" y="204"/>
                    <a:pt x="296" y="207"/>
                  </a:cubicBezTo>
                  <a:cubicBezTo>
                    <a:pt x="279" y="234"/>
                    <a:pt x="263" y="259"/>
                    <a:pt x="295" y="292"/>
                  </a:cubicBezTo>
                  <a:cubicBezTo>
                    <a:pt x="297" y="285"/>
                    <a:pt x="301" y="277"/>
                    <a:pt x="308" y="267"/>
                  </a:cubicBezTo>
                  <a:cubicBezTo>
                    <a:pt x="293" y="246"/>
                    <a:pt x="296" y="234"/>
                    <a:pt x="312" y="213"/>
                  </a:cubicBezTo>
                  <a:cubicBezTo>
                    <a:pt x="310" y="209"/>
                    <a:pt x="307" y="205"/>
                    <a:pt x="304" y="201"/>
                  </a:cubicBezTo>
                  <a:lnTo>
                    <a:pt x="302" y="198"/>
                  </a:lnTo>
                  <a:close/>
                  <a:moveTo>
                    <a:pt x="326" y="267"/>
                  </a:moveTo>
                  <a:cubicBezTo>
                    <a:pt x="332" y="277"/>
                    <a:pt x="336" y="285"/>
                    <a:pt x="337" y="291"/>
                  </a:cubicBezTo>
                  <a:cubicBezTo>
                    <a:pt x="368" y="259"/>
                    <a:pt x="353" y="234"/>
                    <a:pt x="336" y="207"/>
                  </a:cubicBezTo>
                  <a:cubicBezTo>
                    <a:pt x="334" y="205"/>
                    <a:pt x="332" y="202"/>
                    <a:pt x="331" y="199"/>
                  </a:cubicBezTo>
                  <a:cubicBezTo>
                    <a:pt x="330" y="201"/>
                    <a:pt x="330" y="201"/>
                    <a:pt x="330" y="201"/>
                  </a:cubicBezTo>
                  <a:cubicBezTo>
                    <a:pt x="326" y="205"/>
                    <a:pt x="324" y="209"/>
                    <a:pt x="321" y="213"/>
                  </a:cubicBezTo>
                  <a:cubicBezTo>
                    <a:pt x="338" y="234"/>
                    <a:pt x="341" y="246"/>
                    <a:pt x="326" y="267"/>
                  </a:cubicBezTo>
                  <a:close/>
                  <a:moveTo>
                    <a:pt x="317" y="220"/>
                  </a:moveTo>
                  <a:cubicBezTo>
                    <a:pt x="309" y="233"/>
                    <a:pt x="309" y="241"/>
                    <a:pt x="317" y="255"/>
                  </a:cubicBezTo>
                  <a:cubicBezTo>
                    <a:pt x="325" y="241"/>
                    <a:pt x="325" y="233"/>
                    <a:pt x="317" y="220"/>
                  </a:cubicBezTo>
                  <a:close/>
                  <a:moveTo>
                    <a:pt x="308" y="196"/>
                  </a:moveTo>
                  <a:cubicBezTo>
                    <a:pt x="311" y="200"/>
                    <a:pt x="314" y="204"/>
                    <a:pt x="317" y="207"/>
                  </a:cubicBezTo>
                  <a:cubicBezTo>
                    <a:pt x="319" y="204"/>
                    <a:pt x="322" y="201"/>
                    <a:pt x="324" y="198"/>
                  </a:cubicBezTo>
                  <a:cubicBezTo>
                    <a:pt x="328" y="194"/>
                    <a:pt x="328" y="194"/>
                    <a:pt x="328" y="194"/>
                  </a:cubicBezTo>
                  <a:cubicBezTo>
                    <a:pt x="326" y="192"/>
                    <a:pt x="325" y="189"/>
                    <a:pt x="323" y="186"/>
                  </a:cubicBezTo>
                  <a:cubicBezTo>
                    <a:pt x="320" y="179"/>
                    <a:pt x="317" y="172"/>
                    <a:pt x="316" y="166"/>
                  </a:cubicBezTo>
                  <a:cubicBezTo>
                    <a:pt x="315" y="172"/>
                    <a:pt x="312" y="179"/>
                    <a:pt x="308" y="186"/>
                  </a:cubicBezTo>
                  <a:cubicBezTo>
                    <a:pt x="307" y="189"/>
                    <a:pt x="306" y="191"/>
                    <a:pt x="305" y="193"/>
                  </a:cubicBezTo>
                  <a:lnTo>
                    <a:pt x="308" y="196"/>
                  </a:lnTo>
                  <a:close/>
                  <a:moveTo>
                    <a:pt x="336" y="131"/>
                  </a:moveTo>
                  <a:cubicBezTo>
                    <a:pt x="326" y="147"/>
                    <a:pt x="317" y="167"/>
                    <a:pt x="331" y="190"/>
                  </a:cubicBezTo>
                  <a:cubicBezTo>
                    <a:pt x="333" y="188"/>
                    <a:pt x="335" y="186"/>
                    <a:pt x="337" y="183"/>
                  </a:cubicBezTo>
                  <a:cubicBezTo>
                    <a:pt x="348" y="170"/>
                    <a:pt x="348" y="152"/>
                    <a:pt x="336" y="131"/>
                  </a:cubicBezTo>
                  <a:close/>
                  <a:moveTo>
                    <a:pt x="296" y="132"/>
                  </a:moveTo>
                  <a:cubicBezTo>
                    <a:pt x="286" y="153"/>
                    <a:pt x="286" y="170"/>
                    <a:pt x="297" y="183"/>
                  </a:cubicBezTo>
                  <a:cubicBezTo>
                    <a:pt x="299" y="185"/>
                    <a:pt x="300" y="187"/>
                    <a:pt x="302" y="189"/>
                  </a:cubicBezTo>
                  <a:cubicBezTo>
                    <a:pt x="315" y="166"/>
                    <a:pt x="306" y="147"/>
                    <a:pt x="296" y="132"/>
                  </a:cubicBezTo>
                  <a:close/>
                  <a:moveTo>
                    <a:pt x="304" y="119"/>
                  </a:moveTo>
                  <a:cubicBezTo>
                    <a:pt x="309" y="126"/>
                    <a:pt x="314" y="135"/>
                    <a:pt x="316" y="146"/>
                  </a:cubicBezTo>
                  <a:cubicBezTo>
                    <a:pt x="318" y="135"/>
                    <a:pt x="323" y="126"/>
                    <a:pt x="328" y="118"/>
                  </a:cubicBezTo>
                  <a:cubicBezTo>
                    <a:pt x="325" y="113"/>
                    <a:pt x="322" y="108"/>
                    <a:pt x="317" y="101"/>
                  </a:cubicBezTo>
                  <a:cubicBezTo>
                    <a:pt x="312" y="108"/>
                    <a:pt x="308" y="114"/>
                    <a:pt x="304" y="119"/>
                  </a:cubicBezTo>
                  <a:close/>
                  <a:moveTo>
                    <a:pt x="310" y="7"/>
                  </a:moveTo>
                  <a:cubicBezTo>
                    <a:pt x="295" y="17"/>
                    <a:pt x="268" y="40"/>
                    <a:pt x="279" y="76"/>
                  </a:cubicBezTo>
                  <a:cubicBezTo>
                    <a:pt x="283" y="88"/>
                    <a:pt x="290" y="99"/>
                    <a:pt x="297" y="109"/>
                  </a:cubicBezTo>
                  <a:cubicBezTo>
                    <a:pt x="298" y="109"/>
                    <a:pt x="298" y="109"/>
                    <a:pt x="298" y="109"/>
                  </a:cubicBezTo>
                  <a:cubicBezTo>
                    <a:pt x="301" y="103"/>
                    <a:pt x="305" y="97"/>
                    <a:pt x="309" y="91"/>
                  </a:cubicBezTo>
                  <a:cubicBezTo>
                    <a:pt x="301" y="82"/>
                    <a:pt x="294" y="72"/>
                    <a:pt x="291" y="66"/>
                  </a:cubicBezTo>
                  <a:cubicBezTo>
                    <a:pt x="283" y="44"/>
                    <a:pt x="300" y="19"/>
                    <a:pt x="310" y="7"/>
                  </a:cubicBezTo>
                  <a:close/>
                  <a:moveTo>
                    <a:pt x="325" y="91"/>
                  </a:moveTo>
                  <a:cubicBezTo>
                    <a:pt x="328" y="96"/>
                    <a:pt x="332" y="102"/>
                    <a:pt x="335" y="108"/>
                  </a:cubicBezTo>
                  <a:cubicBezTo>
                    <a:pt x="342" y="98"/>
                    <a:pt x="349" y="88"/>
                    <a:pt x="352" y="76"/>
                  </a:cubicBezTo>
                  <a:cubicBezTo>
                    <a:pt x="364" y="40"/>
                    <a:pt x="337" y="17"/>
                    <a:pt x="322" y="8"/>
                  </a:cubicBezTo>
                  <a:cubicBezTo>
                    <a:pt x="333" y="20"/>
                    <a:pt x="351" y="44"/>
                    <a:pt x="342" y="66"/>
                  </a:cubicBezTo>
                  <a:cubicBezTo>
                    <a:pt x="339" y="72"/>
                    <a:pt x="332" y="82"/>
                    <a:pt x="325" y="91"/>
                  </a:cubicBezTo>
                  <a:close/>
                  <a:moveTo>
                    <a:pt x="316" y="6"/>
                  </a:moveTo>
                  <a:cubicBezTo>
                    <a:pt x="311" y="16"/>
                    <a:pt x="299" y="45"/>
                    <a:pt x="311" y="69"/>
                  </a:cubicBezTo>
                  <a:cubicBezTo>
                    <a:pt x="313" y="72"/>
                    <a:pt x="315" y="76"/>
                    <a:pt x="317" y="79"/>
                  </a:cubicBezTo>
                  <a:cubicBezTo>
                    <a:pt x="319" y="75"/>
                    <a:pt x="321" y="72"/>
                    <a:pt x="323" y="69"/>
                  </a:cubicBezTo>
                  <a:cubicBezTo>
                    <a:pt x="335" y="45"/>
                    <a:pt x="321" y="16"/>
                    <a:pt x="316" y="6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"/>
            <p:cNvSpPr>
              <a:spLocks noEditPoints="1"/>
            </p:cNvSpPr>
            <p:nvPr/>
          </p:nvSpPr>
          <p:spPr bwMode="auto">
            <a:xfrm>
              <a:off x="7878763" y="5594350"/>
              <a:ext cx="1273175" cy="1266825"/>
            </a:xfrm>
            <a:custGeom>
              <a:avLst/>
              <a:gdLst>
                <a:gd name="T0" fmla="*/ 339 w 401"/>
                <a:gd name="T1" fmla="*/ 294 h 399"/>
                <a:gd name="T2" fmla="*/ 382 w 401"/>
                <a:gd name="T3" fmla="*/ 398 h 399"/>
                <a:gd name="T4" fmla="*/ 195 w 401"/>
                <a:gd name="T5" fmla="*/ 334 h 399"/>
                <a:gd name="T6" fmla="*/ 67 w 401"/>
                <a:gd name="T7" fmla="*/ 260 h 399"/>
                <a:gd name="T8" fmla="*/ 256 w 401"/>
                <a:gd name="T9" fmla="*/ 264 h 399"/>
                <a:gd name="T10" fmla="*/ 317 w 401"/>
                <a:gd name="T11" fmla="*/ 1 h 399"/>
                <a:gd name="T12" fmla="*/ 318 w 401"/>
                <a:gd name="T13" fmla="*/ 81 h 399"/>
                <a:gd name="T14" fmla="*/ 336 w 401"/>
                <a:gd name="T15" fmla="*/ 110 h 399"/>
                <a:gd name="T16" fmla="*/ 330 w 401"/>
                <a:gd name="T17" fmla="*/ 119 h 399"/>
                <a:gd name="T18" fmla="*/ 332 w 401"/>
                <a:gd name="T19" fmla="*/ 192 h 399"/>
                <a:gd name="T20" fmla="*/ 325 w 401"/>
                <a:gd name="T21" fmla="*/ 187 h 399"/>
                <a:gd name="T22" fmla="*/ 314 w 401"/>
                <a:gd name="T23" fmla="*/ 214 h 399"/>
                <a:gd name="T24" fmla="*/ 338 w 401"/>
                <a:gd name="T25" fmla="*/ 294 h 399"/>
                <a:gd name="T26" fmla="*/ 294 w 401"/>
                <a:gd name="T27" fmla="*/ 296 h 399"/>
                <a:gd name="T28" fmla="*/ 92 w 401"/>
                <a:gd name="T29" fmla="*/ 310 h 399"/>
                <a:gd name="T30" fmla="*/ 318 w 401"/>
                <a:gd name="T31" fmla="*/ 280 h 399"/>
                <a:gd name="T32" fmla="*/ 132 w 401"/>
                <a:gd name="T33" fmla="*/ 297 h 399"/>
                <a:gd name="T34" fmla="*/ 365 w 401"/>
                <a:gd name="T35" fmla="*/ 332 h 399"/>
                <a:gd name="T36" fmla="*/ 209 w 401"/>
                <a:gd name="T37" fmla="*/ 318 h 399"/>
                <a:gd name="T38" fmla="*/ 70 w 401"/>
                <a:gd name="T39" fmla="*/ 324 h 399"/>
                <a:gd name="T40" fmla="*/ 313 w 401"/>
                <a:gd name="T41" fmla="*/ 318 h 399"/>
                <a:gd name="T42" fmla="*/ 238 w 401"/>
                <a:gd name="T43" fmla="*/ 311 h 399"/>
                <a:gd name="T44" fmla="*/ 336 w 401"/>
                <a:gd name="T45" fmla="*/ 319 h 399"/>
                <a:gd name="T46" fmla="*/ 6 w 401"/>
                <a:gd name="T47" fmla="*/ 320 h 399"/>
                <a:gd name="T48" fmla="*/ 199 w 401"/>
                <a:gd name="T49" fmla="*/ 332 h 399"/>
                <a:gd name="T50" fmla="*/ 161 w 401"/>
                <a:gd name="T51" fmla="*/ 346 h 399"/>
                <a:gd name="T52" fmla="*/ 368 w 401"/>
                <a:gd name="T53" fmla="*/ 384 h 399"/>
                <a:gd name="T54" fmla="*/ 307 w 401"/>
                <a:gd name="T55" fmla="*/ 335 h 399"/>
                <a:gd name="T56" fmla="*/ 292 w 401"/>
                <a:gd name="T57" fmla="*/ 185 h 399"/>
                <a:gd name="T58" fmla="*/ 196 w 401"/>
                <a:gd name="T59" fmla="*/ 298 h 399"/>
                <a:gd name="T60" fmla="*/ 67 w 401"/>
                <a:gd name="T61" fmla="*/ 259 h 399"/>
                <a:gd name="T62" fmla="*/ 9 w 401"/>
                <a:gd name="T63" fmla="*/ 333 h 399"/>
                <a:gd name="T64" fmla="*/ 195 w 401"/>
                <a:gd name="T65" fmla="*/ 336 h 399"/>
                <a:gd name="T66" fmla="*/ 332 w 401"/>
                <a:gd name="T67" fmla="*/ 367 h 399"/>
                <a:gd name="T68" fmla="*/ 383 w 401"/>
                <a:gd name="T69" fmla="*/ 313 h 399"/>
                <a:gd name="T70" fmla="*/ 336 w 401"/>
                <a:gd name="T71" fmla="*/ 195 h 399"/>
                <a:gd name="T72" fmla="*/ 318 w 401"/>
                <a:gd name="T73" fmla="*/ 79 h 399"/>
                <a:gd name="T74" fmla="*/ 281 w 401"/>
                <a:gd name="T75" fmla="*/ 77 h 399"/>
                <a:gd name="T76" fmla="*/ 326 w 401"/>
                <a:gd name="T77" fmla="*/ 11 h 399"/>
                <a:gd name="T78" fmla="*/ 317 w 401"/>
                <a:gd name="T79" fmla="*/ 144 h 399"/>
                <a:gd name="T80" fmla="*/ 298 w 401"/>
                <a:gd name="T81" fmla="*/ 184 h 399"/>
                <a:gd name="T82" fmla="*/ 328 w 401"/>
                <a:gd name="T83" fmla="*/ 195 h 399"/>
                <a:gd name="T84" fmla="*/ 303 w 401"/>
                <a:gd name="T85" fmla="*/ 200 h 399"/>
                <a:gd name="T86" fmla="*/ 332 w 401"/>
                <a:gd name="T87" fmla="*/ 201 h 399"/>
                <a:gd name="T88" fmla="*/ 318 w 401"/>
                <a:gd name="T89" fmla="*/ 255 h 399"/>
                <a:gd name="T90" fmla="*/ 214 w 401"/>
                <a:gd name="T91" fmla="*/ 313 h 399"/>
                <a:gd name="T92" fmla="*/ 109 w 401"/>
                <a:gd name="T93" fmla="*/ 299 h 399"/>
                <a:gd name="T94" fmla="*/ 318 w 401"/>
                <a:gd name="T95" fmla="*/ 282 h 399"/>
                <a:gd name="T96" fmla="*/ 166 w 401"/>
                <a:gd name="T97" fmla="*/ 309 h 399"/>
                <a:gd name="T98" fmla="*/ 358 w 401"/>
                <a:gd name="T99" fmla="*/ 317 h 399"/>
                <a:gd name="T100" fmla="*/ 118 w 401"/>
                <a:gd name="T101" fmla="*/ 329 h 399"/>
                <a:gd name="T102" fmla="*/ 198 w 401"/>
                <a:gd name="T103" fmla="*/ 326 h 399"/>
                <a:gd name="T104" fmla="*/ 79 w 401"/>
                <a:gd name="T105" fmla="*/ 318 h 399"/>
                <a:gd name="T106" fmla="*/ 312 w 401"/>
                <a:gd name="T107" fmla="*/ 318 h 399"/>
                <a:gd name="T108" fmla="*/ 221 w 401"/>
                <a:gd name="T109" fmla="*/ 318 h 399"/>
                <a:gd name="T110" fmla="*/ 202 w 401"/>
                <a:gd name="T111" fmla="*/ 331 h 399"/>
                <a:gd name="T112" fmla="*/ 201 w 401"/>
                <a:gd name="T113" fmla="*/ 332 h 399"/>
                <a:gd name="T114" fmla="*/ 60 w 401"/>
                <a:gd name="T115" fmla="*/ 356 h 399"/>
                <a:gd name="T116" fmla="*/ 60 w 401"/>
                <a:gd name="T117" fmla="*/ 356 h 399"/>
                <a:gd name="T118" fmla="*/ 378 w 401"/>
                <a:gd name="T119" fmla="*/ 378 h 399"/>
                <a:gd name="T120" fmla="*/ 325 w 401"/>
                <a:gd name="T121" fmla="*/ 343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317" y="1"/>
                  </a:moveTo>
                  <a:cubicBezTo>
                    <a:pt x="317" y="1"/>
                    <a:pt x="387" y="35"/>
                    <a:pt x="371" y="81"/>
                  </a:cubicBezTo>
                  <a:cubicBezTo>
                    <a:pt x="367" y="95"/>
                    <a:pt x="354" y="109"/>
                    <a:pt x="343" y="123"/>
                  </a:cubicBezTo>
                  <a:cubicBezTo>
                    <a:pt x="352" y="143"/>
                    <a:pt x="356" y="165"/>
                    <a:pt x="342" y="184"/>
                  </a:cubicBezTo>
                  <a:cubicBezTo>
                    <a:pt x="340" y="188"/>
                    <a:pt x="337" y="192"/>
                    <a:pt x="334" y="195"/>
                  </a:cubicBezTo>
                  <a:cubicBezTo>
                    <a:pt x="335" y="196"/>
                    <a:pt x="335" y="196"/>
                    <a:pt x="335" y="196"/>
                  </a:cubicBezTo>
                  <a:cubicBezTo>
                    <a:pt x="369" y="242"/>
                    <a:pt x="390" y="262"/>
                    <a:pt x="339" y="294"/>
                  </a:cubicBezTo>
                  <a:cubicBezTo>
                    <a:pt x="342" y="294"/>
                    <a:pt x="346" y="293"/>
                    <a:pt x="351" y="293"/>
                  </a:cubicBezTo>
                  <a:cubicBezTo>
                    <a:pt x="359" y="293"/>
                    <a:pt x="368" y="294"/>
                    <a:pt x="374" y="298"/>
                  </a:cubicBezTo>
                  <a:cubicBezTo>
                    <a:pt x="386" y="304"/>
                    <a:pt x="386" y="324"/>
                    <a:pt x="365" y="332"/>
                  </a:cubicBezTo>
                  <a:cubicBezTo>
                    <a:pt x="400" y="350"/>
                    <a:pt x="398" y="384"/>
                    <a:pt x="398" y="384"/>
                  </a:cubicBezTo>
                  <a:cubicBezTo>
                    <a:pt x="398" y="392"/>
                    <a:pt x="394" y="398"/>
                    <a:pt x="385" y="398"/>
                  </a:cubicBezTo>
                  <a:cubicBezTo>
                    <a:pt x="385" y="398"/>
                    <a:pt x="384" y="398"/>
                    <a:pt x="383" y="398"/>
                  </a:cubicBezTo>
                  <a:cubicBezTo>
                    <a:pt x="383" y="398"/>
                    <a:pt x="383" y="398"/>
                    <a:pt x="382" y="398"/>
                  </a:cubicBezTo>
                  <a:cubicBezTo>
                    <a:pt x="376" y="398"/>
                    <a:pt x="347" y="396"/>
                    <a:pt x="332" y="365"/>
                  </a:cubicBezTo>
                  <a:cubicBezTo>
                    <a:pt x="327" y="377"/>
                    <a:pt x="319" y="382"/>
                    <a:pt x="311" y="382"/>
                  </a:cubicBezTo>
                  <a:cubicBezTo>
                    <a:pt x="306" y="382"/>
                    <a:pt x="300" y="379"/>
                    <a:pt x="297" y="374"/>
                  </a:cubicBezTo>
                  <a:cubicBezTo>
                    <a:pt x="292" y="364"/>
                    <a:pt x="293" y="346"/>
                    <a:pt x="294" y="339"/>
                  </a:cubicBezTo>
                  <a:cubicBezTo>
                    <a:pt x="280" y="361"/>
                    <a:pt x="268" y="369"/>
                    <a:pt x="256" y="369"/>
                  </a:cubicBezTo>
                  <a:cubicBezTo>
                    <a:pt x="240" y="369"/>
                    <a:pt x="222" y="354"/>
                    <a:pt x="196" y="335"/>
                  </a:cubicBezTo>
                  <a:cubicBezTo>
                    <a:pt x="196" y="335"/>
                    <a:pt x="196" y="335"/>
                    <a:pt x="195" y="334"/>
                  </a:cubicBezTo>
                  <a:cubicBezTo>
                    <a:pt x="192" y="337"/>
                    <a:pt x="188" y="339"/>
                    <a:pt x="184" y="342"/>
                  </a:cubicBezTo>
                  <a:cubicBezTo>
                    <a:pt x="175" y="349"/>
                    <a:pt x="165" y="351"/>
                    <a:pt x="156" y="351"/>
                  </a:cubicBezTo>
                  <a:cubicBezTo>
                    <a:pt x="145" y="351"/>
                    <a:pt x="134" y="348"/>
                    <a:pt x="123" y="343"/>
                  </a:cubicBezTo>
                  <a:cubicBezTo>
                    <a:pt x="108" y="354"/>
                    <a:pt x="95" y="367"/>
                    <a:pt x="81" y="371"/>
                  </a:cubicBezTo>
                  <a:cubicBezTo>
                    <a:pt x="76" y="373"/>
                    <a:pt x="72" y="374"/>
                    <a:pt x="67" y="374"/>
                  </a:cubicBezTo>
                  <a:cubicBezTo>
                    <a:pt x="28" y="374"/>
                    <a:pt x="1" y="317"/>
                    <a:pt x="1" y="317"/>
                  </a:cubicBezTo>
                  <a:cubicBezTo>
                    <a:pt x="1" y="317"/>
                    <a:pt x="28" y="260"/>
                    <a:pt x="67" y="260"/>
                  </a:cubicBezTo>
                  <a:cubicBezTo>
                    <a:pt x="72" y="260"/>
                    <a:pt x="76" y="261"/>
                    <a:pt x="81" y="262"/>
                  </a:cubicBezTo>
                  <a:cubicBezTo>
                    <a:pt x="95" y="267"/>
                    <a:pt x="109" y="281"/>
                    <a:pt x="124" y="292"/>
                  </a:cubicBezTo>
                  <a:cubicBezTo>
                    <a:pt x="135" y="288"/>
                    <a:pt x="145" y="284"/>
                    <a:pt x="156" y="284"/>
                  </a:cubicBezTo>
                  <a:cubicBezTo>
                    <a:pt x="165" y="284"/>
                    <a:pt x="175" y="287"/>
                    <a:pt x="184" y="293"/>
                  </a:cubicBezTo>
                  <a:cubicBezTo>
                    <a:pt x="188" y="296"/>
                    <a:pt x="191" y="298"/>
                    <a:pt x="194" y="300"/>
                  </a:cubicBezTo>
                  <a:cubicBezTo>
                    <a:pt x="195" y="300"/>
                    <a:pt x="195" y="299"/>
                    <a:pt x="196" y="299"/>
                  </a:cubicBezTo>
                  <a:cubicBezTo>
                    <a:pt x="222" y="280"/>
                    <a:pt x="240" y="264"/>
                    <a:pt x="256" y="264"/>
                  </a:cubicBezTo>
                  <a:cubicBezTo>
                    <a:pt x="260" y="264"/>
                    <a:pt x="263" y="265"/>
                    <a:pt x="267" y="267"/>
                  </a:cubicBezTo>
                  <a:cubicBezTo>
                    <a:pt x="258" y="247"/>
                    <a:pt x="275" y="228"/>
                    <a:pt x="299" y="196"/>
                  </a:cubicBezTo>
                  <a:cubicBezTo>
                    <a:pt x="299" y="196"/>
                    <a:pt x="300" y="195"/>
                    <a:pt x="300" y="194"/>
                  </a:cubicBezTo>
                  <a:cubicBezTo>
                    <a:pt x="298" y="191"/>
                    <a:pt x="296" y="188"/>
                    <a:pt x="293" y="184"/>
                  </a:cubicBezTo>
                  <a:cubicBezTo>
                    <a:pt x="280" y="165"/>
                    <a:pt x="283" y="144"/>
                    <a:pt x="292" y="125"/>
                  </a:cubicBezTo>
                  <a:cubicBezTo>
                    <a:pt x="281" y="110"/>
                    <a:pt x="267" y="95"/>
                    <a:pt x="262" y="81"/>
                  </a:cubicBezTo>
                  <a:cubicBezTo>
                    <a:pt x="246" y="35"/>
                    <a:pt x="316" y="1"/>
                    <a:pt x="317" y="1"/>
                  </a:cubicBezTo>
                  <a:cubicBezTo>
                    <a:pt x="317" y="1"/>
                    <a:pt x="317" y="1"/>
                    <a:pt x="317" y="1"/>
                  </a:cubicBezTo>
                  <a:cubicBezTo>
                    <a:pt x="317" y="1"/>
                    <a:pt x="317" y="1"/>
                    <a:pt x="317" y="1"/>
                  </a:cubicBezTo>
                  <a:moveTo>
                    <a:pt x="318" y="81"/>
                  </a:moveTo>
                  <a:cubicBezTo>
                    <a:pt x="320" y="77"/>
                    <a:pt x="322" y="74"/>
                    <a:pt x="324" y="70"/>
                  </a:cubicBezTo>
                  <a:cubicBezTo>
                    <a:pt x="337" y="45"/>
                    <a:pt x="321" y="14"/>
                    <a:pt x="317" y="6"/>
                  </a:cubicBezTo>
                  <a:cubicBezTo>
                    <a:pt x="312" y="16"/>
                    <a:pt x="299" y="46"/>
                    <a:pt x="311" y="70"/>
                  </a:cubicBezTo>
                  <a:cubicBezTo>
                    <a:pt x="313" y="74"/>
                    <a:pt x="315" y="77"/>
                    <a:pt x="318" y="81"/>
                  </a:cubicBezTo>
                  <a:moveTo>
                    <a:pt x="314" y="6"/>
                  </a:moveTo>
                  <a:cubicBezTo>
                    <a:pt x="300" y="15"/>
                    <a:pt x="268" y="38"/>
                    <a:pt x="280" y="77"/>
                  </a:cubicBezTo>
                  <a:cubicBezTo>
                    <a:pt x="284" y="90"/>
                    <a:pt x="291" y="101"/>
                    <a:pt x="299" y="111"/>
                  </a:cubicBezTo>
                  <a:cubicBezTo>
                    <a:pt x="303" y="105"/>
                    <a:pt x="307" y="98"/>
                    <a:pt x="310" y="92"/>
                  </a:cubicBezTo>
                  <a:cubicBezTo>
                    <a:pt x="302" y="82"/>
                    <a:pt x="295" y="73"/>
                    <a:pt x="293" y="67"/>
                  </a:cubicBezTo>
                  <a:cubicBezTo>
                    <a:pt x="284" y="44"/>
                    <a:pt x="305" y="16"/>
                    <a:pt x="314" y="6"/>
                  </a:cubicBezTo>
                  <a:moveTo>
                    <a:pt x="336" y="110"/>
                  </a:moveTo>
                  <a:cubicBezTo>
                    <a:pt x="343" y="100"/>
                    <a:pt x="350" y="89"/>
                    <a:pt x="354" y="77"/>
                  </a:cubicBezTo>
                  <a:cubicBezTo>
                    <a:pt x="366" y="39"/>
                    <a:pt x="334" y="15"/>
                    <a:pt x="320" y="6"/>
                  </a:cubicBezTo>
                  <a:cubicBezTo>
                    <a:pt x="329" y="16"/>
                    <a:pt x="352" y="43"/>
                    <a:pt x="343" y="67"/>
                  </a:cubicBezTo>
                  <a:cubicBezTo>
                    <a:pt x="340" y="73"/>
                    <a:pt x="333" y="82"/>
                    <a:pt x="325" y="92"/>
                  </a:cubicBezTo>
                  <a:cubicBezTo>
                    <a:pt x="329" y="98"/>
                    <a:pt x="332" y="104"/>
                    <a:pt x="336" y="110"/>
                  </a:cubicBezTo>
                  <a:moveTo>
                    <a:pt x="317" y="150"/>
                  </a:moveTo>
                  <a:cubicBezTo>
                    <a:pt x="318" y="138"/>
                    <a:pt x="324" y="128"/>
                    <a:pt x="330" y="119"/>
                  </a:cubicBezTo>
                  <a:cubicBezTo>
                    <a:pt x="326" y="113"/>
                    <a:pt x="322" y="107"/>
                    <a:pt x="318" y="102"/>
                  </a:cubicBezTo>
                  <a:cubicBezTo>
                    <a:pt x="313" y="108"/>
                    <a:pt x="309" y="114"/>
                    <a:pt x="305" y="120"/>
                  </a:cubicBezTo>
                  <a:cubicBezTo>
                    <a:pt x="310" y="129"/>
                    <a:pt x="315" y="139"/>
                    <a:pt x="317" y="150"/>
                  </a:cubicBezTo>
                  <a:moveTo>
                    <a:pt x="332" y="192"/>
                  </a:moveTo>
                  <a:cubicBezTo>
                    <a:pt x="334" y="190"/>
                    <a:pt x="336" y="187"/>
                    <a:pt x="338" y="185"/>
                  </a:cubicBezTo>
                  <a:cubicBezTo>
                    <a:pt x="351" y="168"/>
                    <a:pt x="347" y="149"/>
                    <a:pt x="337" y="131"/>
                  </a:cubicBezTo>
                  <a:cubicBezTo>
                    <a:pt x="325" y="149"/>
                    <a:pt x="318" y="169"/>
                    <a:pt x="332" y="192"/>
                  </a:cubicBezTo>
                  <a:moveTo>
                    <a:pt x="303" y="191"/>
                  </a:moveTo>
                  <a:cubicBezTo>
                    <a:pt x="316" y="169"/>
                    <a:pt x="309" y="150"/>
                    <a:pt x="297" y="132"/>
                  </a:cubicBezTo>
                  <a:cubicBezTo>
                    <a:pt x="288" y="150"/>
                    <a:pt x="285" y="169"/>
                    <a:pt x="298" y="185"/>
                  </a:cubicBezTo>
                  <a:cubicBezTo>
                    <a:pt x="299" y="187"/>
                    <a:pt x="301" y="189"/>
                    <a:pt x="303" y="191"/>
                  </a:cubicBezTo>
                  <a:moveTo>
                    <a:pt x="318" y="209"/>
                  </a:moveTo>
                  <a:cubicBezTo>
                    <a:pt x="321" y="205"/>
                    <a:pt x="325" y="200"/>
                    <a:pt x="329" y="195"/>
                  </a:cubicBezTo>
                  <a:cubicBezTo>
                    <a:pt x="328" y="193"/>
                    <a:pt x="326" y="190"/>
                    <a:pt x="325" y="187"/>
                  </a:cubicBezTo>
                  <a:cubicBezTo>
                    <a:pt x="320" y="178"/>
                    <a:pt x="318" y="171"/>
                    <a:pt x="317" y="163"/>
                  </a:cubicBezTo>
                  <a:cubicBezTo>
                    <a:pt x="316" y="171"/>
                    <a:pt x="313" y="178"/>
                    <a:pt x="309" y="187"/>
                  </a:cubicBezTo>
                  <a:cubicBezTo>
                    <a:pt x="308" y="189"/>
                    <a:pt x="307" y="192"/>
                    <a:pt x="305" y="194"/>
                  </a:cubicBezTo>
                  <a:cubicBezTo>
                    <a:pt x="310" y="200"/>
                    <a:pt x="314" y="205"/>
                    <a:pt x="318" y="209"/>
                  </a:cubicBezTo>
                  <a:moveTo>
                    <a:pt x="296" y="294"/>
                  </a:moveTo>
                  <a:cubicBezTo>
                    <a:pt x="298" y="288"/>
                    <a:pt x="302" y="280"/>
                    <a:pt x="310" y="269"/>
                  </a:cubicBezTo>
                  <a:cubicBezTo>
                    <a:pt x="294" y="246"/>
                    <a:pt x="298" y="235"/>
                    <a:pt x="314" y="214"/>
                  </a:cubicBezTo>
                  <a:cubicBezTo>
                    <a:pt x="311" y="209"/>
                    <a:pt x="307" y="204"/>
                    <a:pt x="303" y="198"/>
                  </a:cubicBezTo>
                  <a:cubicBezTo>
                    <a:pt x="284" y="229"/>
                    <a:pt x="259" y="257"/>
                    <a:pt x="296" y="294"/>
                  </a:cubicBezTo>
                  <a:moveTo>
                    <a:pt x="338" y="294"/>
                  </a:moveTo>
                  <a:cubicBezTo>
                    <a:pt x="374" y="257"/>
                    <a:pt x="350" y="230"/>
                    <a:pt x="332" y="199"/>
                  </a:cubicBezTo>
                  <a:cubicBezTo>
                    <a:pt x="328" y="205"/>
                    <a:pt x="324" y="210"/>
                    <a:pt x="322" y="214"/>
                  </a:cubicBezTo>
                  <a:cubicBezTo>
                    <a:pt x="338" y="235"/>
                    <a:pt x="341" y="246"/>
                    <a:pt x="326" y="269"/>
                  </a:cubicBezTo>
                  <a:cubicBezTo>
                    <a:pt x="334" y="279"/>
                    <a:pt x="337" y="287"/>
                    <a:pt x="338" y="294"/>
                  </a:cubicBezTo>
                  <a:moveTo>
                    <a:pt x="318" y="257"/>
                  </a:moveTo>
                  <a:cubicBezTo>
                    <a:pt x="327" y="242"/>
                    <a:pt x="326" y="234"/>
                    <a:pt x="318" y="220"/>
                  </a:cubicBezTo>
                  <a:cubicBezTo>
                    <a:pt x="309" y="234"/>
                    <a:pt x="309" y="242"/>
                    <a:pt x="318" y="257"/>
                  </a:cubicBezTo>
                  <a:moveTo>
                    <a:pt x="214" y="314"/>
                  </a:moveTo>
                  <a:cubicBezTo>
                    <a:pt x="225" y="305"/>
                    <a:pt x="234" y="300"/>
                    <a:pt x="243" y="300"/>
                  </a:cubicBezTo>
                  <a:cubicBezTo>
                    <a:pt x="251" y="300"/>
                    <a:pt x="258" y="303"/>
                    <a:pt x="268" y="310"/>
                  </a:cubicBezTo>
                  <a:cubicBezTo>
                    <a:pt x="279" y="302"/>
                    <a:pt x="288" y="298"/>
                    <a:pt x="294" y="296"/>
                  </a:cubicBezTo>
                  <a:cubicBezTo>
                    <a:pt x="280" y="282"/>
                    <a:pt x="267" y="277"/>
                    <a:pt x="255" y="277"/>
                  </a:cubicBezTo>
                  <a:cubicBezTo>
                    <a:pt x="235" y="277"/>
                    <a:pt x="217" y="291"/>
                    <a:pt x="198" y="303"/>
                  </a:cubicBezTo>
                  <a:cubicBezTo>
                    <a:pt x="204" y="307"/>
                    <a:pt x="209" y="311"/>
                    <a:pt x="214" y="314"/>
                  </a:cubicBezTo>
                  <a:moveTo>
                    <a:pt x="6" y="314"/>
                  </a:moveTo>
                  <a:cubicBezTo>
                    <a:pt x="14" y="306"/>
                    <a:pt x="35" y="291"/>
                    <a:pt x="54" y="291"/>
                  </a:cubicBezTo>
                  <a:cubicBezTo>
                    <a:pt x="58" y="291"/>
                    <a:pt x="62" y="291"/>
                    <a:pt x="66" y="293"/>
                  </a:cubicBezTo>
                  <a:cubicBezTo>
                    <a:pt x="73" y="295"/>
                    <a:pt x="82" y="302"/>
                    <a:pt x="92" y="310"/>
                  </a:cubicBezTo>
                  <a:cubicBezTo>
                    <a:pt x="98" y="307"/>
                    <a:pt x="104" y="302"/>
                    <a:pt x="111" y="299"/>
                  </a:cubicBezTo>
                  <a:cubicBezTo>
                    <a:pt x="100" y="291"/>
                    <a:pt x="90" y="284"/>
                    <a:pt x="77" y="280"/>
                  </a:cubicBezTo>
                  <a:cubicBezTo>
                    <a:pt x="71" y="278"/>
                    <a:pt x="66" y="277"/>
                    <a:pt x="60" y="277"/>
                  </a:cubicBezTo>
                  <a:cubicBezTo>
                    <a:pt x="31" y="277"/>
                    <a:pt x="13" y="302"/>
                    <a:pt x="6" y="314"/>
                  </a:cubicBezTo>
                  <a:moveTo>
                    <a:pt x="318" y="313"/>
                  </a:moveTo>
                  <a:cubicBezTo>
                    <a:pt x="318" y="313"/>
                    <a:pt x="318" y="313"/>
                    <a:pt x="318" y="313"/>
                  </a:cubicBezTo>
                  <a:cubicBezTo>
                    <a:pt x="318" y="313"/>
                    <a:pt x="334" y="306"/>
                    <a:pt x="318" y="280"/>
                  </a:cubicBezTo>
                  <a:cubicBezTo>
                    <a:pt x="310" y="289"/>
                    <a:pt x="309" y="293"/>
                    <a:pt x="310" y="300"/>
                  </a:cubicBezTo>
                  <a:cubicBezTo>
                    <a:pt x="310" y="308"/>
                    <a:pt x="318" y="313"/>
                    <a:pt x="318" y="313"/>
                  </a:cubicBezTo>
                  <a:moveTo>
                    <a:pt x="166" y="310"/>
                  </a:moveTo>
                  <a:cubicBezTo>
                    <a:pt x="174" y="310"/>
                    <a:pt x="182" y="308"/>
                    <a:pt x="190" y="303"/>
                  </a:cubicBezTo>
                  <a:cubicBezTo>
                    <a:pt x="188" y="301"/>
                    <a:pt x="186" y="299"/>
                    <a:pt x="184" y="298"/>
                  </a:cubicBezTo>
                  <a:cubicBezTo>
                    <a:pt x="177" y="292"/>
                    <a:pt x="169" y="289"/>
                    <a:pt x="161" y="289"/>
                  </a:cubicBezTo>
                  <a:cubicBezTo>
                    <a:pt x="151" y="289"/>
                    <a:pt x="142" y="292"/>
                    <a:pt x="132" y="297"/>
                  </a:cubicBezTo>
                  <a:cubicBezTo>
                    <a:pt x="143" y="304"/>
                    <a:pt x="154" y="310"/>
                    <a:pt x="166" y="310"/>
                  </a:cubicBezTo>
                  <a:moveTo>
                    <a:pt x="365" y="332"/>
                  </a:moveTo>
                  <a:cubicBezTo>
                    <a:pt x="365" y="328"/>
                    <a:pt x="370" y="298"/>
                    <a:pt x="338" y="295"/>
                  </a:cubicBezTo>
                  <a:cubicBezTo>
                    <a:pt x="339" y="300"/>
                    <a:pt x="338" y="304"/>
                    <a:pt x="335" y="307"/>
                  </a:cubicBezTo>
                  <a:cubicBezTo>
                    <a:pt x="343" y="307"/>
                    <a:pt x="350" y="311"/>
                    <a:pt x="358" y="317"/>
                  </a:cubicBezTo>
                  <a:cubicBezTo>
                    <a:pt x="358" y="317"/>
                    <a:pt x="349" y="323"/>
                    <a:pt x="338" y="325"/>
                  </a:cubicBezTo>
                  <a:cubicBezTo>
                    <a:pt x="349" y="327"/>
                    <a:pt x="358" y="329"/>
                    <a:pt x="365" y="332"/>
                  </a:cubicBezTo>
                  <a:moveTo>
                    <a:pt x="118" y="330"/>
                  </a:moveTo>
                  <a:cubicBezTo>
                    <a:pt x="128" y="324"/>
                    <a:pt x="138" y="318"/>
                    <a:pt x="149" y="317"/>
                  </a:cubicBezTo>
                  <a:cubicBezTo>
                    <a:pt x="138" y="315"/>
                    <a:pt x="129" y="310"/>
                    <a:pt x="120" y="305"/>
                  </a:cubicBezTo>
                  <a:cubicBezTo>
                    <a:pt x="113" y="309"/>
                    <a:pt x="107" y="313"/>
                    <a:pt x="101" y="318"/>
                  </a:cubicBezTo>
                  <a:cubicBezTo>
                    <a:pt x="107" y="322"/>
                    <a:pt x="113" y="326"/>
                    <a:pt x="118" y="330"/>
                  </a:cubicBezTo>
                  <a:moveTo>
                    <a:pt x="195" y="329"/>
                  </a:moveTo>
                  <a:cubicBezTo>
                    <a:pt x="200" y="325"/>
                    <a:pt x="205" y="321"/>
                    <a:pt x="209" y="318"/>
                  </a:cubicBezTo>
                  <a:cubicBezTo>
                    <a:pt x="204" y="314"/>
                    <a:pt x="199" y="310"/>
                    <a:pt x="194" y="305"/>
                  </a:cubicBezTo>
                  <a:cubicBezTo>
                    <a:pt x="191" y="307"/>
                    <a:pt x="189" y="308"/>
                    <a:pt x="187" y="309"/>
                  </a:cubicBezTo>
                  <a:cubicBezTo>
                    <a:pt x="178" y="313"/>
                    <a:pt x="170" y="316"/>
                    <a:pt x="163" y="317"/>
                  </a:cubicBezTo>
                  <a:cubicBezTo>
                    <a:pt x="170" y="318"/>
                    <a:pt x="178" y="320"/>
                    <a:pt x="187" y="325"/>
                  </a:cubicBezTo>
                  <a:cubicBezTo>
                    <a:pt x="190" y="326"/>
                    <a:pt x="192" y="328"/>
                    <a:pt x="195" y="329"/>
                  </a:cubicBezTo>
                  <a:moveTo>
                    <a:pt x="48" y="329"/>
                  </a:moveTo>
                  <a:cubicBezTo>
                    <a:pt x="55" y="329"/>
                    <a:pt x="63" y="328"/>
                    <a:pt x="70" y="324"/>
                  </a:cubicBezTo>
                  <a:cubicBezTo>
                    <a:pt x="73" y="322"/>
                    <a:pt x="77" y="320"/>
                    <a:pt x="81" y="318"/>
                  </a:cubicBezTo>
                  <a:cubicBezTo>
                    <a:pt x="77" y="315"/>
                    <a:pt x="73" y="313"/>
                    <a:pt x="70" y="311"/>
                  </a:cubicBezTo>
                  <a:cubicBezTo>
                    <a:pt x="62" y="307"/>
                    <a:pt x="54" y="306"/>
                    <a:pt x="46" y="306"/>
                  </a:cubicBezTo>
                  <a:cubicBezTo>
                    <a:pt x="29" y="306"/>
                    <a:pt x="12" y="313"/>
                    <a:pt x="6" y="316"/>
                  </a:cubicBezTo>
                  <a:cubicBezTo>
                    <a:pt x="12" y="320"/>
                    <a:pt x="29" y="329"/>
                    <a:pt x="48" y="329"/>
                  </a:cubicBezTo>
                  <a:moveTo>
                    <a:pt x="300" y="325"/>
                  </a:moveTo>
                  <a:cubicBezTo>
                    <a:pt x="310" y="325"/>
                    <a:pt x="313" y="318"/>
                    <a:pt x="313" y="318"/>
                  </a:cubicBezTo>
                  <a:cubicBezTo>
                    <a:pt x="313" y="318"/>
                    <a:pt x="307" y="310"/>
                    <a:pt x="300" y="309"/>
                  </a:cubicBezTo>
                  <a:cubicBezTo>
                    <a:pt x="299" y="309"/>
                    <a:pt x="298" y="309"/>
                    <a:pt x="297" y="309"/>
                  </a:cubicBezTo>
                  <a:cubicBezTo>
                    <a:pt x="291" y="309"/>
                    <a:pt x="287" y="311"/>
                    <a:pt x="280" y="318"/>
                  </a:cubicBezTo>
                  <a:cubicBezTo>
                    <a:pt x="288" y="323"/>
                    <a:pt x="295" y="325"/>
                    <a:pt x="300" y="325"/>
                  </a:cubicBezTo>
                  <a:moveTo>
                    <a:pt x="238" y="324"/>
                  </a:moveTo>
                  <a:cubicBezTo>
                    <a:pt x="244" y="324"/>
                    <a:pt x="249" y="322"/>
                    <a:pt x="257" y="318"/>
                  </a:cubicBezTo>
                  <a:cubicBezTo>
                    <a:pt x="249" y="313"/>
                    <a:pt x="244" y="311"/>
                    <a:pt x="238" y="311"/>
                  </a:cubicBezTo>
                  <a:cubicBezTo>
                    <a:pt x="232" y="311"/>
                    <a:pt x="226" y="313"/>
                    <a:pt x="219" y="318"/>
                  </a:cubicBezTo>
                  <a:cubicBezTo>
                    <a:pt x="226" y="322"/>
                    <a:pt x="232" y="324"/>
                    <a:pt x="238" y="324"/>
                  </a:cubicBezTo>
                  <a:moveTo>
                    <a:pt x="336" y="319"/>
                  </a:moveTo>
                  <a:cubicBezTo>
                    <a:pt x="339" y="319"/>
                    <a:pt x="342" y="318"/>
                    <a:pt x="346" y="315"/>
                  </a:cubicBezTo>
                  <a:cubicBezTo>
                    <a:pt x="346" y="315"/>
                    <a:pt x="341" y="312"/>
                    <a:pt x="334" y="312"/>
                  </a:cubicBezTo>
                  <a:cubicBezTo>
                    <a:pt x="331" y="312"/>
                    <a:pt x="328" y="313"/>
                    <a:pt x="325" y="315"/>
                  </a:cubicBezTo>
                  <a:cubicBezTo>
                    <a:pt x="325" y="315"/>
                    <a:pt x="329" y="319"/>
                    <a:pt x="336" y="319"/>
                  </a:cubicBezTo>
                  <a:moveTo>
                    <a:pt x="60" y="357"/>
                  </a:moveTo>
                  <a:cubicBezTo>
                    <a:pt x="66" y="357"/>
                    <a:pt x="71" y="356"/>
                    <a:pt x="77" y="354"/>
                  </a:cubicBezTo>
                  <a:cubicBezTo>
                    <a:pt x="89" y="350"/>
                    <a:pt x="99" y="343"/>
                    <a:pt x="110" y="336"/>
                  </a:cubicBezTo>
                  <a:cubicBezTo>
                    <a:pt x="104" y="332"/>
                    <a:pt x="98" y="329"/>
                    <a:pt x="92" y="325"/>
                  </a:cubicBezTo>
                  <a:cubicBezTo>
                    <a:pt x="82" y="333"/>
                    <a:pt x="73" y="340"/>
                    <a:pt x="66" y="343"/>
                  </a:cubicBezTo>
                  <a:cubicBezTo>
                    <a:pt x="62" y="344"/>
                    <a:pt x="59" y="345"/>
                    <a:pt x="55" y="345"/>
                  </a:cubicBezTo>
                  <a:cubicBezTo>
                    <a:pt x="35" y="345"/>
                    <a:pt x="14" y="328"/>
                    <a:pt x="6" y="320"/>
                  </a:cubicBezTo>
                  <a:cubicBezTo>
                    <a:pt x="13" y="332"/>
                    <a:pt x="31" y="357"/>
                    <a:pt x="60" y="357"/>
                  </a:cubicBezTo>
                  <a:moveTo>
                    <a:pt x="255" y="357"/>
                  </a:moveTo>
                  <a:cubicBezTo>
                    <a:pt x="267" y="357"/>
                    <a:pt x="279" y="352"/>
                    <a:pt x="293" y="338"/>
                  </a:cubicBezTo>
                  <a:cubicBezTo>
                    <a:pt x="287" y="337"/>
                    <a:pt x="279" y="334"/>
                    <a:pt x="268" y="326"/>
                  </a:cubicBezTo>
                  <a:cubicBezTo>
                    <a:pt x="258" y="333"/>
                    <a:pt x="251" y="336"/>
                    <a:pt x="243" y="336"/>
                  </a:cubicBezTo>
                  <a:cubicBezTo>
                    <a:pt x="234" y="336"/>
                    <a:pt x="225" y="331"/>
                    <a:pt x="214" y="322"/>
                  </a:cubicBezTo>
                  <a:cubicBezTo>
                    <a:pt x="209" y="324"/>
                    <a:pt x="205" y="328"/>
                    <a:pt x="199" y="332"/>
                  </a:cubicBezTo>
                  <a:cubicBezTo>
                    <a:pt x="218" y="343"/>
                    <a:pt x="236" y="357"/>
                    <a:pt x="255" y="357"/>
                  </a:cubicBezTo>
                  <a:moveTo>
                    <a:pt x="161" y="346"/>
                  </a:moveTo>
                  <a:cubicBezTo>
                    <a:pt x="169" y="346"/>
                    <a:pt x="177" y="344"/>
                    <a:pt x="184" y="338"/>
                  </a:cubicBezTo>
                  <a:cubicBezTo>
                    <a:pt x="187" y="336"/>
                    <a:pt x="189" y="334"/>
                    <a:pt x="192" y="332"/>
                  </a:cubicBezTo>
                  <a:cubicBezTo>
                    <a:pt x="183" y="326"/>
                    <a:pt x="174" y="324"/>
                    <a:pt x="166" y="324"/>
                  </a:cubicBezTo>
                  <a:cubicBezTo>
                    <a:pt x="154" y="324"/>
                    <a:pt x="142" y="330"/>
                    <a:pt x="131" y="337"/>
                  </a:cubicBezTo>
                  <a:cubicBezTo>
                    <a:pt x="141" y="343"/>
                    <a:pt x="151" y="346"/>
                    <a:pt x="161" y="346"/>
                  </a:cubicBezTo>
                  <a:moveTo>
                    <a:pt x="315" y="346"/>
                  </a:moveTo>
                  <a:cubicBezTo>
                    <a:pt x="324" y="335"/>
                    <a:pt x="315" y="325"/>
                    <a:pt x="315" y="325"/>
                  </a:cubicBezTo>
                  <a:cubicBezTo>
                    <a:pt x="308" y="334"/>
                    <a:pt x="315" y="346"/>
                    <a:pt x="315" y="346"/>
                  </a:cubicBezTo>
                  <a:moveTo>
                    <a:pt x="368" y="384"/>
                  </a:moveTo>
                  <a:cubicBezTo>
                    <a:pt x="371" y="384"/>
                    <a:pt x="375" y="382"/>
                    <a:pt x="378" y="379"/>
                  </a:cubicBezTo>
                  <a:cubicBezTo>
                    <a:pt x="399" y="361"/>
                    <a:pt x="334" y="334"/>
                    <a:pt x="334" y="334"/>
                  </a:cubicBezTo>
                  <a:cubicBezTo>
                    <a:pt x="334" y="334"/>
                    <a:pt x="348" y="384"/>
                    <a:pt x="368" y="384"/>
                  </a:cubicBezTo>
                  <a:moveTo>
                    <a:pt x="296" y="338"/>
                  </a:moveTo>
                  <a:cubicBezTo>
                    <a:pt x="296" y="338"/>
                    <a:pt x="295" y="338"/>
                    <a:pt x="294" y="338"/>
                  </a:cubicBezTo>
                  <a:cubicBezTo>
                    <a:pt x="297" y="362"/>
                    <a:pt x="314" y="365"/>
                    <a:pt x="324" y="365"/>
                  </a:cubicBezTo>
                  <a:cubicBezTo>
                    <a:pt x="328" y="365"/>
                    <a:pt x="331" y="365"/>
                    <a:pt x="331" y="365"/>
                  </a:cubicBezTo>
                  <a:cubicBezTo>
                    <a:pt x="329" y="358"/>
                    <a:pt x="327" y="349"/>
                    <a:pt x="325" y="338"/>
                  </a:cubicBezTo>
                  <a:cubicBezTo>
                    <a:pt x="323" y="349"/>
                    <a:pt x="316" y="358"/>
                    <a:pt x="316" y="358"/>
                  </a:cubicBezTo>
                  <a:cubicBezTo>
                    <a:pt x="311" y="350"/>
                    <a:pt x="307" y="343"/>
                    <a:pt x="307" y="335"/>
                  </a:cubicBezTo>
                  <a:cubicBezTo>
                    <a:pt x="304" y="337"/>
                    <a:pt x="300" y="338"/>
                    <a:pt x="296" y="338"/>
                  </a:cubicBezTo>
                  <a:moveTo>
                    <a:pt x="317" y="0"/>
                  </a:moveTo>
                  <a:cubicBezTo>
                    <a:pt x="316" y="0"/>
                    <a:pt x="286" y="15"/>
                    <a:pt x="269" y="38"/>
                  </a:cubicBezTo>
                  <a:cubicBezTo>
                    <a:pt x="259" y="53"/>
                    <a:pt x="256" y="67"/>
                    <a:pt x="261" y="81"/>
                  </a:cubicBezTo>
                  <a:cubicBezTo>
                    <a:pt x="265" y="92"/>
                    <a:pt x="274" y="103"/>
                    <a:pt x="282" y="114"/>
                  </a:cubicBezTo>
                  <a:cubicBezTo>
                    <a:pt x="285" y="117"/>
                    <a:pt x="288" y="121"/>
                    <a:pt x="291" y="125"/>
                  </a:cubicBezTo>
                  <a:cubicBezTo>
                    <a:pt x="281" y="149"/>
                    <a:pt x="281" y="168"/>
                    <a:pt x="292" y="185"/>
                  </a:cubicBezTo>
                  <a:cubicBezTo>
                    <a:pt x="295" y="188"/>
                    <a:pt x="297" y="191"/>
                    <a:pt x="299" y="194"/>
                  </a:cubicBezTo>
                  <a:cubicBezTo>
                    <a:pt x="299" y="195"/>
                    <a:pt x="298" y="195"/>
                    <a:pt x="298" y="196"/>
                  </a:cubicBezTo>
                  <a:cubicBezTo>
                    <a:pt x="295" y="199"/>
                    <a:pt x="293" y="203"/>
                    <a:pt x="291" y="206"/>
                  </a:cubicBezTo>
                  <a:cubicBezTo>
                    <a:pt x="272" y="231"/>
                    <a:pt x="259" y="248"/>
                    <a:pt x="265" y="265"/>
                  </a:cubicBezTo>
                  <a:cubicBezTo>
                    <a:pt x="262" y="264"/>
                    <a:pt x="259" y="263"/>
                    <a:pt x="256" y="263"/>
                  </a:cubicBezTo>
                  <a:cubicBezTo>
                    <a:pt x="242" y="263"/>
                    <a:pt x="227" y="275"/>
                    <a:pt x="206" y="290"/>
                  </a:cubicBezTo>
                  <a:cubicBezTo>
                    <a:pt x="202" y="293"/>
                    <a:pt x="199" y="295"/>
                    <a:pt x="196" y="298"/>
                  </a:cubicBezTo>
                  <a:cubicBezTo>
                    <a:pt x="195" y="298"/>
                    <a:pt x="195" y="299"/>
                    <a:pt x="194" y="299"/>
                  </a:cubicBezTo>
                  <a:cubicBezTo>
                    <a:pt x="191" y="297"/>
                    <a:pt x="188" y="295"/>
                    <a:pt x="184" y="292"/>
                  </a:cubicBezTo>
                  <a:cubicBezTo>
                    <a:pt x="176" y="286"/>
                    <a:pt x="166" y="283"/>
                    <a:pt x="156" y="283"/>
                  </a:cubicBezTo>
                  <a:cubicBezTo>
                    <a:pt x="146" y="283"/>
                    <a:pt x="136" y="286"/>
                    <a:pt x="125" y="291"/>
                  </a:cubicBezTo>
                  <a:cubicBezTo>
                    <a:pt x="121" y="288"/>
                    <a:pt x="117" y="285"/>
                    <a:pt x="114" y="282"/>
                  </a:cubicBezTo>
                  <a:cubicBezTo>
                    <a:pt x="102" y="274"/>
                    <a:pt x="92" y="265"/>
                    <a:pt x="81" y="261"/>
                  </a:cubicBezTo>
                  <a:cubicBezTo>
                    <a:pt x="77" y="260"/>
                    <a:pt x="72" y="259"/>
                    <a:pt x="67" y="259"/>
                  </a:cubicBezTo>
                  <a:cubicBezTo>
                    <a:pt x="41" y="259"/>
                    <a:pt x="20" y="285"/>
                    <a:pt x="9" y="301"/>
                  </a:cubicBezTo>
                  <a:cubicBezTo>
                    <a:pt x="7" y="304"/>
                    <a:pt x="1" y="314"/>
                    <a:pt x="0" y="317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1" y="320"/>
                    <a:pt x="7" y="330"/>
                    <a:pt x="9" y="333"/>
                  </a:cubicBezTo>
                  <a:cubicBezTo>
                    <a:pt x="19" y="348"/>
                    <a:pt x="40" y="375"/>
                    <a:pt x="67" y="375"/>
                  </a:cubicBezTo>
                  <a:cubicBezTo>
                    <a:pt x="72" y="375"/>
                    <a:pt x="77" y="374"/>
                    <a:pt x="81" y="372"/>
                  </a:cubicBezTo>
                  <a:cubicBezTo>
                    <a:pt x="92" y="369"/>
                    <a:pt x="102" y="360"/>
                    <a:pt x="114" y="352"/>
                  </a:cubicBezTo>
                  <a:cubicBezTo>
                    <a:pt x="117" y="349"/>
                    <a:pt x="120" y="346"/>
                    <a:pt x="123" y="344"/>
                  </a:cubicBezTo>
                  <a:cubicBezTo>
                    <a:pt x="135" y="349"/>
                    <a:pt x="146" y="352"/>
                    <a:pt x="156" y="352"/>
                  </a:cubicBezTo>
                  <a:cubicBezTo>
                    <a:pt x="166" y="352"/>
                    <a:pt x="176" y="349"/>
                    <a:pt x="184" y="343"/>
                  </a:cubicBezTo>
                  <a:cubicBezTo>
                    <a:pt x="188" y="340"/>
                    <a:pt x="192" y="338"/>
                    <a:pt x="195" y="336"/>
                  </a:cubicBezTo>
                  <a:cubicBezTo>
                    <a:pt x="196" y="336"/>
                    <a:pt x="196" y="336"/>
                    <a:pt x="196" y="336"/>
                  </a:cubicBezTo>
                  <a:cubicBezTo>
                    <a:pt x="199" y="338"/>
                    <a:pt x="203" y="341"/>
                    <a:pt x="206" y="343"/>
                  </a:cubicBezTo>
                  <a:cubicBezTo>
                    <a:pt x="227" y="359"/>
                    <a:pt x="242" y="370"/>
                    <a:pt x="256" y="370"/>
                  </a:cubicBezTo>
                  <a:cubicBezTo>
                    <a:pt x="269" y="370"/>
                    <a:pt x="280" y="362"/>
                    <a:pt x="292" y="343"/>
                  </a:cubicBezTo>
                  <a:cubicBezTo>
                    <a:pt x="292" y="351"/>
                    <a:pt x="292" y="366"/>
                    <a:pt x="297" y="375"/>
                  </a:cubicBezTo>
                  <a:cubicBezTo>
                    <a:pt x="299" y="380"/>
                    <a:pt x="305" y="383"/>
                    <a:pt x="311" y="383"/>
                  </a:cubicBezTo>
                  <a:cubicBezTo>
                    <a:pt x="320" y="383"/>
                    <a:pt x="327" y="377"/>
                    <a:pt x="332" y="367"/>
                  </a:cubicBezTo>
                  <a:cubicBezTo>
                    <a:pt x="348" y="397"/>
                    <a:pt x="376" y="399"/>
                    <a:pt x="382" y="399"/>
                  </a:cubicBezTo>
                  <a:cubicBezTo>
                    <a:pt x="383" y="399"/>
                    <a:pt x="384" y="399"/>
                    <a:pt x="384" y="399"/>
                  </a:cubicBezTo>
                  <a:cubicBezTo>
                    <a:pt x="384" y="399"/>
                    <a:pt x="385" y="399"/>
                    <a:pt x="385" y="399"/>
                  </a:cubicBezTo>
                  <a:cubicBezTo>
                    <a:pt x="389" y="399"/>
                    <a:pt x="393" y="398"/>
                    <a:pt x="395" y="395"/>
                  </a:cubicBezTo>
                  <a:cubicBezTo>
                    <a:pt x="398" y="393"/>
                    <a:pt x="399" y="389"/>
                    <a:pt x="399" y="384"/>
                  </a:cubicBezTo>
                  <a:cubicBezTo>
                    <a:pt x="399" y="383"/>
                    <a:pt x="401" y="350"/>
                    <a:pt x="367" y="332"/>
                  </a:cubicBezTo>
                  <a:cubicBezTo>
                    <a:pt x="377" y="328"/>
                    <a:pt x="382" y="321"/>
                    <a:pt x="383" y="313"/>
                  </a:cubicBezTo>
                  <a:cubicBezTo>
                    <a:pt x="384" y="306"/>
                    <a:pt x="380" y="300"/>
                    <a:pt x="375" y="297"/>
                  </a:cubicBezTo>
                  <a:cubicBezTo>
                    <a:pt x="369" y="294"/>
                    <a:pt x="361" y="292"/>
                    <a:pt x="351" y="292"/>
                  </a:cubicBezTo>
                  <a:cubicBezTo>
                    <a:pt x="348" y="292"/>
                    <a:pt x="345" y="292"/>
                    <a:pt x="343" y="293"/>
                  </a:cubicBezTo>
                  <a:cubicBezTo>
                    <a:pt x="360" y="282"/>
                    <a:pt x="368" y="272"/>
                    <a:pt x="370" y="261"/>
                  </a:cubicBezTo>
                  <a:cubicBezTo>
                    <a:pt x="373" y="245"/>
                    <a:pt x="361" y="229"/>
                    <a:pt x="343" y="206"/>
                  </a:cubicBezTo>
                  <a:cubicBezTo>
                    <a:pt x="341" y="203"/>
                    <a:pt x="339" y="199"/>
                    <a:pt x="336" y="196"/>
                  </a:cubicBezTo>
                  <a:cubicBezTo>
                    <a:pt x="336" y="196"/>
                    <a:pt x="336" y="196"/>
                    <a:pt x="336" y="195"/>
                  </a:cubicBezTo>
                  <a:cubicBezTo>
                    <a:pt x="338" y="192"/>
                    <a:pt x="340" y="189"/>
                    <a:pt x="343" y="185"/>
                  </a:cubicBezTo>
                  <a:cubicBezTo>
                    <a:pt x="355" y="168"/>
                    <a:pt x="355" y="148"/>
                    <a:pt x="344" y="123"/>
                  </a:cubicBezTo>
                  <a:cubicBezTo>
                    <a:pt x="346" y="120"/>
                    <a:pt x="349" y="117"/>
                    <a:pt x="352" y="114"/>
                  </a:cubicBezTo>
                  <a:cubicBezTo>
                    <a:pt x="360" y="103"/>
                    <a:pt x="369" y="92"/>
                    <a:pt x="372" y="81"/>
                  </a:cubicBezTo>
                  <a:cubicBezTo>
                    <a:pt x="377" y="67"/>
                    <a:pt x="375" y="53"/>
                    <a:pt x="365" y="38"/>
                  </a:cubicBezTo>
                  <a:cubicBezTo>
                    <a:pt x="348" y="15"/>
                    <a:pt x="318" y="0"/>
                    <a:pt x="317" y="0"/>
                  </a:cubicBezTo>
                  <a:close/>
                  <a:moveTo>
                    <a:pt x="318" y="79"/>
                  </a:moveTo>
                  <a:cubicBezTo>
                    <a:pt x="316" y="76"/>
                    <a:pt x="314" y="73"/>
                    <a:pt x="312" y="70"/>
                  </a:cubicBezTo>
                  <a:cubicBezTo>
                    <a:pt x="300" y="47"/>
                    <a:pt x="312" y="19"/>
                    <a:pt x="317" y="8"/>
                  </a:cubicBezTo>
                  <a:cubicBezTo>
                    <a:pt x="322" y="19"/>
                    <a:pt x="335" y="46"/>
                    <a:pt x="323" y="70"/>
                  </a:cubicBezTo>
                  <a:cubicBezTo>
                    <a:pt x="322" y="72"/>
                    <a:pt x="320" y="75"/>
                    <a:pt x="318" y="79"/>
                  </a:cubicBezTo>
                  <a:close/>
                  <a:moveTo>
                    <a:pt x="299" y="109"/>
                  </a:moveTo>
                  <a:cubicBezTo>
                    <a:pt x="299" y="109"/>
                    <a:pt x="299" y="109"/>
                    <a:pt x="299" y="109"/>
                  </a:cubicBezTo>
                  <a:cubicBezTo>
                    <a:pt x="292" y="99"/>
                    <a:pt x="285" y="89"/>
                    <a:pt x="281" y="77"/>
                  </a:cubicBezTo>
                  <a:cubicBezTo>
                    <a:pt x="270" y="43"/>
                    <a:pt x="294" y="21"/>
                    <a:pt x="309" y="11"/>
                  </a:cubicBezTo>
                  <a:cubicBezTo>
                    <a:pt x="299" y="23"/>
                    <a:pt x="284" y="47"/>
                    <a:pt x="292" y="67"/>
                  </a:cubicBezTo>
                  <a:cubicBezTo>
                    <a:pt x="295" y="74"/>
                    <a:pt x="302" y="83"/>
                    <a:pt x="309" y="92"/>
                  </a:cubicBezTo>
                  <a:cubicBezTo>
                    <a:pt x="306" y="98"/>
                    <a:pt x="302" y="103"/>
                    <a:pt x="299" y="109"/>
                  </a:cubicBezTo>
                  <a:close/>
                  <a:moveTo>
                    <a:pt x="326" y="92"/>
                  </a:moveTo>
                  <a:cubicBezTo>
                    <a:pt x="334" y="83"/>
                    <a:pt x="341" y="74"/>
                    <a:pt x="344" y="67"/>
                  </a:cubicBezTo>
                  <a:cubicBezTo>
                    <a:pt x="352" y="47"/>
                    <a:pt x="337" y="24"/>
                    <a:pt x="326" y="11"/>
                  </a:cubicBezTo>
                  <a:cubicBezTo>
                    <a:pt x="341" y="22"/>
                    <a:pt x="363" y="44"/>
                    <a:pt x="353" y="77"/>
                  </a:cubicBezTo>
                  <a:cubicBezTo>
                    <a:pt x="349" y="88"/>
                    <a:pt x="343" y="98"/>
                    <a:pt x="336" y="108"/>
                  </a:cubicBezTo>
                  <a:cubicBezTo>
                    <a:pt x="333" y="102"/>
                    <a:pt x="329" y="97"/>
                    <a:pt x="326" y="92"/>
                  </a:cubicBezTo>
                  <a:close/>
                  <a:moveTo>
                    <a:pt x="306" y="120"/>
                  </a:moveTo>
                  <a:cubicBezTo>
                    <a:pt x="309" y="115"/>
                    <a:pt x="313" y="110"/>
                    <a:pt x="318" y="103"/>
                  </a:cubicBezTo>
                  <a:cubicBezTo>
                    <a:pt x="322" y="109"/>
                    <a:pt x="326" y="114"/>
                    <a:pt x="329" y="119"/>
                  </a:cubicBezTo>
                  <a:cubicBezTo>
                    <a:pt x="324" y="126"/>
                    <a:pt x="319" y="135"/>
                    <a:pt x="317" y="144"/>
                  </a:cubicBezTo>
                  <a:cubicBezTo>
                    <a:pt x="315" y="135"/>
                    <a:pt x="310" y="127"/>
                    <a:pt x="306" y="120"/>
                  </a:cubicBezTo>
                  <a:close/>
                  <a:moveTo>
                    <a:pt x="332" y="190"/>
                  </a:moveTo>
                  <a:cubicBezTo>
                    <a:pt x="319" y="168"/>
                    <a:pt x="327" y="149"/>
                    <a:pt x="337" y="133"/>
                  </a:cubicBezTo>
                  <a:cubicBezTo>
                    <a:pt x="348" y="154"/>
                    <a:pt x="348" y="171"/>
                    <a:pt x="337" y="184"/>
                  </a:cubicBezTo>
                  <a:cubicBezTo>
                    <a:pt x="335" y="186"/>
                    <a:pt x="334" y="188"/>
                    <a:pt x="332" y="190"/>
                  </a:cubicBezTo>
                  <a:close/>
                  <a:moveTo>
                    <a:pt x="302" y="189"/>
                  </a:moveTo>
                  <a:cubicBezTo>
                    <a:pt x="301" y="187"/>
                    <a:pt x="300" y="186"/>
                    <a:pt x="298" y="184"/>
                  </a:cubicBezTo>
                  <a:cubicBezTo>
                    <a:pt x="288" y="171"/>
                    <a:pt x="287" y="155"/>
                    <a:pt x="298" y="134"/>
                  </a:cubicBezTo>
                  <a:cubicBezTo>
                    <a:pt x="307" y="149"/>
                    <a:pt x="315" y="167"/>
                    <a:pt x="302" y="189"/>
                  </a:cubicBezTo>
                  <a:close/>
                  <a:moveTo>
                    <a:pt x="306" y="194"/>
                  </a:moveTo>
                  <a:cubicBezTo>
                    <a:pt x="308" y="192"/>
                    <a:pt x="309" y="190"/>
                    <a:pt x="310" y="188"/>
                  </a:cubicBezTo>
                  <a:cubicBezTo>
                    <a:pt x="313" y="181"/>
                    <a:pt x="316" y="175"/>
                    <a:pt x="317" y="169"/>
                  </a:cubicBezTo>
                  <a:cubicBezTo>
                    <a:pt x="318" y="175"/>
                    <a:pt x="321" y="181"/>
                    <a:pt x="324" y="188"/>
                  </a:cubicBezTo>
                  <a:cubicBezTo>
                    <a:pt x="325" y="190"/>
                    <a:pt x="326" y="192"/>
                    <a:pt x="328" y="195"/>
                  </a:cubicBezTo>
                  <a:cubicBezTo>
                    <a:pt x="325" y="199"/>
                    <a:pt x="325" y="199"/>
                    <a:pt x="325" y="199"/>
                  </a:cubicBezTo>
                  <a:cubicBezTo>
                    <a:pt x="322" y="202"/>
                    <a:pt x="320" y="205"/>
                    <a:pt x="318" y="207"/>
                  </a:cubicBezTo>
                  <a:cubicBezTo>
                    <a:pt x="315" y="204"/>
                    <a:pt x="312" y="201"/>
                    <a:pt x="309" y="197"/>
                  </a:cubicBezTo>
                  <a:cubicBezTo>
                    <a:pt x="306" y="194"/>
                    <a:pt x="306" y="194"/>
                    <a:pt x="306" y="194"/>
                  </a:cubicBezTo>
                  <a:close/>
                  <a:moveTo>
                    <a:pt x="296" y="292"/>
                  </a:moveTo>
                  <a:cubicBezTo>
                    <a:pt x="265" y="260"/>
                    <a:pt x="281" y="235"/>
                    <a:pt x="298" y="208"/>
                  </a:cubicBezTo>
                  <a:cubicBezTo>
                    <a:pt x="299" y="206"/>
                    <a:pt x="301" y="203"/>
                    <a:pt x="303" y="200"/>
                  </a:cubicBezTo>
                  <a:cubicBezTo>
                    <a:pt x="305" y="202"/>
                    <a:pt x="305" y="202"/>
                    <a:pt x="305" y="202"/>
                  </a:cubicBezTo>
                  <a:cubicBezTo>
                    <a:pt x="308" y="206"/>
                    <a:pt x="310" y="210"/>
                    <a:pt x="313" y="214"/>
                  </a:cubicBezTo>
                  <a:cubicBezTo>
                    <a:pt x="297" y="234"/>
                    <a:pt x="293" y="246"/>
                    <a:pt x="308" y="268"/>
                  </a:cubicBezTo>
                  <a:cubicBezTo>
                    <a:pt x="302" y="278"/>
                    <a:pt x="298" y="286"/>
                    <a:pt x="296" y="292"/>
                  </a:cubicBezTo>
                  <a:close/>
                  <a:moveTo>
                    <a:pt x="323" y="214"/>
                  </a:moveTo>
                  <a:cubicBezTo>
                    <a:pt x="325" y="210"/>
                    <a:pt x="328" y="206"/>
                    <a:pt x="331" y="202"/>
                  </a:cubicBezTo>
                  <a:cubicBezTo>
                    <a:pt x="332" y="201"/>
                    <a:pt x="332" y="201"/>
                    <a:pt x="332" y="201"/>
                  </a:cubicBezTo>
                  <a:cubicBezTo>
                    <a:pt x="333" y="204"/>
                    <a:pt x="335" y="206"/>
                    <a:pt x="336" y="208"/>
                  </a:cubicBezTo>
                  <a:cubicBezTo>
                    <a:pt x="353" y="235"/>
                    <a:pt x="369" y="260"/>
                    <a:pt x="339" y="291"/>
                  </a:cubicBezTo>
                  <a:cubicBezTo>
                    <a:pt x="337" y="285"/>
                    <a:pt x="333" y="277"/>
                    <a:pt x="327" y="268"/>
                  </a:cubicBezTo>
                  <a:cubicBezTo>
                    <a:pt x="342" y="246"/>
                    <a:pt x="338" y="234"/>
                    <a:pt x="323" y="214"/>
                  </a:cubicBezTo>
                  <a:close/>
                  <a:moveTo>
                    <a:pt x="318" y="255"/>
                  </a:moveTo>
                  <a:cubicBezTo>
                    <a:pt x="310" y="242"/>
                    <a:pt x="310" y="234"/>
                    <a:pt x="318" y="222"/>
                  </a:cubicBezTo>
                  <a:cubicBezTo>
                    <a:pt x="325" y="234"/>
                    <a:pt x="325" y="242"/>
                    <a:pt x="318" y="255"/>
                  </a:cubicBezTo>
                  <a:close/>
                  <a:moveTo>
                    <a:pt x="200" y="303"/>
                  </a:moveTo>
                  <a:cubicBezTo>
                    <a:pt x="202" y="301"/>
                    <a:pt x="205" y="299"/>
                    <a:pt x="208" y="298"/>
                  </a:cubicBezTo>
                  <a:cubicBezTo>
                    <a:pt x="224" y="288"/>
                    <a:pt x="239" y="278"/>
                    <a:pt x="255" y="278"/>
                  </a:cubicBezTo>
                  <a:cubicBezTo>
                    <a:pt x="268" y="278"/>
                    <a:pt x="280" y="284"/>
                    <a:pt x="292" y="296"/>
                  </a:cubicBezTo>
                  <a:cubicBezTo>
                    <a:pt x="285" y="298"/>
                    <a:pt x="277" y="302"/>
                    <a:pt x="268" y="308"/>
                  </a:cubicBezTo>
                  <a:cubicBezTo>
                    <a:pt x="258" y="302"/>
                    <a:pt x="251" y="299"/>
                    <a:pt x="243" y="299"/>
                  </a:cubicBezTo>
                  <a:cubicBezTo>
                    <a:pt x="234" y="299"/>
                    <a:pt x="225" y="304"/>
                    <a:pt x="214" y="313"/>
                  </a:cubicBezTo>
                  <a:cubicBezTo>
                    <a:pt x="210" y="310"/>
                    <a:pt x="206" y="308"/>
                    <a:pt x="202" y="304"/>
                  </a:cubicBezTo>
                  <a:cubicBezTo>
                    <a:pt x="200" y="303"/>
                    <a:pt x="200" y="303"/>
                    <a:pt x="200" y="303"/>
                  </a:cubicBezTo>
                  <a:close/>
                  <a:moveTo>
                    <a:pt x="10" y="309"/>
                  </a:moveTo>
                  <a:cubicBezTo>
                    <a:pt x="19" y="297"/>
                    <a:pt x="36" y="278"/>
                    <a:pt x="60" y="278"/>
                  </a:cubicBezTo>
                  <a:cubicBezTo>
                    <a:pt x="66" y="278"/>
                    <a:pt x="71" y="279"/>
                    <a:pt x="77" y="281"/>
                  </a:cubicBezTo>
                  <a:cubicBezTo>
                    <a:pt x="89" y="285"/>
                    <a:pt x="99" y="292"/>
                    <a:pt x="109" y="299"/>
                  </a:cubicBezTo>
                  <a:cubicBezTo>
                    <a:pt x="109" y="299"/>
                    <a:pt x="109" y="299"/>
                    <a:pt x="109" y="299"/>
                  </a:cubicBezTo>
                  <a:cubicBezTo>
                    <a:pt x="103" y="302"/>
                    <a:pt x="97" y="306"/>
                    <a:pt x="92" y="309"/>
                  </a:cubicBezTo>
                  <a:cubicBezTo>
                    <a:pt x="82" y="302"/>
                    <a:pt x="73" y="295"/>
                    <a:pt x="67" y="292"/>
                  </a:cubicBezTo>
                  <a:cubicBezTo>
                    <a:pt x="63" y="290"/>
                    <a:pt x="59" y="290"/>
                    <a:pt x="54" y="290"/>
                  </a:cubicBezTo>
                  <a:cubicBezTo>
                    <a:pt x="37" y="290"/>
                    <a:pt x="20" y="301"/>
                    <a:pt x="10" y="309"/>
                  </a:cubicBezTo>
                  <a:close/>
                  <a:moveTo>
                    <a:pt x="318" y="312"/>
                  </a:moveTo>
                  <a:cubicBezTo>
                    <a:pt x="316" y="311"/>
                    <a:pt x="311" y="306"/>
                    <a:pt x="311" y="300"/>
                  </a:cubicBezTo>
                  <a:cubicBezTo>
                    <a:pt x="310" y="293"/>
                    <a:pt x="311" y="290"/>
                    <a:pt x="318" y="282"/>
                  </a:cubicBezTo>
                  <a:cubicBezTo>
                    <a:pt x="323" y="291"/>
                    <a:pt x="325" y="298"/>
                    <a:pt x="324" y="305"/>
                  </a:cubicBezTo>
                  <a:cubicBezTo>
                    <a:pt x="322" y="309"/>
                    <a:pt x="319" y="311"/>
                    <a:pt x="318" y="312"/>
                  </a:cubicBezTo>
                  <a:close/>
                  <a:moveTo>
                    <a:pt x="134" y="297"/>
                  </a:moveTo>
                  <a:cubicBezTo>
                    <a:pt x="144" y="293"/>
                    <a:pt x="153" y="290"/>
                    <a:pt x="161" y="290"/>
                  </a:cubicBezTo>
                  <a:cubicBezTo>
                    <a:pt x="169" y="290"/>
                    <a:pt x="177" y="293"/>
                    <a:pt x="184" y="298"/>
                  </a:cubicBezTo>
                  <a:cubicBezTo>
                    <a:pt x="185" y="300"/>
                    <a:pt x="187" y="301"/>
                    <a:pt x="189" y="302"/>
                  </a:cubicBezTo>
                  <a:cubicBezTo>
                    <a:pt x="181" y="307"/>
                    <a:pt x="174" y="309"/>
                    <a:pt x="166" y="309"/>
                  </a:cubicBezTo>
                  <a:cubicBezTo>
                    <a:pt x="156" y="309"/>
                    <a:pt x="146" y="305"/>
                    <a:pt x="134" y="297"/>
                  </a:cubicBezTo>
                  <a:close/>
                  <a:moveTo>
                    <a:pt x="337" y="306"/>
                  </a:moveTo>
                  <a:cubicBezTo>
                    <a:pt x="339" y="303"/>
                    <a:pt x="340" y="300"/>
                    <a:pt x="339" y="296"/>
                  </a:cubicBezTo>
                  <a:cubicBezTo>
                    <a:pt x="348" y="297"/>
                    <a:pt x="355" y="300"/>
                    <a:pt x="359" y="306"/>
                  </a:cubicBezTo>
                  <a:cubicBezTo>
                    <a:pt x="365" y="315"/>
                    <a:pt x="365" y="326"/>
                    <a:pt x="364" y="330"/>
                  </a:cubicBezTo>
                  <a:cubicBezTo>
                    <a:pt x="358" y="328"/>
                    <a:pt x="351" y="326"/>
                    <a:pt x="343" y="325"/>
                  </a:cubicBezTo>
                  <a:cubicBezTo>
                    <a:pt x="352" y="322"/>
                    <a:pt x="358" y="318"/>
                    <a:pt x="358" y="317"/>
                  </a:cubicBezTo>
                  <a:cubicBezTo>
                    <a:pt x="359" y="317"/>
                    <a:pt x="359" y="317"/>
                    <a:pt x="359" y="317"/>
                  </a:cubicBezTo>
                  <a:cubicBezTo>
                    <a:pt x="358" y="316"/>
                    <a:pt x="358" y="316"/>
                    <a:pt x="358" y="316"/>
                  </a:cubicBezTo>
                  <a:cubicBezTo>
                    <a:pt x="351" y="310"/>
                    <a:pt x="344" y="307"/>
                    <a:pt x="337" y="306"/>
                  </a:cubicBezTo>
                  <a:close/>
                  <a:moveTo>
                    <a:pt x="103" y="318"/>
                  </a:moveTo>
                  <a:cubicBezTo>
                    <a:pt x="109" y="313"/>
                    <a:pt x="115" y="309"/>
                    <a:pt x="120" y="306"/>
                  </a:cubicBezTo>
                  <a:cubicBezTo>
                    <a:pt x="127" y="310"/>
                    <a:pt x="135" y="315"/>
                    <a:pt x="144" y="317"/>
                  </a:cubicBezTo>
                  <a:cubicBezTo>
                    <a:pt x="134" y="319"/>
                    <a:pt x="126" y="324"/>
                    <a:pt x="118" y="329"/>
                  </a:cubicBezTo>
                  <a:cubicBezTo>
                    <a:pt x="114" y="326"/>
                    <a:pt x="109" y="322"/>
                    <a:pt x="103" y="318"/>
                  </a:cubicBezTo>
                  <a:close/>
                  <a:moveTo>
                    <a:pt x="169" y="317"/>
                  </a:moveTo>
                  <a:cubicBezTo>
                    <a:pt x="175" y="316"/>
                    <a:pt x="181" y="313"/>
                    <a:pt x="187" y="310"/>
                  </a:cubicBezTo>
                  <a:cubicBezTo>
                    <a:pt x="189" y="309"/>
                    <a:pt x="191" y="308"/>
                    <a:pt x="194" y="306"/>
                  </a:cubicBezTo>
                  <a:cubicBezTo>
                    <a:pt x="197" y="309"/>
                    <a:pt x="197" y="309"/>
                    <a:pt x="197" y="309"/>
                  </a:cubicBezTo>
                  <a:cubicBezTo>
                    <a:pt x="200" y="312"/>
                    <a:pt x="204" y="315"/>
                    <a:pt x="207" y="318"/>
                  </a:cubicBezTo>
                  <a:cubicBezTo>
                    <a:pt x="204" y="320"/>
                    <a:pt x="201" y="323"/>
                    <a:pt x="198" y="326"/>
                  </a:cubicBezTo>
                  <a:cubicBezTo>
                    <a:pt x="195" y="328"/>
                    <a:pt x="195" y="328"/>
                    <a:pt x="195" y="328"/>
                  </a:cubicBezTo>
                  <a:cubicBezTo>
                    <a:pt x="192" y="326"/>
                    <a:pt x="190" y="325"/>
                    <a:pt x="187" y="324"/>
                  </a:cubicBezTo>
                  <a:cubicBezTo>
                    <a:pt x="181" y="321"/>
                    <a:pt x="175" y="318"/>
                    <a:pt x="169" y="317"/>
                  </a:cubicBezTo>
                  <a:close/>
                  <a:moveTo>
                    <a:pt x="8" y="317"/>
                  </a:moveTo>
                  <a:cubicBezTo>
                    <a:pt x="15" y="313"/>
                    <a:pt x="30" y="307"/>
                    <a:pt x="46" y="307"/>
                  </a:cubicBezTo>
                  <a:cubicBezTo>
                    <a:pt x="55" y="307"/>
                    <a:pt x="63" y="309"/>
                    <a:pt x="70" y="312"/>
                  </a:cubicBezTo>
                  <a:cubicBezTo>
                    <a:pt x="72" y="314"/>
                    <a:pt x="75" y="315"/>
                    <a:pt x="79" y="318"/>
                  </a:cubicBezTo>
                  <a:cubicBezTo>
                    <a:pt x="75" y="320"/>
                    <a:pt x="72" y="322"/>
                    <a:pt x="70" y="323"/>
                  </a:cubicBezTo>
                  <a:cubicBezTo>
                    <a:pt x="63" y="326"/>
                    <a:pt x="56" y="328"/>
                    <a:pt x="48" y="328"/>
                  </a:cubicBezTo>
                  <a:cubicBezTo>
                    <a:pt x="31" y="328"/>
                    <a:pt x="15" y="321"/>
                    <a:pt x="8" y="317"/>
                  </a:cubicBezTo>
                  <a:close/>
                  <a:moveTo>
                    <a:pt x="282" y="318"/>
                  </a:moveTo>
                  <a:cubicBezTo>
                    <a:pt x="288" y="312"/>
                    <a:pt x="292" y="310"/>
                    <a:pt x="297" y="310"/>
                  </a:cubicBezTo>
                  <a:cubicBezTo>
                    <a:pt x="298" y="310"/>
                    <a:pt x="299" y="310"/>
                    <a:pt x="300" y="310"/>
                  </a:cubicBezTo>
                  <a:cubicBezTo>
                    <a:pt x="306" y="311"/>
                    <a:pt x="311" y="316"/>
                    <a:pt x="312" y="318"/>
                  </a:cubicBezTo>
                  <a:cubicBezTo>
                    <a:pt x="311" y="320"/>
                    <a:pt x="307" y="324"/>
                    <a:pt x="300" y="324"/>
                  </a:cubicBezTo>
                  <a:cubicBezTo>
                    <a:pt x="295" y="324"/>
                    <a:pt x="288" y="322"/>
                    <a:pt x="282" y="318"/>
                  </a:cubicBezTo>
                  <a:close/>
                  <a:moveTo>
                    <a:pt x="221" y="318"/>
                  </a:moveTo>
                  <a:cubicBezTo>
                    <a:pt x="228" y="314"/>
                    <a:pt x="233" y="312"/>
                    <a:pt x="238" y="312"/>
                  </a:cubicBezTo>
                  <a:cubicBezTo>
                    <a:pt x="243" y="312"/>
                    <a:pt x="248" y="314"/>
                    <a:pt x="255" y="318"/>
                  </a:cubicBezTo>
                  <a:cubicBezTo>
                    <a:pt x="248" y="322"/>
                    <a:pt x="243" y="323"/>
                    <a:pt x="238" y="323"/>
                  </a:cubicBezTo>
                  <a:cubicBezTo>
                    <a:pt x="233" y="323"/>
                    <a:pt x="228" y="322"/>
                    <a:pt x="221" y="318"/>
                  </a:cubicBezTo>
                  <a:close/>
                  <a:moveTo>
                    <a:pt x="327" y="315"/>
                  </a:moveTo>
                  <a:cubicBezTo>
                    <a:pt x="329" y="314"/>
                    <a:pt x="332" y="313"/>
                    <a:pt x="334" y="313"/>
                  </a:cubicBezTo>
                  <a:cubicBezTo>
                    <a:pt x="338" y="313"/>
                    <a:pt x="342" y="315"/>
                    <a:pt x="344" y="316"/>
                  </a:cubicBezTo>
                  <a:cubicBezTo>
                    <a:pt x="341" y="317"/>
                    <a:pt x="339" y="318"/>
                    <a:pt x="336" y="318"/>
                  </a:cubicBezTo>
                  <a:cubicBezTo>
                    <a:pt x="332" y="318"/>
                    <a:pt x="328" y="316"/>
                    <a:pt x="327" y="315"/>
                  </a:cubicBezTo>
                  <a:close/>
                  <a:moveTo>
                    <a:pt x="201" y="332"/>
                  </a:moveTo>
                  <a:cubicBezTo>
                    <a:pt x="202" y="331"/>
                    <a:pt x="202" y="331"/>
                    <a:pt x="202" y="331"/>
                  </a:cubicBezTo>
                  <a:cubicBezTo>
                    <a:pt x="206" y="328"/>
                    <a:pt x="210" y="325"/>
                    <a:pt x="214" y="323"/>
                  </a:cubicBezTo>
                  <a:cubicBezTo>
                    <a:pt x="225" y="331"/>
                    <a:pt x="234" y="337"/>
                    <a:pt x="243" y="337"/>
                  </a:cubicBezTo>
                  <a:cubicBezTo>
                    <a:pt x="251" y="337"/>
                    <a:pt x="258" y="334"/>
                    <a:pt x="268" y="327"/>
                  </a:cubicBezTo>
                  <a:cubicBezTo>
                    <a:pt x="277" y="333"/>
                    <a:pt x="285" y="337"/>
                    <a:pt x="291" y="339"/>
                  </a:cubicBezTo>
                  <a:cubicBezTo>
                    <a:pt x="279" y="350"/>
                    <a:pt x="267" y="356"/>
                    <a:pt x="255" y="356"/>
                  </a:cubicBezTo>
                  <a:cubicBezTo>
                    <a:pt x="239" y="356"/>
                    <a:pt x="224" y="346"/>
                    <a:pt x="208" y="336"/>
                  </a:cubicBezTo>
                  <a:cubicBezTo>
                    <a:pt x="206" y="335"/>
                    <a:pt x="203" y="333"/>
                    <a:pt x="201" y="332"/>
                  </a:cubicBezTo>
                  <a:close/>
                  <a:moveTo>
                    <a:pt x="133" y="337"/>
                  </a:moveTo>
                  <a:cubicBezTo>
                    <a:pt x="145" y="329"/>
                    <a:pt x="156" y="325"/>
                    <a:pt x="166" y="325"/>
                  </a:cubicBezTo>
                  <a:cubicBezTo>
                    <a:pt x="174" y="325"/>
                    <a:pt x="182" y="327"/>
                    <a:pt x="190" y="332"/>
                  </a:cubicBezTo>
                  <a:cubicBezTo>
                    <a:pt x="188" y="334"/>
                    <a:pt x="186" y="335"/>
                    <a:pt x="184" y="337"/>
                  </a:cubicBezTo>
                  <a:cubicBezTo>
                    <a:pt x="177" y="343"/>
                    <a:pt x="169" y="345"/>
                    <a:pt x="161" y="345"/>
                  </a:cubicBezTo>
                  <a:cubicBezTo>
                    <a:pt x="152" y="345"/>
                    <a:pt x="143" y="343"/>
                    <a:pt x="133" y="337"/>
                  </a:cubicBezTo>
                  <a:close/>
                  <a:moveTo>
                    <a:pt x="60" y="356"/>
                  </a:moveTo>
                  <a:cubicBezTo>
                    <a:pt x="36" y="356"/>
                    <a:pt x="20" y="338"/>
                    <a:pt x="11" y="326"/>
                  </a:cubicBezTo>
                  <a:cubicBezTo>
                    <a:pt x="21" y="334"/>
                    <a:pt x="38" y="346"/>
                    <a:pt x="55" y="346"/>
                  </a:cubicBezTo>
                  <a:cubicBezTo>
                    <a:pt x="59" y="346"/>
                    <a:pt x="63" y="345"/>
                    <a:pt x="67" y="344"/>
                  </a:cubicBezTo>
                  <a:cubicBezTo>
                    <a:pt x="73" y="341"/>
                    <a:pt x="82" y="334"/>
                    <a:pt x="92" y="326"/>
                  </a:cubicBezTo>
                  <a:cubicBezTo>
                    <a:pt x="97" y="329"/>
                    <a:pt x="102" y="333"/>
                    <a:pt x="108" y="336"/>
                  </a:cubicBezTo>
                  <a:cubicBezTo>
                    <a:pt x="98" y="343"/>
                    <a:pt x="88" y="349"/>
                    <a:pt x="77" y="353"/>
                  </a:cubicBezTo>
                  <a:cubicBezTo>
                    <a:pt x="71" y="355"/>
                    <a:pt x="66" y="356"/>
                    <a:pt x="60" y="356"/>
                  </a:cubicBezTo>
                  <a:close/>
                  <a:moveTo>
                    <a:pt x="315" y="344"/>
                  </a:moveTo>
                  <a:cubicBezTo>
                    <a:pt x="314" y="341"/>
                    <a:pt x="311" y="333"/>
                    <a:pt x="315" y="326"/>
                  </a:cubicBezTo>
                  <a:cubicBezTo>
                    <a:pt x="317" y="329"/>
                    <a:pt x="320" y="336"/>
                    <a:pt x="315" y="344"/>
                  </a:cubicBezTo>
                  <a:close/>
                  <a:moveTo>
                    <a:pt x="368" y="383"/>
                  </a:moveTo>
                  <a:cubicBezTo>
                    <a:pt x="352" y="383"/>
                    <a:pt x="339" y="345"/>
                    <a:pt x="336" y="336"/>
                  </a:cubicBezTo>
                  <a:cubicBezTo>
                    <a:pt x="344" y="340"/>
                    <a:pt x="379" y="356"/>
                    <a:pt x="381" y="370"/>
                  </a:cubicBezTo>
                  <a:cubicBezTo>
                    <a:pt x="382" y="373"/>
                    <a:pt x="381" y="376"/>
                    <a:pt x="378" y="378"/>
                  </a:cubicBezTo>
                  <a:cubicBezTo>
                    <a:pt x="375" y="381"/>
                    <a:pt x="371" y="383"/>
                    <a:pt x="368" y="383"/>
                  </a:cubicBezTo>
                  <a:close/>
                  <a:moveTo>
                    <a:pt x="296" y="339"/>
                  </a:moveTo>
                  <a:cubicBezTo>
                    <a:pt x="300" y="339"/>
                    <a:pt x="303" y="339"/>
                    <a:pt x="306" y="337"/>
                  </a:cubicBezTo>
                  <a:cubicBezTo>
                    <a:pt x="306" y="344"/>
                    <a:pt x="310" y="351"/>
                    <a:pt x="316" y="358"/>
                  </a:cubicBezTo>
                  <a:cubicBezTo>
                    <a:pt x="316" y="359"/>
                    <a:pt x="316" y="359"/>
                    <a:pt x="316" y="359"/>
                  </a:cubicBezTo>
                  <a:cubicBezTo>
                    <a:pt x="317" y="358"/>
                    <a:pt x="317" y="358"/>
                    <a:pt x="317" y="358"/>
                  </a:cubicBezTo>
                  <a:cubicBezTo>
                    <a:pt x="317" y="358"/>
                    <a:pt x="322" y="351"/>
                    <a:pt x="325" y="343"/>
                  </a:cubicBezTo>
                  <a:cubicBezTo>
                    <a:pt x="326" y="351"/>
                    <a:pt x="328" y="358"/>
                    <a:pt x="330" y="364"/>
                  </a:cubicBezTo>
                  <a:cubicBezTo>
                    <a:pt x="329" y="364"/>
                    <a:pt x="327" y="364"/>
                    <a:pt x="324" y="364"/>
                  </a:cubicBezTo>
                  <a:cubicBezTo>
                    <a:pt x="315" y="364"/>
                    <a:pt x="298" y="361"/>
                    <a:pt x="296" y="339"/>
                  </a:cubicBezTo>
                  <a:cubicBezTo>
                    <a:pt x="296" y="339"/>
                    <a:pt x="296" y="339"/>
                    <a:pt x="296" y="33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8"/>
            <p:cNvSpPr>
              <a:spLocks noEditPoints="1"/>
            </p:cNvSpPr>
            <p:nvPr/>
          </p:nvSpPr>
          <p:spPr bwMode="auto">
            <a:xfrm>
              <a:off x="6648451" y="6511925"/>
              <a:ext cx="258763" cy="168275"/>
            </a:xfrm>
            <a:custGeom>
              <a:avLst/>
              <a:gdLst>
                <a:gd name="T0" fmla="*/ 43 w 82"/>
                <a:gd name="T1" fmla="*/ 53 h 53"/>
                <a:gd name="T2" fmla="*/ 1 w 82"/>
                <a:gd name="T3" fmla="*/ 27 h 53"/>
                <a:gd name="T4" fmla="*/ 0 w 82"/>
                <a:gd name="T5" fmla="*/ 27 h 53"/>
                <a:gd name="T6" fmla="*/ 1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3 w 82"/>
                <a:gd name="T17" fmla="*/ 53 h 53"/>
                <a:gd name="T18" fmla="*/ 43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3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3" y="53"/>
                  </a:moveTo>
                  <a:cubicBezTo>
                    <a:pt x="29" y="53"/>
                    <a:pt x="14" y="45"/>
                    <a:pt x="1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7" y="53"/>
                    <a:pt x="43" y="53"/>
                  </a:cubicBezTo>
                  <a:cubicBezTo>
                    <a:pt x="43" y="53"/>
                    <a:pt x="43" y="53"/>
                    <a:pt x="43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9"/>
                  </a:cubicBezTo>
                  <a:cubicBezTo>
                    <a:pt x="61" y="31"/>
                    <a:pt x="50" y="32"/>
                    <a:pt x="40" y="32"/>
                  </a:cubicBezTo>
                  <a:cubicBezTo>
                    <a:pt x="27" y="32"/>
                    <a:pt x="17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3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1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9"/>
            <p:cNvSpPr>
              <a:spLocks noEditPoints="1"/>
            </p:cNvSpPr>
            <p:nvPr/>
          </p:nvSpPr>
          <p:spPr bwMode="auto">
            <a:xfrm>
              <a:off x="6648451" y="6511925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2 w 83"/>
                <a:gd name="T3" fmla="*/ 26 h 54"/>
                <a:gd name="T4" fmla="*/ 43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3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7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7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70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2" y="26"/>
                  </a:cubicBezTo>
                  <a:cubicBezTo>
                    <a:pt x="82" y="26"/>
                    <a:pt x="67" y="53"/>
                    <a:pt x="43" y="53"/>
                  </a:cubicBezTo>
                  <a:cubicBezTo>
                    <a:pt x="31" y="53"/>
                    <a:pt x="17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8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6" y="22"/>
                    <a:pt x="68" y="25"/>
                    <a:pt x="74" y="26"/>
                  </a:cubicBezTo>
                  <a:cubicBezTo>
                    <a:pt x="64" y="16"/>
                    <a:pt x="54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9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6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3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7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7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2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70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0"/>
            <p:cNvSpPr>
              <a:spLocks noEditPoints="1"/>
            </p:cNvSpPr>
            <p:nvPr/>
          </p:nvSpPr>
          <p:spPr bwMode="auto">
            <a:xfrm>
              <a:off x="5661026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1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06 w 315"/>
                <a:gd name="T15" fmla="*/ 31 h 115"/>
                <a:gd name="T16" fmla="*/ 295 w 315"/>
                <a:gd name="T17" fmla="*/ 36 h 115"/>
                <a:gd name="T18" fmla="*/ 315 w 315"/>
                <a:gd name="T19" fmla="*/ 56 h 115"/>
                <a:gd name="T20" fmla="*/ 296 w 315"/>
                <a:gd name="T21" fmla="*/ 80 h 115"/>
                <a:gd name="T22" fmla="*/ 294 w 315"/>
                <a:gd name="T23" fmla="*/ 79 h 115"/>
                <a:gd name="T24" fmla="*/ 206 w 315"/>
                <a:gd name="T25" fmla="*/ 84 h 115"/>
                <a:gd name="T26" fmla="*/ 195 w 315"/>
                <a:gd name="T27" fmla="*/ 76 h 115"/>
                <a:gd name="T28" fmla="*/ 155 w 315"/>
                <a:gd name="T29" fmla="*/ 92 h 115"/>
                <a:gd name="T30" fmla="*/ 113 w 315"/>
                <a:gd name="T31" fmla="*/ 92 h 115"/>
                <a:gd name="T32" fmla="*/ 67 w 315"/>
                <a:gd name="T33" fmla="*/ 115 h 115"/>
                <a:gd name="T34" fmla="*/ 208 w 315"/>
                <a:gd name="T35" fmla="*/ 77 h 115"/>
                <a:gd name="T36" fmla="*/ 292 w 315"/>
                <a:gd name="T37" fmla="*/ 79 h 115"/>
                <a:gd name="T38" fmla="*/ 243 w 315"/>
                <a:gd name="T39" fmla="*/ 77 h 115"/>
                <a:gd name="T40" fmla="*/ 200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8 w 315"/>
                <a:gd name="T71" fmla="*/ 67 h 115"/>
                <a:gd name="T72" fmla="*/ 197 w 315"/>
                <a:gd name="T73" fmla="*/ 49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300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5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2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4 w 315"/>
                <a:gd name="T109" fmla="*/ 39 h 115"/>
                <a:gd name="T110" fmla="*/ 133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7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1"/>
                    <a:pt x="81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5"/>
                    <a:pt x="155" y="25"/>
                  </a:cubicBezTo>
                  <a:cubicBezTo>
                    <a:pt x="166" y="25"/>
                    <a:pt x="175" y="28"/>
                    <a:pt x="184" y="33"/>
                  </a:cubicBezTo>
                  <a:cubicBezTo>
                    <a:pt x="187" y="36"/>
                    <a:pt x="191" y="38"/>
                    <a:pt x="194" y="40"/>
                  </a:cubicBezTo>
                  <a:cubicBezTo>
                    <a:pt x="194" y="40"/>
                    <a:pt x="195" y="40"/>
                    <a:pt x="195" y="39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9" y="36"/>
                    <a:pt x="203" y="34"/>
                    <a:pt x="206" y="31"/>
                  </a:cubicBezTo>
                  <a:cubicBezTo>
                    <a:pt x="227" y="16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2" y="111"/>
                    <a:pt x="227" y="99"/>
                    <a:pt x="206" y="84"/>
                  </a:cubicBezTo>
                  <a:cubicBezTo>
                    <a:pt x="202" y="81"/>
                    <a:pt x="199" y="79"/>
                    <a:pt x="196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1" y="78"/>
                    <a:pt x="188" y="81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2" y="100"/>
                    <a:pt x="91" y="109"/>
                    <a:pt x="81" y="112"/>
                  </a:cubicBezTo>
                  <a:cubicBezTo>
                    <a:pt x="76" y="114"/>
                    <a:pt x="71" y="115"/>
                    <a:pt x="67" y="115"/>
                  </a:cubicBezTo>
                  <a:close/>
                  <a:moveTo>
                    <a:pt x="200" y="72"/>
                  </a:moveTo>
                  <a:cubicBezTo>
                    <a:pt x="202" y="74"/>
                    <a:pt x="205" y="76"/>
                    <a:pt x="208" y="77"/>
                  </a:cubicBezTo>
                  <a:cubicBezTo>
                    <a:pt x="223" y="87"/>
                    <a:pt x="238" y="97"/>
                    <a:pt x="255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0" y="72"/>
                  </a:cubicBez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7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2" y="66"/>
                  </a:cubicBezTo>
                  <a:cubicBezTo>
                    <a:pt x="82" y="74"/>
                    <a:pt x="73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4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6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3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01" y="64"/>
                    <a:pt x="204" y="61"/>
                    <a:pt x="208" y="58"/>
                  </a:cubicBezTo>
                  <a:cubicBezTo>
                    <a:pt x="204" y="56"/>
                    <a:pt x="201" y="53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3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8" y="63"/>
                    <a:pt x="294" y="65"/>
                    <a:pt x="300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300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8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8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8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8" y="52"/>
                  </a:cubicBezTo>
                  <a:cubicBezTo>
                    <a:pt x="17" y="44"/>
                    <a:pt x="36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3" y="36"/>
                    <a:pt x="82" y="43"/>
                    <a:pt x="92" y="50"/>
                  </a:cubicBezTo>
                  <a:cubicBezTo>
                    <a:pt x="97" y="47"/>
                    <a:pt x="103" y="43"/>
                    <a:pt x="110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7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6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6" y="40"/>
                    <a:pt x="184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3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1"/>
            <p:cNvSpPr>
              <a:spLocks noEditPoints="1"/>
            </p:cNvSpPr>
            <p:nvPr/>
          </p:nvSpPr>
          <p:spPr bwMode="auto">
            <a:xfrm>
              <a:off x="5657851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4 w 316"/>
                <a:gd name="T9" fmla="*/ 83 h 115"/>
                <a:gd name="T10" fmla="*/ 2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8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9 w 316"/>
                <a:gd name="T35" fmla="*/ 65 h 115"/>
                <a:gd name="T36" fmla="*/ 239 w 316"/>
                <a:gd name="T37" fmla="*/ 65 h 115"/>
                <a:gd name="T38" fmla="*/ 93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8 w 316"/>
                <a:gd name="T49" fmla="*/ 0 h 115"/>
                <a:gd name="T50" fmla="*/ 0 w 316"/>
                <a:gd name="T51" fmla="*/ 58 h 115"/>
                <a:gd name="T52" fmla="*/ 114 w 316"/>
                <a:gd name="T53" fmla="*/ 92 h 115"/>
                <a:gd name="T54" fmla="*/ 196 w 316"/>
                <a:gd name="T55" fmla="*/ 76 h 115"/>
                <a:gd name="T56" fmla="*/ 295 w 316"/>
                <a:gd name="T57" fmla="*/ 80 h 115"/>
                <a:gd name="T58" fmla="*/ 297 w 316"/>
                <a:gd name="T59" fmla="*/ 36 h 115"/>
                <a:gd name="T60" fmla="*/ 196 w 316"/>
                <a:gd name="T61" fmla="*/ 38 h 115"/>
                <a:gd name="T62" fmla="*/ 156 w 316"/>
                <a:gd name="T63" fmla="*/ 24 h 115"/>
                <a:gd name="T64" fmla="*/ 68 w 316"/>
                <a:gd name="T65" fmla="*/ 0 h 115"/>
                <a:gd name="T66" fmla="*/ 293 w 316"/>
                <a:gd name="T67" fmla="*/ 36 h 115"/>
                <a:gd name="T68" fmla="*/ 202 w 316"/>
                <a:gd name="T69" fmla="*/ 45 h 115"/>
                <a:gd name="T70" fmla="*/ 77 w 316"/>
                <a:gd name="T71" fmla="*/ 21 h 115"/>
                <a:gd name="T72" fmla="*/ 67 w 316"/>
                <a:gd name="T73" fmla="*/ 32 h 115"/>
                <a:gd name="T74" fmla="*/ 161 w 316"/>
                <a:gd name="T75" fmla="*/ 31 h 115"/>
                <a:gd name="T76" fmla="*/ 135 w 316"/>
                <a:gd name="T77" fmla="*/ 38 h 115"/>
                <a:gd name="T78" fmla="*/ 119 w 316"/>
                <a:gd name="T79" fmla="*/ 69 h 115"/>
                <a:gd name="T80" fmla="*/ 194 w 316"/>
                <a:gd name="T81" fmla="*/ 47 h 115"/>
                <a:gd name="T82" fmla="*/ 195 w 316"/>
                <a:gd name="T83" fmla="*/ 69 h 115"/>
                <a:gd name="T84" fmla="*/ 47 w 316"/>
                <a:gd name="T85" fmla="*/ 48 h 115"/>
                <a:gd name="T86" fmla="*/ 48 w 316"/>
                <a:gd name="T87" fmla="*/ 69 h 115"/>
                <a:gd name="T88" fmla="*/ 313 w 316"/>
                <a:gd name="T89" fmla="*/ 58 h 115"/>
                <a:gd name="T90" fmla="*/ 239 w 316"/>
                <a:gd name="T91" fmla="*/ 53 h 115"/>
                <a:gd name="T92" fmla="*/ 201 w 316"/>
                <a:gd name="T93" fmla="*/ 72 h 115"/>
                <a:gd name="T94" fmla="*/ 269 w 316"/>
                <a:gd name="T95" fmla="*/ 68 h 115"/>
                <a:gd name="T96" fmla="*/ 201 w 316"/>
                <a:gd name="T97" fmla="*/ 72 h 115"/>
                <a:gd name="T98" fmla="*/ 184 w 316"/>
                <a:gd name="T99" fmla="*/ 78 h 115"/>
                <a:gd name="T100" fmla="*/ 11 w 316"/>
                <a:gd name="T101" fmla="*/ 66 h 115"/>
                <a:gd name="T102" fmla="*/ 108 w 316"/>
                <a:gd name="T103" fmla="*/ 7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8" y="1"/>
                  </a:moveTo>
                  <a:cubicBezTo>
                    <a:pt x="72" y="1"/>
                    <a:pt x="77" y="1"/>
                    <a:pt x="81" y="3"/>
                  </a:cubicBezTo>
                  <a:cubicBezTo>
                    <a:pt x="96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5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1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9" y="79"/>
                    <a:pt x="297" y="79"/>
                  </a:cubicBezTo>
                  <a:cubicBezTo>
                    <a:pt x="296" y="79"/>
                    <a:pt x="296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1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9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4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7" y="114"/>
                    <a:pt x="72" y="114"/>
                    <a:pt x="68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2" y="57"/>
                    <a:pt x="1" y="57"/>
                    <a:pt x="1" y="57"/>
                  </a:cubicBezTo>
                  <a:cubicBezTo>
                    <a:pt x="1" y="57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1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10" y="51"/>
                    <a:pt x="214" y="55"/>
                  </a:cubicBezTo>
                  <a:moveTo>
                    <a:pt x="7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3" y="51"/>
                  </a:cubicBezTo>
                  <a:cubicBezTo>
                    <a:pt x="98" y="47"/>
                    <a:pt x="105" y="43"/>
                    <a:pt x="112" y="39"/>
                  </a:cubicBezTo>
                  <a:cubicBezTo>
                    <a:pt x="101" y="32"/>
                    <a:pt x="90" y="24"/>
                    <a:pt x="78" y="20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4" y="43"/>
                    <a:pt x="7" y="54"/>
                  </a:cubicBezTo>
                  <a:moveTo>
                    <a:pt x="167" y="50"/>
                  </a:moveTo>
                  <a:cubicBezTo>
                    <a:pt x="174" y="50"/>
                    <a:pt x="183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8" y="32"/>
                    <a:pt x="170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5" y="50"/>
                    <a:pt x="167" y="50"/>
                  </a:cubicBezTo>
                  <a:moveTo>
                    <a:pt x="119" y="71"/>
                  </a:moveTo>
                  <a:cubicBezTo>
                    <a:pt x="129" y="64"/>
                    <a:pt x="138" y="59"/>
                    <a:pt x="150" y="58"/>
                  </a:cubicBezTo>
                  <a:cubicBezTo>
                    <a:pt x="139" y="56"/>
                    <a:pt x="130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1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8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8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1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1" y="52"/>
                  </a:cubicBezTo>
                  <a:cubicBezTo>
                    <a:pt x="63" y="48"/>
                    <a:pt x="55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30" y="70"/>
                    <a:pt x="48" y="70"/>
                  </a:cubicBezTo>
                  <a:moveTo>
                    <a:pt x="301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1" y="51"/>
                    <a:pt x="301" y="51"/>
                  </a:cubicBezTo>
                  <a:cubicBezTo>
                    <a:pt x="296" y="51"/>
                    <a:pt x="289" y="53"/>
                    <a:pt x="281" y="58"/>
                  </a:cubicBezTo>
                  <a:cubicBezTo>
                    <a:pt x="289" y="64"/>
                    <a:pt x="296" y="66"/>
                    <a:pt x="301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7"/>
                  </a:moveTo>
                  <a:cubicBezTo>
                    <a:pt x="66" y="97"/>
                    <a:pt x="72" y="96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3"/>
                    <a:pt x="98" y="69"/>
                    <a:pt x="93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7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6" y="97"/>
                  </a:moveTo>
                  <a:cubicBezTo>
                    <a:pt x="268" y="97"/>
                    <a:pt x="280" y="92"/>
                    <a:pt x="294" y="79"/>
                  </a:cubicBezTo>
                  <a:cubicBezTo>
                    <a:pt x="288" y="78"/>
                    <a:pt x="280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200" y="72"/>
                  </a:cubicBezTo>
                  <a:cubicBezTo>
                    <a:pt x="219" y="84"/>
                    <a:pt x="236" y="97"/>
                    <a:pt x="256" y="97"/>
                  </a:cubicBezTo>
                  <a:moveTo>
                    <a:pt x="161" y="87"/>
                  </a:moveTo>
                  <a:cubicBezTo>
                    <a:pt x="170" y="87"/>
                    <a:pt x="178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2" y="87"/>
                    <a:pt x="161" y="87"/>
                  </a:cubicBezTo>
                  <a:moveTo>
                    <a:pt x="68" y="0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29" y="0"/>
                    <a:pt x="2" y="54"/>
                    <a:pt x="1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2" y="61"/>
                    <a:pt x="29" y="115"/>
                    <a:pt x="68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3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7" y="80"/>
                    <a:pt x="297" y="80"/>
                  </a:cubicBezTo>
                  <a:cubicBezTo>
                    <a:pt x="310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39"/>
                    <a:pt x="195" y="39"/>
                    <a:pt x="195" y="40"/>
                  </a:cubicBezTo>
                  <a:cubicBezTo>
                    <a:pt x="192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7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5" y="28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4" y="43"/>
                    <a:pt x="98" y="47"/>
                    <a:pt x="93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5" y="33"/>
                    <a:pt x="153" y="31"/>
                    <a:pt x="161" y="31"/>
                  </a:cubicBezTo>
                  <a:cubicBezTo>
                    <a:pt x="170" y="31"/>
                    <a:pt x="178" y="34"/>
                    <a:pt x="184" y="39"/>
                  </a:cubicBezTo>
                  <a:cubicBezTo>
                    <a:pt x="186" y="40"/>
                    <a:pt x="188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7" y="46"/>
                    <a:pt x="135" y="38"/>
                  </a:cubicBezTo>
                  <a:close/>
                  <a:moveTo>
                    <a:pt x="104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5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4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2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9" y="57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3" y="54"/>
                    <a:pt x="76" y="56"/>
                    <a:pt x="79" y="58"/>
                  </a:cubicBezTo>
                  <a:cubicBezTo>
                    <a:pt x="76" y="61"/>
                    <a:pt x="73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2" y="69"/>
                    <a:pt x="16" y="61"/>
                    <a:pt x="9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1" y="52"/>
                  </a:cubicBezTo>
                  <a:cubicBezTo>
                    <a:pt x="308" y="52"/>
                    <a:pt x="312" y="57"/>
                    <a:pt x="313" y="58"/>
                  </a:cubicBezTo>
                  <a:cubicBezTo>
                    <a:pt x="312" y="60"/>
                    <a:pt x="308" y="65"/>
                    <a:pt x="301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9" y="53"/>
                  </a:cubicBezTo>
                  <a:cubicBezTo>
                    <a:pt x="244" y="53"/>
                    <a:pt x="249" y="55"/>
                    <a:pt x="255" y="58"/>
                  </a:cubicBezTo>
                  <a:cubicBezTo>
                    <a:pt x="249" y="62"/>
                    <a:pt x="244" y="64"/>
                    <a:pt x="239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8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6" y="96"/>
                  </a:cubicBezTo>
                  <a:cubicBezTo>
                    <a:pt x="240" y="96"/>
                    <a:pt x="225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3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8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7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3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9" y="83"/>
                    <a:pt x="89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2"/>
            <p:cNvSpPr>
              <a:spLocks noEditPoints="1"/>
            </p:cNvSpPr>
            <p:nvPr/>
          </p:nvSpPr>
          <p:spPr bwMode="auto">
            <a:xfrm>
              <a:off x="6900863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9 w 313"/>
                <a:gd name="T9" fmla="*/ 111 h 115"/>
                <a:gd name="T10" fmla="*/ 19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9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4 w 313"/>
                <a:gd name="T37" fmla="*/ 72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8 w 313"/>
                <a:gd name="T47" fmla="*/ 84 h 115"/>
                <a:gd name="T48" fmla="*/ 205 w 313"/>
                <a:gd name="T49" fmla="*/ 77 h 115"/>
                <a:gd name="T50" fmla="*/ 154 w 313"/>
                <a:gd name="T51" fmla="*/ 86 h 115"/>
                <a:gd name="T52" fmla="*/ 148 w 313"/>
                <a:gd name="T53" fmla="*/ 65 h 115"/>
                <a:gd name="T54" fmla="*/ 131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7 w 313"/>
                <a:gd name="T69" fmla="*/ 67 h 115"/>
                <a:gd name="T70" fmla="*/ 127 w 313"/>
                <a:gd name="T71" fmla="*/ 65 h 115"/>
                <a:gd name="T72" fmla="*/ 127 w 313"/>
                <a:gd name="T73" fmla="*/ 50 h 115"/>
                <a:gd name="T74" fmla="*/ 116 w 313"/>
                <a:gd name="T75" fmla="*/ 50 h 115"/>
                <a:gd name="T76" fmla="*/ 3 w 313"/>
                <a:gd name="T77" fmla="*/ 58 h 115"/>
                <a:gd name="T78" fmla="*/ 34 w 313"/>
                <a:gd name="T79" fmla="*/ 58 h 115"/>
                <a:gd name="T80" fmla="*/ 3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6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8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1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8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9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9" y="84"/>
                  </a:cubicBezTo>
                  <a:cubicBezTo>
                    <a:pt x="88" y="99"/>
                    <a:pt x="73" y="111"/>
                    <a:pt x="59" y="111"/>
                  </a:cubicBezTo>
                  <a:cubicBezTo>
                    <a:pt x="46" y="111"/>
                    <a:pt x="34" y="101"/>
                    <a:pt x="21" y="79"/>
                  </a:cubicBezTo>
                  <a:cubicBezTo>
                    <a:pt x="20" y="79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7" y="80"/>
                    <a:pt x="1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4" y="14"/>
                    <a:pt x="46" y="4"/>
                    <a:pt x="59" y="4"/>
                  </a:cubicBezTo>
                  <a:cubicBezTo>
                    <a:pt x="73" y="4"/>
                    <a:pt x="88" y="15"/>
                    <a:pt x="109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1" y="40"/>
                  </a:cubicBezTo>
                  <a:cubicBezTo>
                    <a:pt x="124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9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4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8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4" y="72"/>
                    <a:pt x="114" y="72"/>
                    <a:pt x="114" y="72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8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8" y="86"/>
                    <a:pt x="259" y="86"/>
                  </a:cubicBezTo>
                  <a:cubicBezTo>
                    <a:pt x="255" y="86"/>
                    <a:pt x="251" y="85"/>
                    <a:pt x="248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1" y="78"/>
                  </a:moveTo>
                  <a:cubicBezTo>
                    <a:pt x="137" y="84"/>
                    <a:pt x="145" y="86"/>
                    <a:pt x="154" y="86"/>
                  </a:cubicBezTo>
                  <a:cubicBezTo>
                    <a:pt x="162" y="86"/>
                    <a:pt x="172" y="84"/>
                    <a:pt x="183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1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1" y="67"/>
                    <a:pt x="206" y="63"/>
                    <a:pt x="212" y="58"/>
                  </a:cubicBezTo>
                  <a:cubicBezTo>
                    <a:pt x="205" y="53"/>
                    <a:pt x="200" y="49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7" y="60"/>
                    <a:pt x="241" y="62"/>
                    <a:pt x="244" y="64"/>
                  </a:cubicBezTo>
                  <a:cubicBezTo>
                    <a:pt x="251" y="67"/>
                    <a:pt x="258" y="69"/>
                    <a:pt x="266" y="69"/>
                  </a:cubicBezTo>
                  <a:cubicBezTo>
                    <a:pt x="284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7" y="58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5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3" y="53"/>
                    <a:pt x="110" y="56"/>
                    <a:pt x="107" y="58"/>
                  </a:cubicBezTo>
                  <a:close/>
                  <a:moveTo>
                    <a:pt x="3" y="58"/>
                  </a:moveTo>
                  <a:cubicBezTo>
                    <a:pt x="4" y="60"/>
                    <a:pt x="7" y="65"/>
                    <a:pt x="15" y="65"/>
                  </a:cubicBezTo>
                  <a:cubicBezTo>
                    <a:pt x="21" y="65"/>
                    <a:pt x="27" y="63"/>
                    <a:pt x="34" y="58"/>
                  </a:cubicBezTo>
                  <a:cubicBezTo>
                    <a:pt x="27" y="54"/>
                    <a:pt x="21" y="52"/>
                    <a:pt x="15" y="52"/>
                  </a:cubicBezTo>
                  <a:cubicBezTo>
                    <a:pt x="6" y="52"/>
                    <a:pt x="3" y="57"/>
                    <a:pt x="3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2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2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6" y="52"/>
                  </a:cubicBezTo>
                  <a:cubicBezTo>
                    <a:pt x="298" y="40"/>
                    <a:pt x="281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8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4" y="30"/>
                  </a:cubicBezTo>
                  <a:cubicBezTo>
                    <a:pt x="145" y="30"/>
                    <a:pt x="137" y="33"/>
                    <a:pt x="131" y="38"/>
                  </a:cubicBezTo>
                  <a:cubicBezTo>
                    <a:pt x="129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3"/>
            <p:cNvSpPr>
              <a:spLocks noEditPoints="1"/>
            </p:cNvSpPr>
            <p:nvPr/>
          </p:nvSpPr>
          <p:spPr bwMode="auto">
            <a:xfrm>
              <a:off x="6897688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60 w 315"/>
                <a:gd name="T3" fmla="*/ 93 h 117"/>
                <a:gd name="T4" fmla="*/ 60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5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9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5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2 w 315"/>
                <a:gd name="T51" fmla="*/ 40 h 117"/>
                <a:gd name="T52" fmla="*/ 21 w 315"/>
                <a:gd name="T53" fmla="*/ 37 h 117"/>
                <a:gd name="T54" fmla="*/ 20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5 w 315"/>
                <a:gd name="T61" fmla="*/ 59 h 117"/>
                <a:gd name="T62" fmla="*/ 315 w 315"/>
                <a:gd name="T63" fmla="*/ 58 h 117"/>
                <a:gd name="T64" fmla="*/ 108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2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3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4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1" y="108"/>
                    <a:pt x="207" y="96"/>
                    <a:pt x="192" y="84"/>
                  </a:cubicBezTo>
                  <a:cubicBezTo>
                    <a:pt x="182" y="89"/>
                    <a:pt x="171" y="93"/>
                    <a:pt x="160" y="93"/>
                  </a:cubicBezTo>
                  <a:cubicBezTo>
                    <a:pt x="150" y="93"/>
                    <a:pt x="141" y="90"/>
                    <a:pt x="132" y="84"/>
                  </a:cubicBezTo>
                  <a:cubicBezTo>
                    <a:pt x="128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1" y="38"/>
                    <a:pt x="21" y="38"/>
                  </a:cubicBezTo>
                  <a:cubicBezTo>
                    <a:pt x="35" y="15"/>
                    <a:pt x="47" y="6"/>
                    <a:pt x="60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2" y="42"/>
                  </a:cubicBezTo>
                  <a:cubicBezTo>
                    <a:pt x="125" y="39"/>
                    <a:pt x="128" y="37"/>
                    <a:pt x="132" y="35"/>
                  </a:cubicBezTo>
                  <a:cubicBezTo>
                    <a:pt x="141" y="28"/>
                    <a:pt x="150" y="26"/>
                    <a:pt x="160" y="26"/>
                  </a:cubicBezTo>
                  <a:cubicBezTo>
                    <a:pt x="170" y="26"/>
                    <a:pt x="181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9" y="32"/>
                    <a:pt x="81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7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3" y="33"/>
                    <a:pt x="257" y="32"/>
                    <a:pt x="261" y="32"/>
                  </a:cubicBezTo>
                  <a:cubicBezTo>
                    <a:pt x="280" y="32"/>
                    <a:pt x="301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50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3" y="46"/>
                    <a:pt x="183" y="39"/>
                  </a:cubicBezTo>
                  <a:cubicBezTo>
                    <a:pt x="174" y="34"/>
                    <a:pt x="164" y="31"/>
                    <a:pt x="155" y="31"/>
                  </a:cubicBezTo>
                  <a:cubicBezTo>
                    <a:pt x="146" y="31"/>
                    <a:pt x="139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2"/>
                  </a:moveTo>
                  <a:cubicBezTo>
                    <a:pt x="203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9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9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6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3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60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8" y="65"/>
                    <a:pt x="36" y="59"/>
                  </a:cubicBezTo>
                  <a:cubicBezTo>
                    <a:pt x="28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4" y="66"/>
                    <a:pt x="89" y="64"/>
                    <a:pt x="96" y="59"/>
                  </a:cubicBezTo>
                  <a:cubicBezTo>
                    <a:pt x="89" y="55"/>
                    <a:pt x="84" y="53"/>
                    <a:pt x="78" y="53"/>
                  </a:cubicBezTo>
                  <a:cubicBezTo>
                    <a:pt x="72" y="53"/>
                    <a:pt x="67" y="55"/>
                    <a:pt x="59" y="59"/>
                  </a:cubicBezTo>
                  <a:cubicBezTo>
                    <a:pt x="67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3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8" y="70"/>
                    <a:pt x="212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50" y="98"/>
                    <a:pt x="255" y="98"/>
                  </a:cubicBezTo>
                  <a:cubicBezTo>
                    <a:pt x="284" y="98"/>
                    <a:pt x="302" y="74"/>
                    <a:pt x="309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7" y="93"/>
                    <a:pt x="49" y="98"/>
                    <a:pt x="61" y="98"/>
                  </a:cubicBezTo>
                  <a:cubicBezTo>
                    <a:pt x="80" y="98"/>
                    <a:pt x="98" y="85"/>
                    <a:pt x="117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5" y="88"/>
                  </a:moveTo>
                  <a:cubicBezTo>
                    <a:pt x="164" y="88"/>
                    <a:pt x="175" y="84"/>
                    <a:pt x="185" y="79"/>
                  </a:cubicBezTo>
                  <a:cubicBezTo>
                    <a:pt x="174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9" y="86"/>
                    <a:pt x="146" y="88"/>
                    <a:pt x="155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60" y="25"/>
                  </a:cubicBezTo>
                  <a:cubicBezTo>
                    <a:pt x="149" y="25"/>
                    <a:pt x="140" y="28"/>
                    <a:pt x="131" y="34"/>
                  </a:cubicBezTo>
                  <a:cubicBezTo>
                    <a:pt x="128" y="36"/>
                    <a:pt x="125" y="38"/>
                    <a:pt x="122" y="40"/>
                  </a:cubicBezTo>
                  <a:cubicBezTo>
                    <a:pt x="121" y="40"/>
                    <a:pt x="121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60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20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7" y="112"/>
                    <a:pt x="60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40" y="91"/>
                    <a:pt x="149" y="94"/>
                    <a:pt x="160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9" y="91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5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8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5" y="45"/>
                    <a:pt x="115" y="45"/>
                    <a:pt x="115" y="45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9" y="43"/>
                    <a:pt x="31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7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5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2" y="36"/>
                    <a:pt x="233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9" y="42"/>
                    <a:pt x="130" y="41"/>
                    <a:pt x="132" y="40"/>
                  </a:cubicBezTo>
                  <a:cubicBezTo>
                    <a:pt x="139" y="34"/>
                    <a:pt x="146" y="32"/>
                    <a:pt x="155" y="32"/>
                  </a:cubicBezTo>
                  <a:cubicBezTo>
                    <a:pt x="163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2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6" y="64"/>
                    <a:pt x="201" y="67"/>
                    <a:pt x="197" y="70"/>
                  </a:cubicBezTo>
                  <a:cubicBezTo>
                    <a:pt x="190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4" y="54"/>
                    <a:pt x="118" y="52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5"/>
                    <a:pt x="141" y="57"/>
                    <a:pt x="147" y="58"/>
                  </a:cubicBezTo>
                  <a:cubicBezTo>
                    <a:pt x="141" y="60"/>
                    <a:pt x="135" y="62"/>
                    <a:pt x="128" y="65"/>
                  </a:cubicBezTo>
                  <a:cubicBezTo>
                    <a:pt x="126" y="67"/>
                    <a:pt x="124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2" y="63"/>
                    <a:pt x="239" y="61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3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5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8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4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3" y="79"/>
                  </a:cubicBezTo>
                  <a:cubicBezTo>
                    <a:pt x="172" y="84"/>
                    <a:pt x="163" y="87"/>
                    <a:pt x="155" y="87"/>
                  </a:cubicBezTo>
                  <a:cubicBezTo>
                    <a:pt x="146" y="87"/>
                    <a:pt x="139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3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4"/>
            <p:cNvSpPr>
              <a:spLocks noEditPoints="1"/>
            </p:cNvSpPr>
            <p:nvPr/>
          </p:nvSpPr>
          <p:spPr bwMode="auto">
            <a:xfrm>
              <a:off x="4441826" y="6511925"/>
              <a:ext cx="260350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3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9" y="53"/>
                    <a:pt x="14" y="4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7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5" y="41"/>
                    <a:pt x="66" y="33"/>
                    <a:pt x="71" y="29"/>
                  </a:cubicBezTo>
                  <a:cubicBezTo>
                    <a:pt x="60" y="31"/>
                    <a:pt x="50" y="32"/>
                    <a:pt x="40" y="32"/>
                  </a:cubicBezTo>
                  <a:cubicBezTo>
                    <a:pt x="27" y="32"/>
                    <a:pt x="17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3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0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5"/>
            <p:cNvSpPr>
              <a:spLocks noEditPoints="1"/>
            </p:cNvSpPr>
            <p:nvPr/>
          </p:nvSpPr>
          <p:spPr bwMode="auto">
            <a:xfrm>
              <a:off x="4441826" y="6511925"/>
              <a:ext cx="263525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6 h 54"/>
                <a:gd name="T4" fmla="*/ 42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6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1" y="26"/>
                  </a:cubicBezTo>
                  <a:cubicBezTo>
                    <a:pt x="81" y="26"/>
                    <a:pt x="67" y="53"/>
                    <a:pt x="42" y="53"/>
                  </a:cubicBezTo>
                  <a:cubicBezTo>
                    <a:pt x="31" y="53"/>
                    <a:pt x="16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7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6" y="22"/>
                    <a:pt x="68" y="25"/>
                    <a:pt x="74" y="26"/>
                  </a:cubicBezTo>
                  <a:cubicBezTo>
                    <a:pt x="64" y="16"/>
                    <a:pt x="53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8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5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6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69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6"/>
            <p:cNvSpPr>
              <a:spLocks noEditPoints="1"/>
            </p:cNvSpPr>
            <p:nvPr/>
          </p:nvSpPr>
          <p:spPr bwMode="auto">
            <a:xfrm>
              <a:off x="3454401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0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56 w 315"/>
                <a:gd name="T15" fmla="*/ 4 h 115"/>
                <a:gd name="T16" fmla="*/ 296 w 315"/>
                <a:gd name="T17" fmla="*/ 36 h 115"/>
                <a:gd name="T18" fmla="*/ 315 w 315"/>
                <a:gd name="T19" fmla="*/ 59 h 115"/>
                <a:gd name="T20" fmla="*/ 296 w 315"/>
                <a:gd name="T21" fmla="*/ 80 h 115"/>
                <a:gd name="T22" fmla="*/ 256 w 315"/>
                <a:gd name="T23" fmla="*/ 111 h 115"/>
                <a:gd name="T24" fmla="*/ 195 w 315"/>
                <a:gd name="T25" fmla="*/ 76 h 115"/>
                <a:gd name="T26" fmla="*/ 184 w 315"/>
                <a:gd name="T27" fmla="*/ 83 h 115"/>
                <a:gd name="T28" fmla="*/ 123 w 315"/>
                <a:gd name="T29" fmla="*/ 84 h 115"/>
                <a:gd name="T30" fmla="*/ 80 w 315"/>
                <a:gd name="T31" fmla="*/ 112 h 115"/>
                <a:gd name="T32" fmla="*/ 199 w 315"/>
                <a:gd name="T33" fmla="*/ 72 h 115"/>
                <a:gd name="T34" fmla="*/ 255 w 315"/>
                <a:gd name="T35" fmla="*/ 97 h 115"/>
                <a:gd name="T36" fmla="*/ 268 w 315"/>
                <a:gd name="T37" fmla="*/ 67 h 115"/>
                <a:gd name="T38" fmla="*/ 213 w 315"/>
                <a:gd name="T39" fmla="*/ 63 h 115"/>
                <a:gd name="T40" fmla="*/ 199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7 w 315"/>
                <a:gd name="T71" fmla="*/ 67 h 115"/>
                <a:gd name="T72" fmla="*/ 197 w 315"/>
                <a:gd name="T73" fmla="*/ 49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300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5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1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4 w 315"/>
                <a:gd name="T109" fmla="*/ 39 h 115"/>
                <a:gd name="T110" fmla="*/ 133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7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7" y="0"/>
                  </a:cubicBezTo>
                  <a:cubicBezTo>
                    <a:pt x="71" y="0"/>
                    <a:pt x="76" y="1"/>
                    <a:pt x="80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6" y="27"/>
                    <a:pt x="146" y="25"/>
                    <a:pt x="155" y="25"/>
                  </a:cubicBezTo>
                  <a:cubicBezTo>
                    <a:pt x="166" y="25"/>
                    <a:pt x="175" y="28"/>
                    <a:pt x="184" y="33"/>
                  </a:cubicBezTo>
                  <a:cubicBezTo>
                    <a:pt x="187" y="36"/>
                    <a:pt x="190" y="38"/>
                    <a:pt x="194" y="40"/>
                  </a:cubicBezTo>
                  <a:cubicBezTo>
                    <a:pt x="194" y="40"/>
                    <a:pt x="195" y="39"/>
                    <a:pt x="195" y="39"/>
                  </a:cubicBezTo>
                  <a:cubicBezTo>
                    <a:pt x="199" y="36"/>
                    <a:pt x="202" y="34"/>
                    <a:pt x="206" y="31"/>
                  </a:cubicBezTo>
                  <a:cubicBezTo>
                    <a:pt x="226" y="16"/>
                    <a:pt x="242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9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2" y="111"/>
                    <a:pt x="226" y="99"/>
                    <a:pt x="206" y="84"/>
                  </a:cubicBezTo>
                  <a:cubicBezTo>
                    <a:pt x="202" y="81"/>
                    <a:pt x="199" y="79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2" y="78"/>
                    <a:pt x="188" y="81"/>
                    <a:pt x="184" y="83"/>
                  </a:cubicBezTo>
                  <a:cubicBezTo>
                    <a:pt x="175" y="89"/>
                    <a:pt x="166" y="92"/>
                    <a:pt x="155" y="92"/>
                  </a:cubicBezTo>
                  <a:cubicBezTo>
                    <a:pt x="145" y="92"/>
                    <a:pt x="135" y="89"/>
                    <a:pt x="123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2" y="100"/>
                    <a:pt x="91" y="109"/>
                    <a:pt x="80" y="112"/>
                  </a:cubicBezTo>
                  <a:cubicBezTo>
                    <a:pt x="76" y="114"/>
                    <a:pt x="71" y="115"/>
                    <a:pt x="67" y="115"/>
                  </a:cubicBezTo>
                  <a:close/>
                  <a:moveTo>
                    <a:pt x="199" y="72"/>
                  </a:moveTo>
                  <a:cubicBezTo>
                    <a:pt x="202" y="74"/>
                    <a:pt x="205" y="76"/>
                    <a:pt x="207" y="77"/>
                  </a:cubicBezTo>
                  <a:cubicBezTo>
                    <a:pt x="223" y="87"/>
                    <a:pt x="238" y="97"/>
                    <a:pt x="255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1" y="71"/>
                  </a:cubicBezTo>
                  <a:lnTo>
                    <a:pt x="199" y="72"/>
                  </a:ln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6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4"/>
                    <a:pt x="73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4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5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3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201" y="64"/>
                    <a:pt x="204" y="61"/>
                    <a:pt x="208" y="58"/>
                  </a:cubicBezTo>
                  <a:cubicBezTo>
                    <a:pt x="204" y="56"/>
                    <a:pt x="201" y="53"/>
                    <a:pt x="197" y="49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3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8" y="63"/>
                    <a:pt x="294" y="65"/>
                    <a:pt x="299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300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8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8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8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7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5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8" y="52"/>
                  </a:cubicBezTo>
                  <a:cubicBezTo>
                    <a:pt x="17" y="44"/>
                    <a:pt x="35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3" y="36"/>
                    <a:pt x="82" y="43"/>
                    <a:pt x="91" y="50"/>
                  </a:cubicBezTo>
                  <a:cubicBezTo>
                    <a:pt x="97" y="47"/>
                    <a:pt x="103" y="43"/>
                    <a:pt x="110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6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3" y="38"/>
                  </a:moveTo>
                  <a:cubicBezTo>
                    <a:pt x="145" y="46"/>
                    <a:pt x="155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5" y="40"/>
                    <a:pt x="184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3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7"/>
            <p:cNvSpPr>
              <a:spLocks noEditPoints="1"/>
            </p:cNvSpPr>
            <p:nvPr/>
          </p:nvSpPr>
          <p:spPr bwMode="auto">
            <a:xfrm>
              <a:off x="3451226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4 w 316"/>
                <a:gd name="T9" fmla="*/ 83 h 115"/>
                <a:gd name="T10" fmla="*/ 2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7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9 w 316"/>
                <a:gd name="T35" fmla="*/ 65 h 115"/>
                <a:gd name="T36" fmla="*/ 239 w 316"/>
                <a:gd name="T37" fmla="*/ 65 h 115"/>
                <a:gd name="T38" fmla="*/ 92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8 w 316"/>
                <a:gd name="T49" fmla="*/ 0 h 115"/>
                <a:gd name="T50" fmla="*/ 0 w 316"/>
                <a:gd name="T51" fmla="*/ 58 h 115"/>
                <a:gd name="T52" fmla="*/ 82 w 316"/>
                <a:gd name="T53" fmla="*/ 113 h 115"/>
                <a:gd name="T54" fmla="*/ 185 w 316"/>
                <a:gd name="T55" fmla="*/ 84 h 115"/>
                <a:gd name="T56" fmla="*/ 257 w 316"/>
                <a:gd name="T57" fmla="*/ 111 h 115"/>
                <a:gd name="T58" fmla="*/ 316 w 316"/>
                <a:gd name="T59" fmla="*/ 57 h 115"/>
                <a:gd name="T60" fmla="*/ 206 w 316"/>
                <a:gd name="T61" fmla="*/ 31 h 115"/>
                <a:gd name="T62" fmla="*/ 156 w 316"/>
                <a:gd name="T63" fmla="*/ 24 h 115"/>
                <a:gd name="T64" fmla="*/ 68 w 316"/>
                <a:gd name="T65" fmla="*/ 0 h 115"/>
                <a:gd name="T66" fmla="*/ 293 w 316"/>
                <a:gd name="T67" fmla="*/ 36 h 115"/>
                <a:gd name="T68" fmla="*/ 202 w 316"/>
                <a:gd name="T69" fmla="*/ 45 h 115"/>
                <a:gd name="T70" fmla="*/ 77 w 316"/>
                <a:gd name="T71" fmla="*/ 21 h 115"/>
                <a:gd name="T72" fmla="*/ 67 w 316"/>
                <a:gd name="T73" fmla="*/ 32 h 115"/>
                <a:gd name="T74" fmla="*/ 161 w 316"/>
                <a:gd name="T75" fmla="*/ 31 h 115"/>
                <a:gd name="T76" fmla="*/ 135 w 316"/>
                <a:gd name="T77" fmla="*/ 38 h 115"/>
                <a:gd name="T78" fmla="*/ 119 w 316"/>
                <a:gd name="T79" fmla="*/ 69 h 115"/>
                <a:gd name="T80" fmla="*/ 194 w 316"/>
                <a:gd name="T81" fmla="*/ 47 h 115"/>
                <a:gd name="T82" fmla="*/ 195 w 316"/>
                <a:gd name="T83" fmla="*/ 69 h 115"/>
                <a:gd name="T84" fmla="*/ 47 w 316"/>
                <a:gd name="T85" fmla="*/ 48 h 115"/>
                <a:gd name="T86" fmla="*/ 48 w 316"/>
                <a:gd name="T87" fmla="*/ 69 h 115"/>
                <a:gd name="T88" fmla="*/ 312 w 316"/>
                <a:gd name="T89" fmla="*/ 58 h 115"/>
                <a:gd name="T90" fmla="*/ 239 w 316"/>
                <a:gd name="T91" fmla="*/ 53 h 115"/>
                <a:gd name="T92" fmla="*/ 201 w 316"/>
                <a:gd name="T93" fmla="*/ 72 h 115"/>
                <a:gd name="T94" fmla="*/ 269 w 316"/>
                <a:gd name="T95" fmla="*/ 68 h 115"/>
                <a:gd name="T96" fmla="*/ 201 w 316"/>
                <a:gd name="T97" fmla="*/ 72 h 115"/>
                <a:gd name="T98" fmla="*/ 184 w 316"/>
                <a:gd name="T99" fmla="*/ 78 h 115"/>
                <a:gd name="T100" fmla="*/ 11 w 316"/>
                <a:gd name="T101" fmla="*/ 66 h 115"/>
                <a:gd name="T102" fmla="*/ 108 w 316"/>
                <a:gd name="T103" fmla="*/ 7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8" y="1"/>
                  </a:moveTo>
                  <a:cubicBezTo>
                    <a:pt x="72" y="1"/>
                    <a:pt x="77" y="1"/>
                    <a:pt x="81" y="3"/>
                  </a:cubicBezTo>
                  <a:cubicBezTo>
                    <a:pt x="96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5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7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9" y="79"/>
                    <a:pt x="297" y="79"/>
                  </a:cubicBezTo>
                  <a:cubicBezTo>
                    <a:pt x="296" y="79"/>
                    <a:pt x="296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0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9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4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7" y="114"/>
                    <a:pt x="72" y="114"/>
                    <a:pt x="68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1" y="58"/>
                    <a:pt x="2" y="58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7"/>
                    <a:pt x="29" y="1"/>
                    <a:pt x="68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0" y="23"/>
                    <a:pt x="268" y="18"/>
                    <a:pt x="256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10" y="51"/>
                    <a:pt x="214" y="55"/>
                  </a:cubicBezTo>
                  <a:moveTo>
                    <a:pt x="6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2" y="51"/>
                  </a:cubicBezTo>
                  <a:cubicBezTo>
                    <a:pt x="98" y="47"/>
                    <a:pt x="105" y="43"/>
                    <a:pt x="112" y="39"/>
                  </a:cubicBezTo>
                  <a:cubicBezTo>
                    <a:pt x="101" y="32"/>
                    <a:pt x="90" y="24"/>
                    <a:pt x="78" y="20"/>
                  </a:cubicBezTo>
                  <a:cubicBezTo>
                    <a:pt x="72" y="19"/>
                    <a:pt x="66" y="18"/>
                    <a:pt x="61" y="18"/>
                  </a:cubicBezTo>
                  <a:cubicBezTo>
                    <a:pt x="32" y="18"/>
                    <a:pt x="13" y="43"/>
                    <a:pt x="6" y="54"/>
                  </a:cubicBezTo>
                  <a:moveTo>
                    <a:pt x="167" y="50"/>
                  </a:moveTo>
                  <a:cubicBezTo>
                    <a:pt x="174" y="50"/>
                    <a:pt x="182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7" y="32"/>
                    <a:pt x="170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5" y="50"/>
                    <a:pt x="167" y="50"/>
                  </a:cubicBezTo>
                  <a:moveTo>
                    <a:pt x="119" y="71"/>
                  </a:moveTo>
                  <a:cubicBezTo>
                    <a:pt x="129" y="64"/>
                    <a:pt x="138" y="59"/>
                    <a:pt x="150" y="58"/>
                  </a:cubicBezTo>
                  <a:cubicBezTo>
                    <a:pt x="139" y="56"/>
                    <a:pt x="129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7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7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0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0" y="52"/>
                  </a:cubicBezTo>
                  <a:cubicBezTo>
                    <a:pt x="63" y="48"/>
                    <a:pt x="55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30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0" y="51"/>
                    <a:pt x="301" y="51"/>
                  </a:cubicBezTo>
                  <a:cubicBezTo>
                    <a:pt x="296" y="51"/>
                    <a:pt x="289" y="53"/>
                    <a:pt x="280" y="58"/>
                  </a:cubicBezTo>
                  <a:cubicBezTo>
                    <a:pt x="289" y="64"/>
                    <a:pt x="296" y="66"/>
                    <a:pt x="300" y="66"/>
                  </a:cubicBezTo>
                  <a:moveTo>
                    <a:pt x="239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9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9" y="65"/>
                  </a:cubicBezTo>
                  <a:moveTo>
                    <a:pt x="61" y="97"/>
                  </a:moveTo>
                  <a:cubicBezTo>
                    <a:pt x="66" y="97"/>
                    <a:pt x="72" y="96"/>
                    <a:pt x="78" y="95"/>
                  </a:cubicBezTo>
                  <a:cubicBezTo>
                    <a:pt x="90" y="91"/>
                    <a:pt x="100" y="84"/>
                    <a:pt x="110" y="77"/>
                  </a:cubicBezTo>
                  <a:cubicBezTo>
                    <a:pt x="104" y="73"/>
                    <a:pt x="98" y="69"/>
                    <a:pt x="92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7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6" y="97"/>
                  </a:moveTo>
                  <a:cubicBezTo>
                    <a:pt x="267" y="97"/>
                    <a:pt x="280" y="92"/>
                    <a:pt x="294" y="79"/>
                  </a:cubicBezTo>
                  <a:cubicBezTo>
                    <a:pt x="288" y="78"/>
                    <a:pt x="279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200" y="72"/>
                  </a:cubicBezTo>
                  <a:cubicBezTo>
                    <a:pt x="219" y="84"/>
                    <a:pt x="236" y="97"/>
                    <a:pt x="256" y="97"/>
                  </a:cubicBezTo>
                  <a:moveTo>
                    <a:pt x="161" y="87"/>
                  </a:moveTo>
                  <a:cubicBezTo>
                    <a:pt x="170" y="87"/>
                    <a:pt x="177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1" y="87"/>
                    <a:pt x="161" y="87"/>
                  </a:cubicBezTo>
                  <a:moveTo>
                    <a:pt x="68" y="0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29" y="0"/>
                    <a:pt x="2" y="54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61"/>
                    <a:pt x="29" y="115"/>
                    <a:pt x="68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2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6" y="80"/>
                    <a:pt x="297" y="80"/>
                  </a:cubicBezTo>
                  <a:cubicBezTo>
                    <a:pt x="309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5" y="39"/>
                    <a:pt x="195" y="40"/>
                  </a:cubicBezTo>
                  <a:cubicBezTo>
                    <a:pt x="192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7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8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4" y="28"/>
                    <a:pt x="239" y="19"/>
                    <a:pt x="256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3" y="43"/>
                    <a:pt x="98" y="47"/>
                    <a:pt x="92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5" y="33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0"/>
                    <a:pt x="188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7" y="46"/>
                    <a:pt x="135" y="38"/>
                  </a:cubicBezTo>
                  <a:close/>
                  <a:moveTo>
                    <a:pt x="103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4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3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2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8" y="57"/>
                  </a:moveTo>
                  <a:cubicBezTo>
                    <a:pt x="16" y="54"/>
                    <a:pt x="31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3" y="54"/>
                    <a:pt x="76" y="56"/>
                    <a:pt x="79" y="58"/>
                  </a:cubicBezTo>
                  <a:cubicBezTo>
                    <a:pt x="76" y="61"/>
                    <a:pt x="73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1" y="69"/>
                    <a:pt x="16" y="61"/>
                    <a:pt x="8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1" y="52"/>
                  </a:cubicBezTo>
                  <a:cubicBezTo>
                    <a:pt x="308" y="52"/>
                    <a:pt x="312" y="57"/>
                    <a:pt x="312" y="58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9" y="53"/>
                  </a:cubicBezTo>
                  <a:cubicBezTo>
                    <a:pt x="243" y="53"/>
                    <a:pt x="249" y="55"/>
                    <a:pt x="255" y="58"/>
                  </a:cubicBezTo>
                  <a:cubicBezTo>
                    <a:pt x="249" y="62"/>
                    <a:pt x="243" y="64"/>
                    <a:pt x="239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8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6" y="96"/>
                  </a:cubicBezTo>
                  <a:cubicBezTo>
                    <a:pt x="239" y="96"/>
                    <a:pt x="224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7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7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2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9" y="83"/>
                    <a:pt x="89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8"/>
            <p:cNvSpPr>
              <a:spLocks noEditPoints="1"/>
            </p:cNvSpPr>
            <p:nvPr/>
          </p:nvSpPr>
          <p:spPr bwMode="auto">
            <a:xfrm>
              <a:off x="4695826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9 w 313"/>
                <a:gd name="T9" fmla="*/ 111 h 115"/>
                <a:gd name="T10" fmla="*/ 19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9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3 w 313"/>
                <a:gd name="T37" fmla="*/ 71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8 w 313"/>
                <a:gd name="T47" fmla="*/ 84 h 115"/>
                <a:gd name="T48" fmla="*/ 205 w 313"/>
                <a:gd name="T49" fmla="*/ 77 h 115"/>
                <a:gd name="T50" fmla="*/ 153 w 313"/>
                <a:gd name="T51" fmla="*/ 86 h 115"/>
                <a:gd name="T52" fmla="*/ 148 w 313"/>
                <a:gd name="T53" fmla="*/ 65 h 115"/>
                <a:gd name="T54" fmla="*/ 130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7 w 313"/>
                <a:gd name="T69" fmla="*/ 67 h 115"/>
                <a:gd name="T70" fmla="*/ 127 w 313"/>
                <a:gd name="T71" fmla="*/ 65 h 115"/>
                <a:gd name="T72" fmla="*/ 127 w 313"/>
                <a:gd name="T73" fmla="*/ 50 h 115"/>
                <a:gd name="T74" fmla="*/ 117 w 313"/>
                <a:gd name="T75" fmla="*/ 50 h 115"/>
                <a:gd name="T76" fmla="*/ 3 w 313"/>
                <a:gd name="T77" fmla="*/ 58 h 115"/>
                <a:gd name="T78" fmla="*/ 34 w 313"/>
                <a:gd name="T79" fmla="*/ 58 h 115"/>
                <a:gd name="T80" fmla="*/ 3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6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8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0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8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9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8" y="84"/>
                  </a:cubicBezTo>
                  <a:cubicBezTo>
                    <a:pt x="88" y="99"/>
                    <a:pt x="73" y="111"/>
                    <a:pt x="59" y="111"/>
                  </a:cubicBezTo>
                  <a:cubicBezTo>
                    <a:pt x="46" y="111"/>
                    <a:pt x="34" y="101"/>
                    <a:pt x="20" y="79"/>
                  </a:cubicBezTo>
                  <a:cubicBezTo>
                    <a:pt x="20" y="79"/>
                    <a:pt x="19" y="80"/>
                    <a:pt x="19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6" y="80"/>
                    <a:pt x="0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4" y="14"/>
                    <a:pt x="45" y="4"/>
                    <a:pt x="59" y="4"/>
                  </a:cubicBezTo>
                  <a:cubicBezTo>
                    <a:pt x="73" y="4"/>
                    <a:pt x="88" y="15"/>
                    <a:pt x="108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0" y="40"/>
                  </a:cubicBezTo>
                  <a:cubicBezTo>
                    <a:pt x="124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9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8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3" y="71"/>
                    <a:pt x="113" y="71"/>
                    <a:pt x="113" y="71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7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8" y="76"/>
                    <a:pt x="305" y="64"/>
                  </a:cubicBezTo>
                  <a:cubicBezTo>
                    <a:pt x="296" y="72"/>
                    <a:pt x="277" y="86"/>
                    <a:pt x="259" y="86"/>
                  </a:cubicBezTo>
                  <a:cubicBezTo>
                    <a:pt x="255" y="86"/>
                    <a:pt x="251" y="85"/>
                    <a:pt x="248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0" y="78"/>
                  </a:moveTo>
                  <a:cubicBezTo>
                    <a:pt x="137" y="84"/>
                    <a:pt x="145" y="86"/>
                    <a:pt x="153" y="86"/>
                  </a:cubicBezTo>
                  <a:cubicBezTo>
                    <a:pt x="162" y="86"/>
                    <a:pt x="172" y="84"/>
                    <a:pt x="183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0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2" y="66"/>
                    <a:pt x="207" y="62"/>
                    <a:pt x="212" y="58"/>
                  </a:cubicBezTo>
                  <a:cubicBezTo>
                    <a:pt x="205" y="53"/>
                    <a:pt x="200" y="49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8" y="61"/>
                    <a:pt x="241" y="63"/>
                    <a:pt x="244" y="64"/>
                  </a:cubicBezTo>
                  <a:cubicBezTo>
                    <a:pt x="251" y="67"/>
                    <a:pt x="258" y="69"/>
                    <a:pt x="266" y="69"/>
                  </a:cubicBezTo>
                  <a:cubicBezTo>
                    <a:pt x="284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7" y="58"/>
                  </a:moveTo>
                  <a:cubicBezTo>
                    <a:pt x="110" y="61"/>
                    <a:pt x="113" y="64"/>
                    <a:pt x="117" y="67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5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7" y="50"/>
                    <a:pt x="117" y="50"/>
                    <a:pt x="117" y="50"/>
                  </a:cubicBezTo>
                  <a:cubicBezTo>
                    <a:pt x="113" y="53"/>
                    <a:pt x="110" y="56"/>
                    <a:pt x="107" y="58"/>
                  </a:cubicBezTo>
                  <a:close/>
                  <a:moveTo>
                    <a:pt x="3" y="58"/>
                  </a:moveTo>
                  <a:cubicBezTo>
                    <a:pt x="4" y="60"/>
                    <a:pt x="7" y="65"/>
                    <a:pt x="15" y="65"/>
                  </a:cubicBezTo>
                  <a:cubicBezTo>
                    <a:pt x="21" y="65"/>
                    <a:pt x="27" y="63"/>
                    <a:pt x="34" y="58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7"/>
                    <a:pt x="3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2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2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6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8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3" y="30"/>
                  </a:cubicBezTo>
                  <a:cubicBezTo>
                    <a:pt x="145" y="30"/>
                    <a:pt x="137" y="33"/>
                    <a:pt x="130" y="38"/>
                  </a:cubicBezTo>
                  <a:cubicBezTo>
                    <a:pt x="129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9"/>
            <p:cNvSpPr>
              <a:spLocks noEditPoints="1"/>
            </p:cNvSpPr>
            <p:nvPr/>
          </p:nvSpPr>
          <p:spPr bwMode="auto">
            <a:xfrm>
              <a:off x="4692651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60 w 315"/>
                <a:gd name="T3" fmla="*/ 93 h 117"/>
                <a:gd name="T4" fmla="*/ 60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4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9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4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1 w 315"/>
                <a:gd name="T51" fmla="*/ 40 h 117"/>
                <a:gd name="T52" fmla="*/ 21 w 315"/>
                <a:gd name="T53" fmla="*/ 37 h 117"/>
                <a:gd name="T54" fmla="*/ 20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5 w 315"/>
                <a:gd name="T61" fmla="*/ 59 h 117"/>
                <a:gd name="T62" fmla="*/ 315 w 315"/>
                <a:gd name="T63" fmla="*/ 58 h 117"/>
                <a:gd name="T64" fmla="*/ 107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1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3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4" y="58"/>
                    <a:pt x="313" y="58"/>
                  </a:cubicBezTo>
                  <a:cubicBezTo>
                    <a:pt x="314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0" y="108"/>
                    <a:pt x="207" y="96"/>
                    <a:pt x="192" y="84"/>
                  </a:cubicBezTo>
                  <a:cubicBezTo>
                    <a:pt x="182" y="89"/>
                    <a:pt x="170" y="93"/>
                    <a:pt x="160" y="93"/>
                  </a:cubicBezTo>
                  <a:cubicBezTo>
                    <a:pt x="150" y="93"/>
                    <a:pt x="141" y="90"/>
                    <a:pt x="132" y="84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60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20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1" y="38"/>
                    <a:pt x="21" y="38"/>
                  </a:cubicBezTo>
                  <a:cubicBezTo>
                    <a:pt x="35" y="15"/>
                    <a:pt x="47" y="6"/>
                    <a:pt x="60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1" y="42"/>
                  </a:cubicBezTo>
                  <a:cubicBezTo>
                    <a:pt x="125" y="39"/>
                    <a:pt x="128" y="37"/>
                    <a:pt x="132" y="35"/>
                  </a:cubicBezTo>
                  <a:cubicBezTo>
                    <a:pt x="141" y="28"/>
                    <a:pt x="150" y="26"/>
                    <a:pt x="160" y="26"/>
                  </a:cubicBezTo>
                  <a:cubicBezTo>
                    <a:pt x="170" y="26"/>
                    <a:pt x="181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7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3" y="33"/>
                    <a:pt x="257" y="32"/>
                    <a:pt x="261" y="32"/>
                  </a:cubicBezTo>
                  <a:cubicBezTo>
                    <a:pt x="280" y="32"/>
                    <a:pt x="300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2" y="46"/>
                    <a:pt x="183" y="39"/>
                  </a:cubicBezTo>
                  <a:cubicBezTo>
                    <a:pt x="174" y="34"/>
                    <a:pt x="164" y="31"/>
                    <a:pt x="154" y="31"/>
                  </a:cubicBezTo>
                  <a:cubicBezTo>
                    <a:pt x="146" y="31"/>
                    <a:pt x="138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4" y="49"/>
                    <a:pt x="142" y="51"/>
                    <a:pt x="149" y="51"/>
                  </a:cubicBezTo>
                  <a:moveTo>
                    <a:pt x="197" y="72"/>
                  </a:moveTo>
                  <a:cubicBezTo>
                    <a:pt x="203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9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9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6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3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60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8" y="65"/>
                    <a:pt x="36" y="59"/>
                  </a:cubicBezTo>
                  <a:cubicBezTo>
                    <a:pt x="27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4" y="66"/>
                    <a:pt x="89" y="64"/>
                    <a:pt x="96" y="59"/>
                  </a:cubicBezTo>
                  <a:cubicBezTo>
                    <a:pt x="89" y="55"/>
                    <a:pt x="84" y="53"/>
                    <a:pt x="78" y="53"/>
                  </a:cubicBezTo>
                  <a:cubicBezTo>
                    <a:pt x="72" y="53"/>
                    <a:pt x="66" y="55"/>
                    <a:pt x="59" y="59"/>
                  </a:cubicBezTo>
                  <a:cubicBezTo>
                    <a:pt x="66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2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8" y="70"/>
                    <a:pt x="212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4"/>
                    <a:pt x="309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5"/>
                    <a:pt x="117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8"/>
                  </a:moveTo>
                  <a:cubicBezTo>
                    <a:pt x="164" y="88"/>
                    <a:pt x="174" y="84"/>
                    <a:pt x="185" y="79"/>
                  </a:cubicBezTo>
                  <a:cubicBezTo>
                    <a:pt x="173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8" y="86"/>
                    <a:pt x="146" y="88"/>
                    <a:pt x="154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60" y="25"/>
                  </a:cubicBezTo>
                  <a:cubicBezTo>
                    <a:pt x="149" y="25"/>
                    <a:pt x="140" y="28"/>
                    <a:pt x="131" y="34"/>
                  </a:cubicBezTo>
                  <a:cubicBezTo>
                    <a:pt x="128" y="36"/>
                    <a:pt x="124" y="38"/>
                    <a:pt x="121" y="40"/>
                  </a:cubicBezTo>
                  <a:cubicBezTo>
                    <a:pt x="121" y="40"/>
                    <a:pt x="120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60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20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6" y="112"/>
                    <a:pt x="60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40" y="91"/>
                    <a:pt x="149" y="94"/>
                    <a:pt x="160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8" y="91"/>
                    <a:pt x="202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5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3" y="55"/>
                    <a:pt x="287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7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8" y="43"/>
                    <a:pt x="30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6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2" y="36"/>
                    <a:pt x="233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8" y="43"/>
                    <a:pt x="130" y="41"/>
                    <a:pt x="132" y="40"/>
                  </a:cubicBezTo>
                  <a:cubicBezTo>
                    <a:pt x="138" y="34"/>
                    <a:pt x="146" y="32"/>
                    <a:pt x="154" y="32"/>
                  </a:cubicBezTo>
                  <a:cubicBezTo>
                    <a:pt x="162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2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1" y="56"/>
                    <a:pt x="189" y="52"/>
                    <a:pt x="195" y="47"/>
                  </a:cubicBezTo>
                  <a:cubicBezTo>
                    <a:pt x="200" y="50"/>
                    <a:pt x="206" y="54"/>
                    <a:pt x="212" y="59"/>
                  </a:cubicBezTo>
                  <a:cubicBezTo>
                    <a:pt x="208" y="63"/>
                    <a:pt x="202" y="67"/>
                    <a:pt x="197" y="70"/>
                  </a:cubicBezTo>
                  <a:cubicBezTo>
                    <a:pt x="189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5" y="54"/>
                    <a:pt x="118" y="51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5" y="55"/>
                    <a:pt x="141" y="57"/>
                    <a:pt x="147" y="58"/>
                  </a:cubicBezTo>
                  <a:cubicBezTo>
                    <a:pt x="141" y="60"/>
                    <a:pt x="135" y="62"/>
                    <a:pt x="128" y="65"/>
                  </a:cubicBezTo>
                  <a:cubicBezTo>
                    <a:pt x="126" y="67"/>
                    <a:pt x="124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5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300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3" y="63"/>
                    <a:pt x="240" y="62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3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4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7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3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3" y="79"/>
                  </a:cubicBezTo>
                  <a:cubicBezTo>
                    <a:pt x="172" y="84"/>
                    <a:pt x="163" y="87"/>
                    <a:pt x="154" y="87"/>
                  </a:cubicBezTo>
                  <a:cubicBezTo>
                    <a:pt x="146" y="87"/>
                    <a:pt x="138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3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0"/>
            <p:cNvSpPr>
              <a:spLocks noEditPoints="1"/>
            </p:cNvSpPr>
            <p:nvPr/>
          </p:nvSpPr>
          <p:spPr bwMode="auto">
            <a:xfrm>
              <a:off x="2236788" y="6511925"/>
              <a:ext cx="258763" cy="168275"/>
            </a:xfrm>
            <a:custGeom>
              <a:avLst/>
              <a:gdLst>
                <a:gd name="T0" fmla="*/ 42 w 82"/>
                <a:gd name="T1" fmla="*/ 53 h 53"/>
                <a:gd name="T2" fmla="*/ 0 w 82"/>
                <a:gd name="T3" fmla="*/ 27 h 53"/>
                <a:gd name="T4" fmla="*/ 0 w 82"/>
                <a:gd name="T5" fmla="*/ 27 h 53"/>
                <a:gd name="T6" fmla="*/ 0 w 82"/>
                <a:gd name="T7" fmla="*/ 27 h 53"/>
                <a:gd name="T8" fmla="*/ 41 w 82"/>
                <a:gd name="T9" fmla="*/ 0 h 53"/>
                <a:gd name="T10" fmla="*/ 82 w 82"/>
                <a:gd name="T11" fmla="*/ 26 h 53"/>
                <a:gd name="T12" fmla="*/ 82 w 82"/>
                <a:gd name="T13" fmla="*/ 26 h 53"/>
                <a:gd name="T14" fmla="*/ 82 w 82"/>
                <a:gd name="T15" fmla="*/ 27 h 53"/>
                <a:gd name="T16" fmla="*/ 42 w 82"/>
                <a:gd name="T17" fmla="*/ 53 h 53"/>
                <a:gd name="T18" fmla="*/ 42 w 82"/>
                <a:gd name="T19" fmla="*/ 53 h 53"/>
                <a:gd name="T20" fmla="*/ 11 w 82"/>
                <a:gd name="T21" fmla="*/ 29 h 53"/>
                <a:gd name="T22" fmla="*/ 40 w 82"/>
                <a:gd name="T23" fmla="*/ 41 h 53"/>
                <a:gd name="T24" fmla="*/ 71 w 82"/>
                <a:gd name="T25" fmla="*/ 29 h 53"/>
                <a:gd name="T26" fmla="*/ 40 w 82"/>
                <a:gd name="T27" fmla="*/ 32 h 53"/>
                <a:gd name="T28" fmla="*/ 11 w 82"/>
                <a:gd name="T29" fmla="*/ 29 h 53"/>
                <a:gd name="T30" fmla="*/ 35 w 82"/>
                <a:gd name="T31" fmla="*/ 21 h 53"/>
                <a:gd name="T32" fmla="*/ 38 w 82"/>
                <a:gd name="T33" fmla="*/ 21 h 53"/>
                <a:gd name="T34" fmla="*/ 72 w 82"/>
                <a:gd name="T35" fmla="*/ 25 h 53"/>
                <a:gd name="T36" fmla="*/ 44 w 82"/>
                <a:gd name="T37" fmla="*/ 13 h 53"/>
                <a:gd name="T38" fmla="*/ 14 w 82"/>
                <a:gd name="T39" fmla="*/ 23 h 53"/>
                <a:gd name="T40" fmla="*/ 35 w 82"/>
                <a:gd name="T41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53">
                  <a:moveTo>
                    <a:pt x="42" y="53"/>
                  </a:moveTo>
                  <a:cubicBezTo>
                    <a:pt x="28" y="53"/>
                    <a:pt x="14" y="4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7"/>
                    <a:pt x="17" y="0"/>
                    <a:pt x="41" y="0"/>
                  </a:cubicBezTo>
                  <a:cubicBezTo>
                    <a:pt x="55" y="0"/>
                    <a:pt x="69" y="9"/>
                    <a:pt x="82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2" y="27"/>
                    <a:pt x="66" y="53"/>
                    <a:pt x="42" y="53"/>
                  </a:cubicBezTo>
                  <a:cubicBezTo>
                    <a:pt x="42" y="53"/>
                    <a:pt x="42" y="53"/>
                    <a:pt x="42" y="53"/>
                  </a:cubicBezTo>
                  <a:close/>
                  <a:moveTo>
                    <a:pt x="11" y="29"/>
                  </a:moveTo>
                  <a:cubicBezTo>
                    <a:pt x="20" y="37"/>
                    <a:pt x="30" y="41"/>
                    <a:pt x="40" y="41"/>
                  </a:cubicBezTo>
                  <a:cubicBezTo>
                    <a:pt x="54" y="41"/>
                    <a:pt x="66" y="33"/>
                    <a:pt x="71" y="29"/>
                  </a:cubicBezTo>
                  <a:cubicBezTo>
                    <a:pt x="60" y="31"/>
                    <a:pt x="50" y="32"/>
                    <a:pt x="40" y="32"/>
                  </a:cubicBezTo>
                  <a:cubicBezTo>
                    <a:pt x="26" y="32"/>
                    <a:pt x="16" y="30"/>
                    <a:pt x="11" y="29"/>
                  </a:cubicBezTo>
                  <a:close/>
                  <a:moveTo>
                    <a:pt x="35" y="21"/>
                  </a:moveTo>
                  <a:cubicBezTo>
                    <a:pt x="36" y="21"/>
                    <a:pt x="37" y="21"/>
                    <a:pt x="38" y="21"/>
                  </a:cubicBezTo>
                  <a:cubicBezTo>
                    <a:pt x="54" y="21"/>
                    <a:pt x="66" y="24"/>
                    <a:pt x="72" y="25"/>
                  </a:cubicBezTo>
                  <a:cubicBezTo>
                    <a:pt x="64" y="17"/>
                    <a:pt x="54" y="13"/>
                    <a:pt x="44" y="13"/>
                  </a:cubicBezTo>
                  <a:cubicBezTo>
                    <a:pt x="31" y="13"/>
                    <a:pt x="20" y="19"/>
                    <a:pt x="14" y="23"/>
                  </a:cubicBezTo>
                  <a:cubicBezTo>
                    <a:pt x="21" y="22"/>
                    <a:pt x="28" y="21"/>
                    <a:pt x="35" y="2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1"/>
            <p:cNvSpPr>
              <a:spLocks noEditPoints="1"/>
            </p:cNvSpPr>
            <p:nvPr/>
          </p:nvSpPr>
          <p:spPr bwMode="auto">
            <a:xfrm>
              <a:off x="2236788" y="6511925"/>
              <a:ext cx="261938" cy="171450"/>
            </a:xfrm>
            <a:custGeom>
              <a:avLst/>
              <a:gdLst>
                <a:gd name="T0" fmla="*/ 41 w 83"/>
                <a:gd name="T1" fmla="*/ 1 h 54"/>
                <a:gd name="T2" fmla="*/ 81 w 83"/>
                <a:gd name="T3" fmla="*/ 26 h 54"/>
                <a:gd name="T4" fmla="*/ 42 w 83"/>
                <a:gd name="T5" fmla="*/ 53 h 54"/>
                <a:gd name="T6" fmla="*/ 1 w 83"/>
                <a:gd name="T7" fmla="*/ 27 h 54"/>
                <a:gd name="T8" fmla="*/ 41 w 83"/>
                <a:gd name="T9" fmla="*/ 1 h 54"/>
                <a:gd name="T10" fmla="*/ 12 w 83"/>
                <a:gd name="T11" fmla="*/ 24 h 54"/>
                <a:gd name="T12" fmla="*/ 35 w 83"/>
                <a:gd name="T13" fmla="*/ 21 h 54"/>
                <a:gd name="T14" fmla="*/ 38 w 83"/>
                <a:gd name="T15" fmla="*/ 21 h 54"/>
                <a:gd name="T16" fmla="*/ 74 w 83"/>
                <a:gd name="T17" fmla="*/ 26 h 54"/>
                <a:gd name="T18" fmla="*/ 44 w 83"/>
                <a:gd name="T19" fmla="*/ 12 h 54"/>
                <a:gd name="T20" fmla="*/ 12 w 83"/>
                <a:gd name="T21" fmla="*/ 24 h 54"/>
                <a:gd name="T22" fmla="*/ 40 w 83"/>
                <a:gd name="T23" fmla="*/ 42 h 54"/>
                <a:gd name="T24" fmla="*/ 73 w 83"/>
                <a:gd name="T25" fmla="*/ 28 h 54"/>
                <a:gd name="T26" fmla="*/ 40 w 83"/>
                <a:gd name="T27" fmla="*/ 31 h 54"/>
                <a:gd name="T28" fmla="*/ 9 w 83"/>
                <a:gd name="T29" fmla="*/ 28 h 54"/>
                <a:gd name="T30" fmla="*/ 40 w 83"/>
                <a:gd name="T31" fmla="*/ 42 h 54"/>
                <a:gd name="T32" fmla="*/ 41 w 83"/>
                <a:gd name="T33" fmla="*/ 0 h 54"/>
                <a:gd name="T34" fmla="*/ 0 w 83"/>
                <a:gd name="T35" fmla="*/ 27 h 54"/>
                <a:gd name="T36" fmla="*/ 0 w 83"/>
                <a:gd name="T37" fmla="*/ 27 h 54"/>
                <a:gd name="T38" fmla="*/ 0 w 83"/>
                <a:gd name="T39" fmla="*/ 28 h 54"/>
                <a:gd name="T40" fmla="*/ 42 w 83"/>
                <a:gd name="T41" fmla="*/ 54 h 54"/>
                <a:gd name="T42" fmla="*/ 82 w 83"/>
                <a:gd name="T43" fmla="*/ 27 h 54"/>
                <a:gd name="T44" fmla="*/ 83 w 83"/>
                <a:gd name="T45" fmla="*/ 26 h 54"/>
                <a:gd name="T46" fmla="*/ 82 w 83"/>
                <a:gd name="T47" fmla="*/ 26 h 54"/>
                <a:gd name="T48" fmla="*/ 41 w 83"/>
                <a:gd name="T49" fmla="*/ 0 h 54"/>
                <a:gd name="T50" fmla="*/ 16 w 83"/>
                <a:gd name="T51" fmla="*/ 22 h 54"/>
                <a:gd name="T52" fmla="*/ 44 w 83"/>
                <a:gd name="T53" fmla="*/ 13 h 54"/>
                <a:gd name="T54" fmla="*/ 71 w 83"/>
                <a:gd name="T55" fmla="*/ 24 h 54"/>
                <a:gd name="T56" fmla="*/ 38 w 83"/>
                <a:gd name="T57" fmla="*/ 20 h 54"/>
                <a:gd name="T58" fmla="*/ 35 w 83"/>
                <a:gd name="T59" fmla="*/ 20 h 54"/>
                <a:gd name="T60" fmla="*/ 16 w 83"/>
                <a:gd name="T61" fmla="*/ 22 h 54"/>
                <a:gd name="T62" fmla="*/ 40 w 83"/>
                <a:gd name="T63" fmla="*/ 41 h 54"/>
                <a:gd name="T64" fmla="*/ 13 w 83"/>
                <a:gd name="T65" fmla="*/ 30 h 54"/>
                <a:gd name="T66" fmla="*/ 40 w 83"/>
                <a:gd name="T67" fmla="*/ 32 h 54"/>
                <a:gd name="T68" fmla="*/ 69 w 83"/>
                <a:gd name="T69" fmla="*/ 30 h 54"/>
                <a:gd name="T70" fmla="*/ 40 w 83"/>
                <a:gd name="T71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54">
                  <a:moveTo>
                    <a:pt x="41" y="1"/>
                  </a:moveTo>
                  <a:cubicBezTo>
                    <a:pt x="53" y="1"/>
                    <a:pt x="67" y="7"/>
                    <a:pt x="81" y="26"/>
                  </a:cubicBezTo>
                  <a:cubicBezTo>
                    <a:pt x="81" y="26"/>
                    <a:pt x="66" y="53"/>
                    <a:pt x="42" y="53"/>
                  </a:cubicBezTo>
                  <a:cubicBezTo>
                    <a:pt x="31" y="53"/>
                    <a:pt x="16" y="46"/>
                    <a:pt x="1" y="27"/>
                  </a:cubicBezTo>
                  <a:cubicBezTo>
                    <a:pt x="1" y="27"/>
                    <a:pt x="17" y="1"/>
                    <a:pt x="41" y="1"/>
                  </a:cubicBezTo>
                  <a:moveTo>
                    <a:pt x="12" y="24"/>
                  </a:moveTo>
                  <a:cubicBezTo>
                    <a:pt x="17" y="23"/>
                    <a:pt x="26" y="21"/>
                    <a:pt x="35" y="21"/>
                  </a:cubicBezTo>
                  <a:cubicBezTo>
                    <a:pt x="36" y="21"/>
                    <a:pt x="37" y="21"/>
                    <a:pt x="38" y="21"/>
                  </a:cubicBezTo>
                  <a:cubicBezTo>
                    <a:pt x="55" y="22"/>
                    <a:pt x="68" y="25"/>
                    <a:pt x="74" y="26"/>
                  </a:cubicBezTo>
                  <a:cubicBezTo>
                    <a:pt x="64" y="16"/>
                    <a:pt x="53" y="12"/>
                    <a:pt x="44" y="12"/>
                  </a:cubicBezTo>
                  <a:cubicBezTo>
                    <a:pt x="30" y="12"/>
                    <a:pt x="18" y="20"/>
                    <a:pt x="12" y="24"/>
                  </a:cubicBezTo>
                  <a:moveTo>
                    <a:pt x="40" y="42"/>
                  </a:moveTo>
                  <a:cubicBezTo>
                    <a:pt x="56" y="42"/>
                    <a:pt x="68" y="32"/>
                    <a:pt x="73" y="28"/>
                  </a:cubicBezTo>
                  <a:cubicBezTo>
                    <a:pt x="60" y="30"/>
                    <a:pt x="49" y="31"/>
                    <a:pt x="40" y="31"/>
                  </a:cubicBezTo>
                  <a:cubicBezTo>
                    <a:pt x="25" y="31"/>
                    <a:pt x="15" y="29"/>
                    <a:pt x="9" y="28"/>
                  </a:cubicBezTo>
                  <a:cubicBezTo>
                    <a:pt x="20" y="38"/>
                    <a:pt x="31" y="42"/>
                    <a:pt x="40" y="42"/>
                  </a:cubicBezTo>
                  <a:moveTo>
                    <a:pt x="41" y="0"/>
                  </a:moveTo>
                  <a:cubicBezTo>
                    <a:pt x="17" y="0"/>
                    <a:pt x="1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4" y="45"/>
                    <a:pt x="28" y="54"/>
                    <a:pt x="42" y="54"/>
                  </a:cubicBezTo>
                  <a:cubicBezTo>
                    <a:pt x="67" y="54"/>
                    <a:pt x="82" y="28"/>
                    <a:pt x="82" y="27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69" y="9"/>
                    <a:pt x="55" y="0"/>
                    <a:pt x="41" y="0"/>
                  </a:cubicBezTo>
                  <a:close/>
                  <a:moveTo>
                    <a:pt x="16" y="22"/>
                  </a:moveTo>
                  <a:cubicBezTo>
                    <a:pt x="23" y="18"/>
                    <a:pt x="33" y="13"/>
                    <a:pt x="44" y="13"/>
                  </a:cubicBezTo>
                  <a:cubicBezTo>
                    <a:pt x="54" y="13"/>
                    <a:pt x="63" y="17"/>
                    <a:pt x="71" y="24"/>
                  </a:cubicBezTo>
                  <a:cubicBezTo>
                    <a:pt x="64" y="23"/>
                    <a:pt x="53" y="21"/>
                    <a:pt x="38" y="20"/>
                  </a:cubicBezTo>
                  <a:cubicBezTo>
                    <a:pt x="37" y="20"/>
                    <a:pt x="36" y="20"/>
                    <a:pt x="35" y="20"/>
                  </a:cubicBezTo>
                  <a:cubicBezTo>
                    <a:pt x="29" y="20"/>
                    <a:pt x="23" y="21"/>
                    <a:pt x="16" y="22"/>
                  </a:cubicBezTo>
                  <a:close/>
                  <a:moveTo>
                    <a:pt x="40" y="41"/>
                  </a:moveTo>
                  <a:cubicBezTo>
                    <a:pt x="31" y="41"/>
                    <a:pt x="21" y="37"/>
                    <a:pt x="13" y="30"/>
                  </a:cubicBezTo>
                  <a:cubicBezTo>
                    <a:pt x="19" y="31"/>
                    <a:pt x="28" y="32"/>
                    <a:pt x="40" y="32"/>
                  </a:cubicBezTo>
                  <a:cubicBezTo>
                    <a:pt x="49" y="32"/>
                    <a:pt x="59" y="31"/>
                    <a:pt x="69" y="30"/>
                  </a:cubicBezTo>
                  <a:cubicBezTo>
                    <a:pt x="64" y="34"/>
                    <a:pt x="53" y="41"/>
                    <a:pt x="40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2"/>
            <p:cNvSpPr>
              <a:spLocks noEditPoints="1"/>
            </p:cNvSpPr>
            <p:nvPr/>
          </p:nvSpPr>
          <p:spPr bwMode="auto">
            <a:xfrm>
              <a:off x="1249363" y="6413500"/>
              <a:ext cx="1000125" cy="365125"/>
            </a:xfrm>
            <a:custGeom>
              <a:avLst/>
              <a:gdLst>
                <a:gd name="T0" fmla="*/ 0 w 315"/>
                <a:gd name="T1" fmla="*/ 58 h 115"/>
                <a:gd name="T2" fmla="*/ 0 w 315"/>
                <a:gd name="T3" fmla="*/ 58 h 115"/>
                <a:gd name="T4" fmla="*/ 0 w 315"/>
                <a:gd name="T5" fmla="*/ 57 h 115"/>
                <a:gd name="T6" fmla="*/ 80 w 315"/>
                <a:gd name="T7" fmla="*/ 3 h 115"/>
                <a:gd name="T8" fmla="*/ 124 w 315"/>
                <a:gd name="T9" fmla="*/ 32 h 115"/>
                <a:gd name="T10" fmla="*/ 184 w 315"/>
                <a:gd name="T11" fmla="*/ 33 h 115"/>
                <a:gd name="T12" fmla="*/ 195 w 315"/>
                <a:gd name="T13" fmla="*/ 39 h 115"/>
                <a:gd name="T14" fmla="*/ 256 w 315"/>
                <a:gd name="T15" fmla="*/ 4 h 115"/>
                <a:gd name="T16" fmla="*/ 296 w 315"/>
                <a:gd name="T17" fmla="*/ 36 h 115"/>
                <a:gd name="T18" fmla="*/ 315 w 315"/>
                <a:gd name="T19" fmla="*/ 59 h 115"/>
                <a:gd name="T20" fmla="*/ 296 w 315"/>
                <a:gd name="T21" fmla="*/ 80 h 115"/>
                <a:gd name="T22" fmla="*/ 256 w 315"/>
                <a:gd name="T23" fmla="*/ 111 h 115"/>
                <a:gd name="T24" fmla="*/ 195 w 315"/>
                <a:gd name="T25" fmla="*/ 76 h 115"/>
                <a:gd name="T26" fmla="*/ 184 w 315"/>
                <a:gd name="T27" fmla="*/ 83 h 115"/>
                <a:gd name="T28" fmla="*/ 122 w 315"/>
                <a:gd name="T29" fmla="*/ 84 h 115"/>
                <a:gd name="T30" fmla="*/ 80 w 315"/>
                <a:gd name="T31" fmla="*/ 112 h 115"/>
                <a:gd name="T32" fmla="*/ 199 w 315"/>
                <a:gd name="T33" fmla="*/ 72 h 115"/>
                <a:gd name="T34" fmla="*/ 254 w 315"/>
                <a:gd name="T35" fmla="*/ 97 h 115"/>
                <a:gd name="T36" fmla="*/ 268 w 315"/>
                <a:gd name="T37" fmla="*/ 67 h 115"/>
                <a:gd name="T38" fmla="*/ 213 w 315"/>
                <a:gd name="T39" fmla="*/ 63 h 115"/>
                <a:gd name="T40" fmla="*/ 199 w 315"/>
                <a:gd name="T41" fmla="*/ 72 h 115"/>
                <a:gd name="T42" fmla="*/ 60 w 315"/>
                <a:gd name="T43" fmla="*/ 97 h 115"/>
                <a:gd name="T44" fmla="*/ 108 w 315"/>
                <a:gd name="T45" fmla="*/ 77 h 115"/>
                <a:gd name="T46" fmla="*/ 66 w 315"/>
                <a:gd name="T47" fmla="*/ 84 h 115"/>
                <a:gd name="T48" fmla="*/ 8 w 315"/>
                <a:gd name="T49" fmla="*/ 64 h 115"/>
                <a:gd name="T50" fmla="*/ 160 w 315"/>
                <a:gd name="T51" fmla="*/ 86 h 115"/>
                <a:gd name="T52" fmla="*/ 190 w 315"/>
                <a:gd name="T53" fmla="*/ 73 h 115"/>
                <a:gd name="T54" fmla="*/ 131 w 315"/>
                <a:gd name="T55" fmla="*/ 78 h 115"/>
                <a:gd name="T56" fmla="*/ 118 w 315"/>
                <a:gd name="T57" fmla="*/ 70 h 115"/>
                <a:gd name="T58" fmla="*/ 119 w 315"/>
                <a:gd name="T59" fmla="*/ 46 h 115"/>
                <a:gd name="T60" fmla="*/ 6 w 315"/>
                <a:gd name="T61" fmla="*/ 57 h 115"/>
                <a:gd name="T62" fmla="*/ 69 w 315"/>
                <a:gd name="T63" fmla="*/ 64 h 115"/>
                <a:gd name="T64" fmla="*/ 69 w 315"/>
                <a:gd name="T65" fmla="*/ 53 h 115"/>
                <a:gd name="T66" fmla="*/ 6 w 315"/>
                <a:gd name="T67" fmla="*/ 57 h 115"/>
                <a:gd name="T68" fmla="*/ 187 w 315"/>
                <a:gd name="T69" fmla="*/ 65 h 115"/>
                <a:gd name="T70" fmla="*/ 197 w 315"/>
                <a:gd name="T71" fmla="*/ 67 h 115"/>
                <a:gd name="T72" fmla="*/ 197 w 315"/>
                <a:gd name="T73" fmla="*/ 50 h 115"/>
                <a:gd name="T74" fmla="*/ 187 w 315"/>
                <a:gd name="T75" fmla="*/ 50 h 115"/>
                <a:gd name="T76" fmla="*/ 280 w 315"/>
                <a:gd name="T77" fmla="*/ 58 h 115"/>
                <a:gd name="T78" fmla="*/ 312 w 315"/>
                <a:gd name="T79" fmla="*/ 58 h 115"/>
                <a:gd name="T80" fmla="*/ 299 w 315"/>
                <a:gd name="T81" fmla="*/ 52 h 115"/>
                <a:gd name="T82" fmla="*/ 220 w 315"/>
                <a:gd name="T83" fmla="*/ 58 h 115"/>
                <a:gd name="T84" fmla="*/ 255 w 315"/>
                <a:gd name="T85" fmla="*/ 58 h 115"/>
                <a:gd name="T86" fmla="*/ 220 w 315"/>
                <a:gd name="T87" fmla="*/ 58 h 115"/>
                <a:gd name="T88" fmla="*/ 213 w 315"/>
                <a:gd name="T89" fmla="*/ 54 h 115"/>
                <a:gd name="T90" fmla="*/ 268 w 315"/>
                <a:gd name="T91" fmla="*/ 50 h 115"/>
                <a:gd name="T92" fmla="*/ 254 w 315"/>
                <a:gd name="T93" fmla="*/ 18 h 115"/>
                <a:gd name="T94" fmla="*/ 198 w 315"/>
                <a:gd name="T95" fmla="*/ 43 h 115"/>
                <a:gd name="T96" fmla="*/ 60 w 315"/>
                <a:gd name="T97" fmla="*/ 18 h 115"/>
                <a:gd name="T98" fmla="*/ 54 w 315"/>
                <a:gd name="T99" fmla="*/ 31 h 115"/>
                <a:gd name="T100" fmla="*/ 91 w 315"/>
                <a:gd name="T101" fmla="*/ 50 h 115"/>
                <a:gd name="T102" fmla="*/ 109 w 315"/>
                <a:gd name="T103" fmla="*/ 39 h 115"/>
                <a:gd name="T104" fmla="*/ 60 w 315"/>
                <a:gd name="T105" fmla="*/ 18 h 115"/>
                <a:gd name="T106" fmla="*/ 166 w 315"/>
                <a:gd name="T107" fmla="*/ 50 h 115"/>
                <a:gd name="T108" fmla="*/ 183 w 315"/>
                <a:gd name="T109" fmla="*/ 39 h 115"/>
                <a:gd name="T110" fmla="*/ 132 w 315"/>
                <a:gd name="T111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5" h="115">
                  <a:moveTo>
                    <a:pt x="66" y="115"/>
                  </a:moveTo>
                  <a:cubicBezTo>
                    <a:pt x="28" y="115"/>
                    <a:pt x="0" y="59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6"/>
                    <a:pt x="28" y="0"/>
                    <a:pt x="66" y="0"/>
                  </a:cubicBezTo>
                  <a:cubicBezTo>
                    <a:pt x="71" y="0"/>
                    <a:pt x="76" y="1"/>
                    <a:pt x="80" y="3"/>
                  </a:cubicBezTo>
                  <a:cubicBezTo>
                    <a:pt x="91" y="6"/>
                    <a:pt x="102" y="15"/>
                    <a:pt x="113" y="23"/>
                  </a:cubicBezTo>
                  <a:cubicBezTo>
                    <a:pt x="116" y="26"/>
                    <a:pt x="120" y="29"/>
                    <a:pt x="124" y="32"/>
                  </a:cubicBezTo>
                  <a:cubicBezTo>
                    <a:pt x="135" y="27"/>
                    <a:pt x="146" y="25"/>
                    <a:pt x="155" y="25"/>
                  </a:cubicBezTo>
                  <a:cubicBezTo>
                    <a:pt x="165" y="25"/>
                    <a:pt x="175" y="28"/>
                    <a:pt x="184" y="33"/>
                  </a:cubicBezTo>
                  <a:cubicBezTo>
                    <a:pt x="187" y="36"/>
                    <a:pt x="190" y="38"/>
                    <a:pt x="193" y="40"/>
                  </a:cubicBezTo>
                  <a:cubicBezTo>
                    <a:pt x="194" y="40"/>
                    <a:pt x="195" y="39"/>
                    <a:pt x="195" y="39"/>
                  </a:cubicBezTo>
                  <a:cubicBezTo>
                    <a:pt x="199" y="36"/>
                    <a:pt x="202" y="34"/>
                    <a:pt x="206" y="31"/>
                  </a:cubicBezTo>
                  <a:cubicBezTo>
                    <a:pt x="226" y="16"/>
                    <a:pt x="241" y="4"/>
                    <a:pt x="256" y="4"/>
                  </a:cubicBezTo>
                  <a:cubicBezTo>
                    <a:pt x="269" y="4"/>
                    <a:pt x="281" y="14"/>
                    <a:pt x="295" y="36"/>
                  </a:cubicBezTo>
                  <a:cubicBezTo>
                    <a:pt x="295" y="36"/>
                    <a:pt x="296" y="36"/>
                    <a:pt x="296" y="36"/>
                  </a:cubicBezTo>
                  <a:cubicBezTo>
                    <a:pt x="308" y="36"/>
                    <a:pt x="314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69"/>
                    <a:pt x="308" y="80"/>
                    <a:pt x="296" y="80"/>
                  </a:cubicBezTo>
                  <a:cubicBezTo>
                    <a:pt x="296" y="80"/>
                    <a:pt x="296" y="80"/>
                    <a:pt x="296" y="80"/>
                  </a:cubicBezTo>
                  <a:cubicBezTo>
                    <a:pt x="295" y="80"/>
                    <a:pt x="295" y="79"/>
                    <a:pt x="294" y="79"/>
                  </a:cubicBezTo>
                  <a:cubicBezTo>
                    <a:pt x="281" y="101"/>
                    <a:pt x="269" y="111"/>
                    <a:pt x="256" y="111"/>
                  </a:cubicBezTo>
                  <a:cubicBezTo>
                    <a:pt x="241" y="111"/>
                    <a:pt x="226" y="99"/>
                    <a:pt x="206" y="84"/>
                  </a:cubicBezTo>
                  <a:cubicBezTo>
                    <a:pt x="202" y="81"/>
                    <a:pt x="199" y="79"/>
                    <a:pt x="195" y="76"/>
                  </a:cubicBezTo>
                  <a:cubicBezTo>
                    <a:pt x="195" y="76"/>
                    <a:pt x="195" y="76"/>
                    <a:pt x="195" y="76"/>
                  </a:cubicBezTo>
                  <a:cubicBezTo>
                    <a:pt x="191" y="78"/>
                    <a:pt x="188" y="81"/>
                    <a:pt x="184" y="83"/>
                  </a:cubicBezTo>
                  <a:cubicBezTo>
                    <a:pt x="175" y="89"/>
                    <a:pt x="165" y="92"/>
                    <a:pt x="155" y="92"/>
                  </a:cubicBezTo>
                  <a:cubicBezTo>
                    <a:pt x="145" y="92"/>
                    <a:pt x="135" y="89"/>
                    <a:pt x="122" y="84"/>
                  </a:cubicBezTo>
                  <a:cubicBezTo>
                    <a:pt x="119" y="87"/>
                    <a:pt x="116" y="89"/>
                    <a:pt x="113" y="92"/>
                  </a:cubicBezTo>
                  <a:cubicBezTo>
                    <a:pt x="101" y="100"/>
                    <a:pt x="91" y="109"/>
                    <a:pt x="80" y="112"/>
                  </a:cubicBezTo>
                  <a:cubicBezTo>
                    <a:pt x="76" y="114"/>
                    <a:pt x="71" y="115"/>
                    <a:pt x="66" y="115"/>
                  </a:cubicBezTo>
                  <a:close/>
                  <a:moveTo>
                    <a:pt x="199" y="72"/>
                  </a:moveTo>
                  <a:cubicBezTo>
                    <a:pt x="202" y="74"/>
                    <a:pt x="205" y="76"/>
                    <a:pt x="207" y="77"/>
                  </a:cubicBezTo>
                  <a:cubicBezTo>
                    <a:pt x="223" y="87"/>
                    <a:pt x="238" y="97"/>
                    <a:pt x="254" y="97"/>
                  </a:cubicBezTo>
                  <a:cubicBezTo>
                    <a:pt x="267" y="97"/>
                    <a:pt x="279" y="91"/>
                    <a:pt x="292" y="79"/>
                  </a:cubicBezTo>
                  <a:cubicBezTo>
                    <a:pt x="285" y="78"/>
                    <a:pt x="277" y="74"/>
                    <a:pt x="268" y="67"/>
                  </a:cubicBezTo>
                  <a:cubicBezTo>
                    <a:pt x="258" y="74"/>
                    <a:pt x="250" y="77"/>
                    <a:pt x="243" y="77"/>
                  </a:cubicBezTo>
                  <a:cubicBezTo>
                    <a:pt x="233" y="77"/>
                    <a:pt x="224" y="71"/>
                    <a:pt x="213" y="63"/>
                  </a:cubicBezTo>
                  <a:cubicBezTo>
                    <a:pt x="209" y="65"/>
                    <a:pt x="205" y="68"/>
                    <a:pt x="200" y="72"/>
                  </a:cubicBezTo>
                  <a:lnTo>
                    <a:pt x="199" y="72"/>
                  </a:lnTo>
                  <a:close/>
                  <a:moveTo>
                    <a:pt x="8" y="64"/>
                  </a:moveTo>
                  <a:cubicBezTo>
                    <a:pt x="16" y="76"/>
                    <a:pt x="33" y="97"/>
                    <a:pt x="60" y="97"/>
                  </a:cubicBezTo>
                  <a:cubicBezTo>
                    <a:pt x="65" y="97"/>
                    <a:pt x="71" y="96"/>
                    <a:pt x="76" y="94"/>
                  </a:cubicBezTo>
                  <a:cubicBezTo>
                    <a:pt x="88" y="90"/>
                    <a:pt x="98" y="83"/>
                    <a:pt x="108" y="77"/>
                  </a:cubicBezTo>
                  <a:cubicBezTo>
                    <a:pt x="102" y="73"/>
                    <a:pt x="96" y="69"/>
                    <a:pt x="91" y="66"/>
                  </a:cubicBezTo>
                  <a:cubicBezTo>
                    <a:pt x="82" y="74"/>
                    <a:pt x="72" y="81"/>
                    <a:pt x="66" y="84"/>
                  </a:cubicBezTo>
                  <a:cubicBezTo>
                    <a:pt x="62" y="85"/>
                    <a:pt x="58" y="86"/>
                    <a:pt x="54" y="86"/>
                  </a:cubicBezTo>
                  <a:cubicBezTo>
                    <a:pt x="36" y="86"/>
                    <a:pt x="17" y="72"/>
                    <a:pt x="8" y="64"/>
                  </a:cubicBezTo>
                  <a:close/>
                  <a:moveTo>
                    <a:pt x="131" y="78"/>
                  </a:moveTo>
                  <a:cubicBezTo>
                    <a:pt x="142" y="84"/>
                    <a:pt x="152" y="86"/>
                    <a:pt x="160" y="86"/>
                  </a:cubicBezTo>
                  <a:cubicBezTo>
                    <a:pt x="169" y="86"/>
                    <a:pt x="177" y="84"/>
                    <a:pt x="183" y="78"/>
                  </a:cubicBezTo>
                  <a:cubicBezTo>
                    <a:pt x="186" y="76"/>
                    <a:pt x="188" y="74"/>
                    <a:pt x="190" y="73"/>
                  </a:cubicBezTo>
                  <a:cubicBezTo>
                    <a:pt x="182" y="68"/>
                    <a:pt x="174" y="65"/>
                    <a:pt x="166" y="65"/>
                  </a:cubicBezTo>
                  <a:cubicBezTo>
                    <a:pt x="155" y="65"/>
                    <a:pt x="144" y="69"/>
                    <a:pt x="131" y="78"/>
                  </a:cubicBezTo>
                  <a:close/>
                  <a:moveTo>
                    <a:pt x="102" y="58"/>
                  </a:moveTo>
                  <a:cubicBezTo>
                    <a:pt x="108" y="63"/>
                    <a:pt x="113" y="67"/>
                    <a:pt x="118" y="70"/>
                  </a:cubicBezTo>
                  <a:cubicBezTo>
                    <a:pt x="126" y="65"/>
                    <a:pt x="135" y="60"/>
                    <a:pt x="146" y="58"/>
                  </a:cubicBezTo>
                  <a:cubicBezTo>
                    <a:pt x="135" y="55"/>
                    <a:pt x="127" y="50"/>
                    <a:pt x="119" y="46"/>
                  </a:cubicBezTo>
                  <a:cubicBezTo>
                    <a:pt x="114" y="49"/>
                    <a:pt x="108" y="53"/>
                    <a:pt x="102" y="58"/>
                  </a:cubicBezTo>
                  <a:close/>
                  <a:moveTo>
                    <a:pt x="6" y="57"/>
                  </a:moveTo>
                  <a:cubicBezTo>
                    <a:pt x="13" y="61"/>
                    <a:pt x="30" y="69"/>
                    <a:pt x="47" y="69"/>
                  </a:cubicBezTo>
                  <a:cubicBezTo>
                    <a:pt x="55" y="69"/>
                    <a:pt x="63" y="68"/>
                    <a:pt x="69" y="64"/>
                  </a:cubicBezTo>
                  <a:cubicBezTo>
                    <a:pt x="72" y="63"/>
                    <a:pt x="75" y="61"/>
                    <a:pt x="79" y="58"/>
                  </a:cubicBezTo>
                  <a:cubicBezTo>
                    <a:pt x="75" y="56"/>
                    <a:pt x="72" y="54"/>
                    <a:pt x="69" y="53"/>
                  </a:cubicBezTo>
                  <a:cubicBezTo>
                    <a:pt x="62" y="49"/>
                    <a:pt x="54" y="47"/>
                    <a:pt x="46" y="47"/>
                  </a:cubicBezTo>
                  <a:cubicBezTo>
                    <a:pt x="29" y="47"/>
                    <a:pt x="13" y="54"/>
                    <a:pt x="6" y="57"/>
                  </a:cubicBezTo>
                  <a:close/>
                  <a:moveTo>
                    <a:pt x="166" y="58"/>
                  </a:moveTo>
                  <a:cubicBezTo>
                    <a:pt x="172" y="59"/>
                    <a:pt x="179" y="61"/>
                    <a:pt x="187" y="65"/>
                  </a:cubicBezTo>
                  <a:cubicBezTo>
                    <a:pt x="189" y="66"/>
                    <a:pt x="192" y="68"/>
                    <a:pt x="194" y="69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201" y="64"/>
                    <a:pt x="204" y="61"/>
                    <a:pt x="207" y="58"/>
                  </a:cubicBezTo>
                  <a:cubicBezTo>
                    <a:pt x="204" y="56"/>
                    <a:pt x="201" y="53"/>
                    <a:pt x="197" y="50"/>
                  </a:cubicBezTo>
                  <a:cubicBezTo>
                    <a:pt x="193" y="46"/>
                    <a:pt x="193" y="46"/>
                    <a:pt x="193" y="46"/>
                  </a:cubicBezTo>
                  <a:cubicBezTo>
                    <a:pt x="191" y="48"/>
                    <a:pt x="189" y="49"/>
                    <a:pt x="187" y="50"/>
                  </a:cubicBezTo>
                  <a:cubicBezTo>
                    <a:pt x="179" y="54"/>
                    <a:pt x="172" y="56"/>
                    <a:pt x="166" y="58"/>
                  </a:cubicBezTo>
                  <a:close/>
                  <a:moveTo>
                    <a:pt x="280" y="58"/>
                  </a:moveTo>
                  <a:cubicBezTo>
                    <a:pt x="287" y="63"/>
                    <a:pt x="294" y="65"/>
                    <a:pt x="299" y="65"/>
                  </a:cubicBezTo>
                  <a:cubicBezTo>
                    <a:pt x="309" y="65"/>
                    <a:pt x="312" y="59"/>
                    <a:pt x="312" y="58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2" y="58"/>
                    <a:pt x="309" y="52"/>
                    <a:pt x="299" y="52"/>
                  </a:cubicBezTo>
                  <a:cubicBezTo>
                    <a:pt x="294" y="52"/>
                    <a:pt x="288" y="54"/>
                    <a:pt x="280" y="58"/>
                  </a:cubicBezTo>
                  <a:close/>
                  <a:moveTo>
                    <a:pt x="220" y="58"/>
                  </a:moveTo>
                  <a:cubicBezTo>
                    <a:pt x="227" y="63"/>
                    <a:pt x="232" y="64"/>
                    <a:pt x="237" y="64"/>
                  </a:cubicBezTo>
                  <a:cubicBezTo>
                    <a:pt x="243" y="64"/>
                    <a:pt x="248" y="63"/>
                    <a:pt x="255" y="58"/>
                  </a:cubicBezTo>
                  <a:cubicBezTo>
                    <a:pt x="248" y="54"/>
                    <a:pt x="243" y="52"/>
                    <a:pt x="237" y="52"/>
                  </a:cubicBezTo>
                  <a:cubicBezTo>
                    <a:pt x="232" y="52"/>
                    <a:pt x="227" y="54"/>
                    <a:pt x="220" y="58"/>
                  </a:cubicBezTo>
                  <a:close/>
                  <a:moveTo>
                    <a:pt x="200" y="45"/>
                  </a:moveTo>
                  <a:cubicBezTo>
                    <a:pt x="205" y="49"/>
                    <a:pt x="209" y="51"/>
                    <a:pt x="213" y="54"/>
                  </a:cubicBezTo>
                  <a:cubicBezTo>
                    <a:pt x="224" y="45"/>
                    <a:pt x="233" y="40"/>
                    <a:pt x="243" y="40"/>
                  </a:cubicBezTo>
                  <a:cubicBezTo>
                    <a:pt x="250" y="40"/>
                    <a:pt x="258" y="43"/>
                    <a:pt x="268" y="50"/>
                  </a:cubicBezTo>
                  <a:cubicBezTo>
                    <a:pt x="277" y="43"/>
                    <a:pt x="286" y="38"/>
                    <a:pt x="293" y="37"/>
                  </a:cubicBezTo>
                  <a:cubicBezTo>
                    <a:pt x="280" y="24"/>
                    <a:pt x="267" y="18"/>
                    <a:pt x="254" y="18"/>
                  </a:cubicBezTo>
                  <a:cubicBezTo>
                    <a:pt x="238" y="18"/>
                    <a:pt x="223" y="28"/>
                    <a:pt x="207" y="38"/>
                  </a:cubicBezTo>
                  <a:cubicBezTo>
                    <a:pt x="204" y="40"/>
                    <a:pt x="201" y="42"/>
                    <a:pt x="198" y="43"/>
                  </a:cubicBezTo>
                  <a:lnTo>
                    <a:pt x="200" y="45"/>
                  </a:lnTo>
                  <a:close/>
                  <a:moveTo>
                    <a:pt x="60" y="18"/>
                  </a:moveTo>
                  <a:cubicBezTo>
                    <a:pt x="33" y="18"/>
                    <a:pt x="15" y="40"/>
                    <a:pt x="7" y="52"/>
                  </a:cubicBezTo>
                  <a:cubicBezTo>
                    <a:pt x="17" y="44"/>
                    <a:pt x="35" y="31"/>
                    <a:pt x="54" y="31"/>
                  </a:cubicBezTo>
                  <a:cubicBezTo>
                    <a:pt x="58" y="31"/>
                    <a:pt x="62" y="31"/>
                    <a:pt x="66" y="33"/>
                  </a:cubicBezTo>
                  <a:cubicBezTo>
                    <a:pt x="72" y="36"/>
                    <a:pt x="82" y="43"/>
                    <a:pt x="91" y="50"/>
                  </a:cubicBezTo>
                  <a:cubicBezTo>
                    <a:pt x="97" y="47"/>
                    <a:pt x="103" y="43"/>
                    <a:pt x="109" y="3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99" y="32"/>
                    <a:pt x="88" y="25"/>
                    <a:pt x="76" y="21"/>
                  </a:cubicBezTo>
                  <a:cubicBezTo>
                    <a:pt x="71" y="19"/>
                    <a:pt x="65" y="18"/>
                    <a:pt x="60" y="18"/>
                  </a:cubicBezTo>
                  <a:close/>
                  <a:moveTo>
                    <a:pt x="132" y="38"/>
                  </a:moveTo>
                  <a:cubicBezTo>
                    <a:pt x="145" y="46"/>
                    <a:pt x="155" y="50"/>
                    <a:pt x="166" y="50"/>
                  </a:cubicBezTo>
                  <a:cubicBezTo>
                    <a:pt x="174" y="50"/>
                    <a:pt x="181" y="48"/>
                    <a:pt x="189" y="43"/>
                  </a:cubicBezTo>
                  <a:cubicBezTo>
                    <a:pt x="187" y="42"/>
                    <a:pt x="185" y="40"/>
                    <a:pt x="183" y="39"/>
                  </a:cubicBezTo>
                  <a:cubicBezTo>
                    <a:pt x="177" y="33"/>
                    <a:pt x="169" y="30"/>
                    <a:pt x="160" y="30"/>
                  </a:cubicBezTo>
                  <a:cubicBezTo>
                    <a:pt x="152" y="30"/>
                    <a:pt x="143" y="33"/>
                    <a:pt x="132" y="3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3"/>
            <p:cNvSpPr>
              <a:spLocks noEditPoints="1"/>
            </p:cNvSpPr>
            <p:nvPr/>
          </p:nvSpPr>
          <p:spPr bwMode="auto">
            <a:xfrm>
              <a:off x="1246188" y="6413500"/>
              <a:ext cx="1003300" cy="365125"/>
            </a:xfrm>
            <a:custGeom>
              <a:avLst/>
              <a:gdLst>
                <a:gd name="T0" fmla="*/ 156 w 316"/>
                <a:gd name="T1" fmla="*/ 25 h 115"/>
                <a:gd name="T2" fmla="*/ 257 w 316"/>
                <a:gd name="T3" fmla="*/ 5 h 115"/>
                <a:gd name="T4" fmla="*/ 315 w 316"/>
                <a:gd name="T5" fmla="*/ 59 h 115"/>
                <a:gd name="T6" fmla="*/ 197 w 316"/>
                <a:gd name="T7" fmla="*/ 76 h 115"/>
                <a:gd name="T8" fmla="*/ 123 w 316"/>
                <a:gd name="T9" fmla="*/ 83 h 115"/>
                <a:gd name="T10" fmla="*/ 1 w 316"/>
                <a:gd name="T11" fmla="*/ 58 h 115"/>
                <a:gd name="T12" fmla="*/ 244 w 316"/>
                <a:gd name="T13" fmla="*/ 40 h 115"/>
                <a:gd name="T14" fmla="*/ 198 w 316"/>
                <a:gd name="T15" fmla="*/ 43 h 115"/>
                <a:gd name="T16" fmla="*/ 67 w 316"/>
                <a:gd name="T17" fmla="*/ 33 h 115"/>
                <a:gd name="T18" fmla="*/ 61 w 316"/>
                <a:gd name="T19" fmla="*/ 18 h 115"/>
                <a:gd name="T20" fmla="*/ 185 w 316"/>
                <a:gd name="T21" fmla="*/ 38 h 115"/>
                <a:gd name="T22" fmla="*/ 119 w 316"/>
                <a:gd name="T23" fmla="*/ 71 h 115"/>
                <a:gd name="T24" fmla="*/ 119 w 316"/>
                <a:gd name="T25" fmla="*/ 71 h 115"/>
                <a:gd name="T26" fmla="*/ 187 w 316"/>
                <a:gd name="T27" fmla="*/ 50 h 115"/>
                <a:gd name="T28" fmla="*/ 48 w 316"/>
                <a:gd name="T29" fmla="*/ 70 h 115"/>
                <a:gd name="T30" fmla="*/ 47 w 316"/>
                <a:gd name="T31" fmla="*/ 47 h 115"/>
                <a:gd name="T32" fmla="*/ 314 w 316"/>
                <a:gd name="T33" fmla="*/ 59 h 115"/>
                <a:gd name="T34" fmla="*/ 238 w 316"/>
                <a:gd name="T35" fmla="*/ 65 h 115"/>
                <a:gd name="T36" fmla="*/ 238 w 316"/>
                <a:gd name="T37" fmla="*/ 65 h 115"/>
                <a:gd name="T38" fmla="*/ 92 w 316"/>
                <a:gd name="T39" fmla="*/ 66 h 115"/>
                <a:gd name="T40" fmla="*/ 61 w 316"/>
                <a:gd name="T41" fmla="*/ 97 h 115"/>
                <a:gd name="T42" fmla="*/ 244 w 316"/>
                <a:gd name="T43" fmla="*/ 76 h 115"/>
                <a:gd name="T44" fmla="*/ 161 w 316"/>
                <a:gd name="T45" fmla="*/ 87 h 115"/>
                <a:gd name="T46" fmla="*/ 131 w 316"/>
                <a:gd name="T47" fmla="*/ 78 h 115"/>
                <a:gd name="T48" fmla="*/ 67 w 316"/>
                <a:gd name="T49" fmla="*/ 0 h 115"/>
                <a:gd name="T50" fmla="*/ 0 w 316"/>
                <a:gd name="T51" fmla="*/ 58 h 115"/>
                <a:gd name="T52" fmla="*/ 82 w 316"/>
                <a:gd name="T53" fmla="*/ 113 h 115"/>
                <a:gd name="T54" fmla="*/ 185 w 316"/>
                <a:gd name="T55" fmla="*/ 84 h 115"/>
                <a:gd name="T56" fmla="*/ 257 w 316"/>
                <a:gd name="T57" fmla="*/ 111 h 115"/>
                <a:gd name="T58" fmla="*/ 316 w 316"/>
                <a:gd name="T59" fmla="*/ 57 h 115"/>
                <a:gd name="T60" fmla="*/ 206 w 316"/>
                <a:gd name="T61" fmla="*/ 31 h 115"/>
                <a:gd name="T62" fmla="*/ 185 w 316"/>
                <a:gd name="T63" fmla="*/ 33 h 115"/>
                <a:gd name="T64" fmla="*/ 82 w 316"/>
                <a:gd name="T65" fmla="*/ 2 h 115"/>
                <a:gd name="T66" fmla="*/ 255 w 316"/>
                <a:gd name="T67" fmla="*/ 19 h 115"/>
                <a:gd name="T68" fmla="*/ 214 w 316"/>
                <a:gd name="T69" fmla="*/ 53 h 115"/>
                <a:gd name="T70" fmla="*/ 61 w 316"/>
                <a:gd name="T71" fmla="*/ 19 h 115"/>
                <a:gd name="T72" fmla="*/ 92 w 316"/>
                <a:gd name="T73" fmla="*/ 50 h 115"/>
                <a:gd name="T74" fmla="*/ 135 w 316"/>
                <a:gd name="T75" fmla="*/ 38 h 115"/>
                <a:gd name="T76" fmla="*/ 167 w 316"/>
                <a:gd name="T77" fmla="*/ 49 h 115"/>
                <a:gd name="T78" fmla="*/ 144 w 316"/>
                <a:gd name="T79" fmla="*/ 58 h 115"/>
                <a:gd name="T80" fmla="*/ 188 w 316"/>
                <a:gd name="T81" fmla="*/ 50 h 115"/>
                <a:gd name="T82" fmla="*/ 198 w 316"/>
                <a:gd name="T83" fmla="*/ 66 h 115"/>
                <a:gd name="T84" fmla="*/ 8 w 316"/>
                <a:gd name="T85" fmla="*/ 57 h 115"/>
                <a:gd name="T86" fmla="*/ 70 w 316"/>
                <a:gd name="T87" fmla="*/ 64 h 115"/>
                <a:gd name="T88" fmla="*/ 300 w 316"/>
                <a:gd name="T89" fmla="*/ 52 h 115"/>
                <a:gd name="T90" fmla="*/ 222 w 316"/>
                <a:gd name="T91" fmla="*/ 58 h 115"/>
                <a:gd name="T92" fmla="*/ 222 w 316"/>
                <a:gd name="T93" fmla="*/ 58 h 115"/>
                <a:gd name="T94" fmla="*/ 244 w 316"/>
                <a:gd name="T95" fmla="*/ 77 h 115"/>
                <a:gd name="T96" fmla="*/ 209 w 316"/>
                <a:gd name="T97" fmla="*/ 77 h 115"/>
                <a:gd name="T98" fmla="*/ 190 w 316"/>
                <a:gd name="T99" fmla="*/ 73 h 115"/>
                <a:gd name="T100" fmla="*/ 61 w 316"/>
                <a:gd name="T101" fmla="*/ 96 h 115"/>
                <a:gd name="T102" fmla="*/ 92 w 316"/>
                <a:gd name="T103" fmla="*/ 6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115">
                  <a:moveTo>
                    <a:pt x="67" y="1"/>
                  </a:moveTo>
                  <a:cubicBezTo>
                    <a:pt x="72" y="1"/>
                    <a:pt x="76" y="1"/>
                    <a:pt x="81" y="3"/>
                  </a:cubicBezTo>
                  <a:cubicBezTo>
                    <a:pt x="95" y="8"/>
                    <a:pt x="110" y="21"/>
                    <a:pt x="125" y="33"/>
                  </a:cubicBezTo>
                  <a:cubicBezTo>
                    <a:pt x="135" y="28"/>
                    <a:pt x="146" y="25"/>
                    <a:pt x="156" y="25"/>
                  </a:cubicBezTo>
                  <a:cubicBezTo>
                    <a:pt x="166" y="25"/>
                    <a:pt x="175" y="28"/>
                    <a:pt x="184" y="34"/>
                  </a:cubicBezTo>
                  <a:cubicBezTo>
                    <a:pt x="188" y="36"/>
                    <a:pt x="191" y="39"/>
                    <a:pt x="194" y="41"/>
                  </a:cubicBezTo>
                  <a:cubicBezTo>
                    <a:pt x="195" y="40"/>
                    <a:pt x="196" y="40"/>
                    <a:pt x="197" y="39"/>
                  </a:cubicBezTo>
                  <a:cubicBezTo>
                    <a:pt x="223" y="20"/>
                    <a:pt x="240" y="5"/>
                    <a:pt x="257" y="5"/>
                  </a:cubicBezTo>
                  <a:cubicBezTo>
                    <a:pt x="269" y="5"/>
                    <a:pt x="281" y="14"/>
                    <a:pt x="295" y="37"/>
                  </a:cubicBezTo>
                  <a:cubicBezTo>
                    <a:pt x="296" y="37"/>
                    <a:pt x="296" y="37"/>
                    <a:pt x="297" y="37"/>
                  </a:cubicBezTo>
                  <a:cubicBezTo>
                    <a:pt x="309" y="37"/>
                    <a:pt x="315" y="46"/>
                    <a:pt x="315" y="56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5" y="69"/>
                    <a:pt x="308" y="79"/>
                    <a:pt x="297" y="79"/>
                  </a:cubicBezTo>
                  <a:cubicBezTo>
                    <a:pt x="296" y="79"/>
                    <a:pt x="295" y="79"/>
                    <a:pt x="295" y="79"/>
                  </a:cubicBezTo>
                  <a:cubicBezTo>
                    <a:pt x="281" y="101"/>
                    <a:pt x="269" y="110"/>
                    <a:pt x="257" y="110"/>
                  </a:cubicBezTo>
                  <a:cubicBezTo>
                    <a:pt x="240" y="110"/>
                    <a:pt x="223" y="95"/>
                    <a:pt x="197" y="76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192" y="77"/>
                    <a:pt x="188" y="80"/>
                    <a:pt x="184" y="83"/>
                  </a:cubicBezTo>
                  <a:cubicBezTo>
                    <a:pt x="175" y="89"/>
                    <a:pt x="166" y="92"/>
                    <a:pt x="156" y="92"/>
                  </a:cubicBezTo>
                  <a:cubicBezTo>
                    <a:pt x="145" y="92"/>
                    <a:pt x="134" y="88"/>
                    <a:pt x="123" y="83"/>
                  </a:cubicBezTo>
                  <a:cubicBezTo>
                    <a:pt x="109" y="94"/>
                    <a:pt x="95" y="107"/>
                    <a:pt x="81" y="112"/>
                  </a:cubicBezTo>
                  <a:cubicBezTo>
                    <a:pt x="76" y="114"/>
                    <a:pt x="72" y="114"/>
                    <a:pt x="67" y="114"/>
                  </a:cubicBezTo>
                  <a:cubicBezTo>
                    <a:pt x="29" y="114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7"/>
                    <a:pt x="29" y="1"/>
                    <a:pt x="67" y="1"/>
                  </a:cubicBezTo>
                  <a:moveTo>
                    <a:pt x="214" y="55"/>
                  </a:moveTo>
                  <a:cubicBezTo>
                    <a:pt x="226" y="45"/>
                    <a:pt x="235" y="40"/>
                    <a:pt x="244" y="40"/>
                  </a:cubicBezTo>
                  <a:cubicBezTo>
                    <a:pt x="251" y="40"/>
                    <a:pt x="259" y="43"/>
                    <a:pt x="269" y="50"/>
                  </a:cubicBezTo>
                  <a:cubicBezTo>
                    <a:pt x="280" y="42"/>
                    <a:pt x="288" y="38"/>
                    <a:pt x="295" y="37"/>
                  </a:cubicBezTo>
                  <a:cubicBezTo>
                    <a:pt x="280" y="23"/>
                    <a:pt x="268" y="18"/>
                    <a:pt x="255" y="18"/>
                  </a:cubicBezTo>
                  <a:cubicBezTo>
                    <a:pt x="236" y="18"/>
                    <a:pt x="218" y="32"/>
                    <a:pt x="198" y="43"/>
                  </a:cubicBezTo>
                  <a:cubicBezTo>
                    <a:pt x="204" y="48"/>
                    <a:pt x="209" y="51"/>
                    <a:pt x="214" y="55"/>
                  </a:cubicBezTo>
                  <a:moveTo>
                    <a:pt x="6" y="54"/>
                  </a:moveTo>
                  <a:cubicBezTo>
                    <a:pt x="15" y="47"/>
                    <a:pt x="35" y="31"/>
                    <a:pt x="55" y="31"/>
                  </a:cubicBezTo>
                  <a:cubicBezTo>
                    <a:pt x="59" y="31"/>
                    <a:pt x="63" y="32"/>
                    <a:pt x="67" y="33"/>
                  </a:cubicBezTo>
                  <a:cubicBezTo>
                    <a:pt x="73" y="36"/>
                    <a:pt x="82" y="43"/>
                    <a:pt x="92" y="51"/>
                  </a:cubicBezTo>
                  <a:cubicBezTo>
                    <a:pt x="98" y="47"/>
                    <a:pt x="105" y="43"/>
                    <a:pt x="111" y="39"/>
                  </a:cubicBezTo>
                  <a:cubicBezTo>
                    <a:pt x="101" y="32"/>
                    <a:pt x="90" y="24"/>
                    <a:pt x="77" y="20"/>
                  </a:cubicBezTo>
                  <a:cubicBezTo>
                    <a:pt x="71" y="19"/>
                    <a:pt x="66" y="18"/>
                    <a:pt x="61" y="18"/>
                  </a:cubicBezTo>
                  <a:cubicBezTo>
                    <a:pt x="31" y="18"/>
                    <a:pt x="13" y="43"/>
                    <a:pt x="6" y="54"/>
                  </a:cubicBezTo>
                  <a:moveTo>
                    <a:pt x="167" y="50"/>
                  </a:moveTo>
                  <a:cubicBezTo>
                    <a:pt x="174" y="50"/>
                    <a:pt x="182" y="48"/>
                    <a:pt x="191" y="43"/>
                  </a:cubicBezTo>
                  <a:cubicBezTo>
                    <a:pt x="189" y="42"/>
                    <a:pt x="187" y="40"/>
                    <a:pt x="185" y="38"/>
                  </a:cubicBezTo>
                  <a:cubicBezTo>
                    <a:pt x="177" y="32"/>
                    <a:pt x="169" y="30"/>
                    <a:pt x="161" y="30"/>
                  </a:cubicBezTo>
                  <a:cubicBezTo>
                    <a:pt x="152" y="30"/>
                    <a:pt x="142" y="33"/>
                    <a:pt x="133" y="38"/>
                  </a:cubicBezTo>
                  <a:cubicBezTo>
                    <a:pt x="143" y="45"/>
                    <a:pt x="154" y="50"/>
                    <a:pt x="167" y="50"/>
                  </a:cubicBezTo>
                  <a:moveTo>
                    <a:pt x="119" y="71"/>
                  </a:moveTo>
                  <a:cubicBezTo>
                    <a:pt x="128" y="64"/>
                    <a:pt x="138" y="59"/>
                    <a:pt x="150" y="58"/>
                  </a:cubicBezTo>
                  <a:cubicBezTo>
                    <a:pt x="139" y="56"/>
                    <a:pt x="129" y="51"/>
                    <a:pt x="120" y="45"/>
                  </a:cubicBezTo>
                  <a:cubicBezTo>
                    <a:pt x="114" y="49"/>
                    <a:pt x="108" y="54"/>
                    <a:pt x="102" y="58"/>
                  </a:cubicBezTo>
                  <a:cubicBezTo>
                    <a:pt x="107" y="63"/>
                    <a:pt x="113" y="67"/>
                    <a:pt x="119" y="71"/>
                  </a:cubicBezTo>
                  <a:moveTo>
                    <a:pt x="195" y="70"/>
                  </a:moveTo>
                  <a:cubicBezTo>
                    <a:pt x="200" y="66"/>
                    <a:pt x="205" y="62"/>
                    <a:pt x="209" y="58"/>
                  </a:cubicBezTo>
                  <a:cubicBezTo>
                    <a:pt x="205" y="55"/>
                    <a:pt x="200" y="50"/>
                    <a:pt x="194" y="46"/>
                  </a:cubicBezTo>
                  <a:cubicBezTo>
                    <a:pt x="192" y="47"/>
                    <a:pt x="190" y="48"/>
                    <a:pt x="187" y="50"/>
                  </a:cubicBezTo>
                  <a:cubicBezTo>
                    <a:pt x="179" y="54"/>
                    <a:pt x="171" y="57"/>
                    <a:pt x="164" y="58"/>
                  </a:cubicBezTo>
                  <a:cubicBezTo>
                    <a:pt x="171" y="58"/>
                    <a:pt x="179" y="61"/>
                    <a:pt x="187" y="65"/>
                  </a:cubicBezTo>
                  <a:cubicBezTo>
                    <a:pt x="190" y="67"/>
                    <a:pt x="193" y="68"/>
                    <a:pt x="195" y="70"/>
                  </a:cubicBezTo>
                  <a:moveTo>
                    <a:pt x="48" y="70"/>
                  </a:moveTo>
                  <a:cubicBezTo>
                    <a:pt x="56" y="70"/>
                    <a:pt x="63" y="68"/>
                    <a:pt x="70" y="65"/>
                  </a:cubicBezTo>
                  <a:cubicBezTo>
                    <a:pt x="74" y="63"/>
                    <a:pt x="77" y="61"/>
                    <a:pt x="81" y="58"/>
                  </a:cubicBezTo>
                  <a:cubicBezTo>
                    <a:pt x="77" y="56"/>
                    <a:pt x="74" y="54"/>
                    <a:pt x="70" y="52"/>
                  </a:cubicBezTo>
                  <a:cubicBezTo>
                    <a:pt x="63" y="48"/>
                    <a:pt x="54" y="47"/>
                    <a:pt x="47" y="47"/>
                  </a:cubicBezTo>
                  <a:cubicBezTo>
                    <a:pt x="29" y="47"/>
                    <a:pt x="13" y="54"/>
                    <a:pt x="6" y="57"/>
                  </a:cubicBezTo>
                  <a:cubicBezTo>
                    <a:pt x="12" y="60"/>
                    <a:pt x="29" y="70"/>
                    <a:pt x="48" y="70"/>
                  </a:cubicBezTo>
                  <a:moveTo>
                    <a:pt x="300" y="66"/>
                  </a:moveTo>
                  <a:cubicBezTo>
                    <a:pt x="310" y="66"/>
                    <a:pt x="314" y="59"/>
                    <a:pt x="314" y="59"/>
                  </a:cubicBezTo>
                  <a:cubicBezTo>
                    <a:pt x="314" y="58"/>
                    <a:pt x="310" y="51"/>
                    <a:pt x="300" y="51"/>
                  </a:cubicBezTo>
                  <a:cubicBezTo>
                    <a:pt x="296" y="51"/>
                    <a:pt x="289" y="53"/>
                    <a:pt x="280" y="58"/>
                  </a:cubicBezTo>
                  <a:cubicBezTo>
                    <a:pt x="289" y="64"/>
                    <a:pt x="295" y="66"/>
                    <a:pt x="300" y="66"/>
                  </a:cubicBezTo>
                  <a:moveTo>
                    <a:pt x="238" y="65"/>
                  </a:moveTo>
                  <a:cubicBezTo>
                    <a:pt x="244" y="65"/>
                    <a:pt x="250" y="63"/>
                    <a:pt x="257" y="58"/>
                  </a:cubicBezTo>
                  <a:cubicBezTo>
                    <a:pt x="250" y="54"/>
                    <a:pt x="244" y="52"/>
                    <a:pt x="238" y="52"/>
                  </a:cubicBezTo>
                  <a:cubicBezTo>
                    <a:pt x="233" y="52"/>
                    <a:pt x="227" y="54"/>
                    <a:pt x="220" y="58"/>
                  </a:cubicBezTo>
                  <a:cubicBezTo>
                    <a:pt x="227" y="63"/>
                    <a:pt x="233" y="65"/>
                    <a:pt x="238" y="65"/>
                  </a:cubicBezTo>
                  <a:moveTo>
                    <a:pt x="61" y="97"/>
                  </a:moveTo>
                  <a:cubicBezTo>
                    <a:pt x="66" y="97"/>
                    <a:pt x="71" y="96"/>
                    <a:pt x="77" y="95"/>
                  </a:cubicBezTo>
                  <a:cubicBezTo>
                    <a:pt x="89" y="91"/>
                    <a:pt x="100" y="84"/>
                    <a:pt x="110" y="77"/>
                  </a:cubicBezTo>
                  <a:cubicBezTo>
                    <a:pt x="104" y="73"/>
                    <a:pt x="98" y="69"/>
                    <a:pt x="92" y="66"/>
                  </a:cubicBezTo>
                  <a:cubicBezTo>
                    <a:pt x="82" y="74"/>
                    <a:pt x="73" y="81"/>
                    <a:pt x="67" y="83"/>
                  </a:cubicBezTo>
                  <a:cubicBezTo>
                    <a:pt x="63" y="85"/>
                    <a:pt x="59" y="85"/>
                    <a:pt x="55" y="85"/>
                  </a:cubicBezTo>
                  <a:cubicBezTo>
                    <a:pt x="35" y="85"/>
                    <a:pt x="14" y="68"/>
                    <a:pt x="6" y="61"/>
                  </a:cubicBezTo>
                  <a:cubicBezTo>
                    <a:pt x="14" y="73"/>
                    <a:pt x="32" y="97"/>
                    <a:pt x="61" y="97"/>
                  </a:cubicBezTo>
                  <a:moveTo>
                    <a:pt x="255" y="97"/>
                  </a:moveTo>
                  <a:cubicBezTo>
                    <a:pt x="267" y="97"/>
                    <a:pt x="280" y="92"/>
                    <a:pt x="294" y="79"/>
                  </a:cubicBezTo>
                  <a:cubicBezTo>
                    <a:pt x="287" y="78"/>
                    <a:pt x="279" y="74"/>
                    <a:pt x="269" y="66"/>
                  </a:cubicBezTo>
                  <a:cubicBezTo>
                    <a:pt x="259" y="73"/>
                    <a:pt x="251" y="76"/>
                    <a:pt x="244" y="76"/>
                  </a:cubicBezTo>
                  <a:cubicBezTo>
                    <a:pt x="235" y="76"/>
                    <a:pt x="226" y="71"/>
                    <a:pt x="214" y="62"/>
                  </a:cubicBezTo>
                  <a:cubicBezTo>
                    <a:pt x="210" y="65"/>
                    <a:pt x="205" y="68"/>
                    <a:pt x="199" y="72"/>
                  </a:cubicBezTo>
                  <a:cubicBezTo>
                    <a:pt x="218" y="84"/>
                    <a:pt x="236" y="97"/>
                    <a:pt x="255" y="97"/>
                  </a:cubicBezTo>
                  <a:moveTo>
                    <a:pt x="161" y="87"/>
                  </a:moveTo>
                  <a:cubicBezTo>
                    <a:pt x="169" y="87"/>
                    <a:pt x="177" y="84"/>
                    <a:pt x="185" y="79"/>
                  </a:cubicBezTo>
                  <a:cubicBezTo>
                    <a:pt x="187" y="76"/>
                    <a:pt x="190" y="74"/>
                    <a:pt x="192" y="73"/>
                  </a:cubicBezTo>
                  <a:cubicBezTo>
                    <a:pt x="183" y="67"/>
                    <a:pt x="175" y="65"/>
                    <a:pt x="167" y="65"/>
                  </a:cubicBezTo>
                  <a:cubicBezTo>
                    <a:pt x="154" y="65"/>
                    <a:pt x="142" y="70"/>
                    <a:pt x="131" y="78"/>
                  </a:cubicBezTo>
                  <a:cubicBezTo>
                    <a:pt x="141" y="83"/>
                    <a:pt x="151" y="87"/>
                    <a:pt x="161" y="87"/>
                  </a:cubicBezTo>
                  <a:moveTo>
                    <a:pt x="67" y="0"/>
                  </a:moveTo>
                  <a:cubicBezTo>
                    <a:pt x="67" y="1"/>
                    <a:pt x="67" y="1"/>
                    <a:pt x="67" y="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8" y="0"/>
                    <a:pt x="2" y="54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2" y="61"/>
                    <a:pt x="28" y="115"/>
                    <a:pt x="67" y="115"/>
                  </a:cubicBezTo>
                  <a:cubicBezTo>
                    <a:pt x="72" y="115"/>
                    <a:pt x="77" y="115"/>
                    <a:pt x="82" y="113"/>
                  </a:cubicBezTo>
                  <a:cubicBezTo>
                    <a:pt x="92" y="109"/>
                    <a:pt x="103" y="101"/>
                    <a:pt x="114" y="92"/>
                  </a:cubicBezTo>
                  <a:cubicBezTo>
                    <a:pt x="117" y="90"/>
                    <a:pt x="120" y="87"/>
                    <a:pt x="124" y="85"/>
                  </a:cubicBezTo>
                  <a:cubicBezTo>
                    <a:pt x="136" y="90"/>
                    <a:pt x="146" y="93"/>
                    <a:pt x="156" y="93"/>
                  </a:cubicBezTo>
                  <a:cubicBezTo>
                    <a:pt x="167" y="93"/>
                    <a:pt x="176" y="90"/>
                    <a:pt x="185" y="84"/>
                  </a:cubicBezTo>
                  <a:cubicBezTo>
                    <a:pt x="189" y="81"/>
                    <a:pt x="192" y="79"/>
                    <a:pt x="196" y="76"/>
                  </a:cubicBezTo>
                  <a:cubicBezTo>
                    <a:pt x="196" y="76"/>
                    <a:pt x="196" y="76"/>
                    <a:pt x="196" y="77"/>
                  </a:cubicBezTo>
                  <a:cubicBezTo>
                    <a:pt x="200" y="79"/>
                    <a:pt x="203" y="82"/>
                    <a:pt x="206" y="84"/>
                  </a:cubicBezTo>
                  <a:cubicBezTo>
                    <a:pt x="227" y="100"/>
                    <a:pt x="242" y="111"/>
                    <a:pt x="257" y="111"/>
                  </a:cubicBezTo>
                  <a:cubicBezTo>
                    <a:pt x="270" y="111"/>
                    <a:pt x="282" y="101"/>
                    <a:pt x="295" y="80"/>
                  </a:cubicBezTo>
                  <a:cubicBezTo>
                    <a:pt x="296" y="80"/>
                    <a:pt x="296" y="80"/>
                    <a:pt x="297" y="80"/>
                  </a:cubicBezTo>
                  <a:cubicBezTo>
                    <a:pt x="309" y="80"/>
                    <a:pt x="316" y="70"/>
                    <a:pt x="316" y="60"/>
                  </a:cubicBezTo>
                  <a:cubicBezTo>
                    <a:pt x="316" y="57"/>
                    <a:pt x="316" y="57"/>
                    <a:pt x="316" y="57"/>
                  </a:cubicBezTo>
                  <a:cubicBezTo>
                    <a:pt x="316" y="46"/>
                    <a:pt x="310" y="36"/>
                    <a:pt x="297" y="36"/>
                  </a:cubicBezTo>
                  <a:cubicBezTo>
                    <a:pt x="297" y="36"/>
                    <a:pt x="296" y="36"/>
                    <a:pt x="296" y="36"/>
                  </a:cubicBezTo>
                  <a:cubicBezTo>
                    <a:pt x="282" y="14"/>
                    <a:pt x="270" y="4"/>
                    <a:pt x="257" y="4"/>
                  </a:cubicBezTo>
                  <a:cubicBezTo>
                    <a:pt x="242" y="4"/>
                    <a:pt x="227" y="15"/>
                    <a:pt x="206" y="31"/>
                  </a:cubicBezTo>
                  <a:cubicBezTo>
                    <a:pt x="203" y="33"/>
                    <a:pt x="200" y="36"/>
                    <a:pt x="196" y="38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5" y="39"/>
                    <a:pt x="195" y="39"/>
                    <a:pt x="194" y="40"/>
                  </a:cubicBezTo>
                  <a:cubicBezTo>
                    <a:pt x="191" y="38"/>
                    <a:pt x="188" y="35"/>
                    <a:pt x="185" y="33"/>
                  </a:cubicBezTo>
                  <a:cubicBezTo>
                    <a:pt x="176" y="27"/>
                    <a:pt x="167" y="24"/>
                    <a:pt x="156" y="24"/>
                  </a:cubicBezTo>
                  <a:cubicBezTo>
                    <a:pt x="147" y="24"/>
                    <a:pt x="136" y="26"/>
                    <a:pt x="125" y="31"/>
                  </a:cubicBezTo>
                  <a:cubicBezTo>
                    <a:pt x="121" y="29"/>
                    <a:pt x="118" y="26"/>
                    <a:pt x="114" y="23"/>
                  </a:cubicBezTo>
                  <a:cubicBezTo>
                    <a:pt x="103" y="14"/>
                    <a:pt x="92" y="6"/>
                    <a:pt x="82" y="2"/>
                  </a:cubicBezTo>
                  <a:cubicBezTo>
                    <a:pt x="77" y="0"/>
                    <a:pt x="72" y="0"/>
                    <a:pt x="67" y="0"/>
                  </a:cubicBezTo>
                  <a:close/>
                  <a:moveTo>
                    <a:pt x="200" y="44"/>
                  </a:moveTo>
                  <a:cubicBezTo>
                    <a:pt x="203" y="42"/>
                    <a:pt x="206" y="40"/>
                    <a:pt x="209" y="38"/>
                  </a:cubicBezTo>
                  <a:cubicBezTo>
                    <a:pt x="224" y="28"/>
                    <a:pt x="239" y="19"/>
                    <a:pt x="255" y="19"/>
                  </a:cubicBezTo>
                  <a:cubicBezTo>
                    <a:pt x="268" y="19"/>
                    <a:pt x="280" y="25"/>
                    <a:pt x="293" y="36"/>
                  </a:cubicBezTo>
                  <a:cubicBezTo>
                    <a:pt x="286" y="38"/>
                    <a:pt x="278" y="42"/>
                    <a:pt x="269" y="49"/>
                  </a:cubicBezTo>
                  <a:cubicBezTo>
                    <a:pt x="259" y="42"/>
                    <a:pt x="251" y="39"/>
                    <a:pt x="244" y="39"/>
                  </a:cubicBezTo>
                  <a:cubicBezTo>
                    <a:pt x="234" y="39"/>
                    <a:pt x="225" y="45"/>
                    <a:pt x="214" y="53"/>
                  </a:cubicBezTo>
                  <a:cubicBezTo>
                    <a:pt x="210" y="51"/>
                    <a:pt x="206" y="48"/>
                    <a:pt x="202" y="45"/>
                  </a:cubicBezTo>
                  <a:cubicBezTo>
                    <a:pt x="200" y="44"/>
                    <a:pt x="200" y="44"/>
                    <a:pt x="200" y="44"/>
                  </a:cubicBezTo>
                  <a:close/>
                  <a:moveTo>
                    <a:pt x="11" y="49"/>
                  </a:moveTo>
                  <a:cubicBezTo>
                    <a:pt x="19" y="37"/>
                    <a:pt x="36" y="19"/>
                    <a:pt x="61" y="19"/>
                  </a:cubicBezTo>
                  <a:cubicBezTo>
                    <a:pt x="66" y="19"/>
                    <a:pt x="72" y="20"/>
                    <a:pt x="77" y="21"/>
                  </a:cubicBezTo>
                  <a:cubicBezTo>
                    <a:pt x="89" y="25"/>
                    <a:pt x="99" y="32"/>
                    <a:pt x="109" y="39"/>
                  </a:cubicBezTo>
                  <a:cubicBezTo>
                    <a:pt x="110" y="39"/>
                    <a:pt x="110" y="39"/>
                    <a:pt x="110" y="39"/>
                  </a:cubicBezTo>
                  <a:cubicBezTo>
                    <a:pt x="103" y="43"/>
                    <a:pt x="97" y="47"/>
                    <a:pt x="92" y="50"/>
                  </a:cubicBezTo>
                  <a:cubicBezTo>
                    <a:pt x="83" y="42"/>
                    <a:pt x="74" y="35"/>
                    <a:pt x="67" y="32"/>
                  </a:cubicBezTo>
                  <a:cubicBezTo>
                    <a:pt x="63" y="31"/>
                    <a:pt x="59" y="30"/>
                    <a:pt x="55" y="30"/>
                  </a:cubicBezTo>
                  <a:cubicBezTo>
                    <a:pt x="38" y="30"/>
                    <a:pt x="21" y="41"/>
                    <a:pt x="11" y="49"/>
                  </a:cubicBezTo>
                  <a:close/>
                  <a:moveTo>
                    <a:pt x="135" y="38"/>
                  </a:moveTo>
                  <a:cubicBezTo>
                    <a:pt x="144" y="33"/>
                    <a:pt x="153" y="31"/>
                    <a:pt x="161" y="31"/>
                  </a:cubicBezTo>
                  <a:cubicBezTo>
                    <a:pt x="170" y="31"/>
                    <a:pt x="177" y="34"/>
                    <a:pt x="184" y="39"/>
                  </a:cubicBezTo>
                  <a:cubicBezTo>
                    <a:pt x="186" y="40"/>
                    <a:pt x="187" y="42"/>
                    <a:pt x="189" y="43"/>
                  </a:cubicBezTo>
                  <a:cubicBezTo>
                    <a:pt x="182" y="47"/>
                    <a:pt x="174" y="49"/>
                    <a:pt x="167" y="49"/>
                  </a:cubicBezTo>
                  <a:cubicBezTo>
                    <a:pt x="157" y="49"/>
                    <a:pt x="146" y="46"/>
                    <a:pt x="135" y="38"/>
                  </a:cubicBezTo>
                  <a:close/>
                  <a:moveTo>
                    <a:pt x="103" y="58"/>
                  </a:moveTo>
                  <a:cubicBezTo>
                    <a:pt x="110" y="53"/>
                    <a:pt x="115" y="50"/>
                    <a:pt x="120" y="46"/>
                  </a:cubicBezTo>
                  <a:cubicBezTo>
                    <a:pt x="127" y="51"/>
                    <a:pt x="135" y="55"/>
                    <a:pt x="144" y="58"/>
                  </a:cubicBezTo>
                  <a:cubicBezTo>
                    <a:pt x="135" y="60"/>
                    <a:pt x="126" y="65"/>
                    <a:pt x="119" y="69"/>
                  </a:cubicBezTo>
                  <a:cubicBezTo>
                    <a:pt x="114" y="66"/>
                    <a:pt x="109" y="63"/>
                    <a:pt x="103" y="58"/>
                  </a:cubicBezTo>
                  <a:close/>
                  <a:moveTo>
                    <a:pt x="169" y="58"/>
                  </a:moveTo>
                  <a:cubicBezTo>
                    <a:pt x="175" y="56"/>
                    <a:pt x="181" y="54"/>
                    <a:pt x="188" y="50"/>
                  </a:cubicBezTo>
                  <a:cubicBezTo>
                    <a:pt x="190" y="49"/>
                    <a:pt x="192" y="48"/>
                    <a:pt x="194" y="47"/>
                  </a:cubicBezTo>
                  <a:cubicBezTo>
                    <a:pt x="198" y="50"/>
                    <a:pt x="198" y="50"/>
                    <a:pt x="198" y="50"/>
                  </a:cubicBezTo>
                  <a:cubicBezTo>
                    <a:pt x="201" y="53"/>
                    <a:pt x="205" y="56"/>
                    <a:pt x="208" y="58"/>
                  </a:cubicBezTo>
                  <a:cubicBezTo>
                    <a:pt x="205" y="61"/>
                    <a:pt x="201" y="63"/>
                    <a:pt x="198" y="66"/>
                  </a:cubicBezTo>
                  <a:cubicBezTo>
                    <a:pt x="195" y="69"/>
                    <a:pt x="195" y="69"/>
                    <a:pt x="195" y="69"/>
                  </a:cubicBezTo>
                  <a:cubicBezTo>
                    <a:pt x="193" y="67"/>
                    <a:pt x="190" y="66"/>
                    <a:pt x="188" y="65"/>
                  </a:cubicBezTo>
                  <a:cubicBezTo>
                    <a:pt x="181" y="61"/>
                    <a:pt x="175" y="59"/>
                    <a:pt x="169" y="58"/>
                  </a:cubicBezTo>
                  <a:close/>
                  <a:moveTo>
                    <a:pt x="8" y="57"/>
                  </a:moveTo>
                  <a:cubicBezTo>
                    <a:pt x="15" y="54"/>
                    <a:pt x="30" y="48"/>
                    <a:pt x="47" y="48"/>
                  </a:cubicBezTo>
                  <a:cubicBezTo>
                    <a:pt x="55" y="48"/>
                    <a:pt x="63" y="49"/>
                    <a:pt x="70" y="53"/>
                  </a:cubicBezTo>
                  <a:cubicBezTo>
                    <a:pt x="72" y="54"/>
                    <a:pt x="75" y="56"/>
                    <a:pt x="79" y="58"/>
                  </a:cubicBezTo>
                  <a:cubicBezTo>
                    <a:pt x="75" y="61"/>
                    <a:pt x="72" y="62"/>
                    <a:pt x="70" y="64"/>
                  </a:cubicBezTo>
                  <a:cubicBezTo>
                    <a:pt x="64" y="67"/>
                    <a:pt x="56" y="69"/>
                    <a:pt x="48" y="69"/>
                  </a:cubicBezTo>
                  <a:cubicBezTo>
                    <a:pt x="31" y="69"/>
                    <a:pt x="16" y="61"/>
                    <a:pt x="8" y="57"/>
                  </a:cubicBezTo>
                  <a:close/>
                  <a:moveTo>
                    <a:pt x="282" y="58"/>
                  </a:moveTo>
                  <a:cubicBezTo>
                    <a:pt x="289" y="54"/>
                    <a:pt x="295" y="52"/>
                    <a:pt x="300" y="52"/>
                  </a:cubicBezTo>
                  <a:cubicBezTo>
                    <a:pt x="308" y="52"/>
                    <a:pt x="312" y="57"/>
                    <a:pt x="312" y="58"/>
                  </a:cubicBezTo>
                  <a:cubicBezTo>
                    <a:pt x="312" y="60"/>
                    <a:pt x="308" y="65"/>
                    <a:pt x="300" y="65"/>
                  </a:cubicBezTo>
                  <a:cubicBezTo>
                    <a:pt x="295" y="65"/>
                    <a:pt x="289" y="63"/>
                    <a:pt x="282" y="58"/>
                  </a:cubicBezTo>
                  <a:close/>
                  <a:moveTo>
                    <a:pt x="222" y="58"/>
                  </a:moveTo>
                  <a:cubicBezTo>
                    <a:pt x="229" y="54"/>
                    <a:pt x="234" y="53"/>
                    <a:pt x="238" y="53"/>
                  </a:cubicBezTo>
                  <a:cubicBezTo>
                    <a:pt x="243" y="53"/>
                    <a:pt x="249" y="55"/>
                    <a:pt x="255" y="58"/>
                  </a:cubicBezTo>
                  <a:cubicBezTo>
                    <a:pt x="249" y="62"/>
                    <a:pt x="243" y="64"/>
                    <a:pt x="238" y="64"/>
                  </a:cubicBezTo>
                  <a:cubicBezTo>
                    <a:pt x="234" y="64"/>
                    <a:pt x="229" y="62"/>
                    <a:pt x="222" y="58"/>
                  </a:cubicBezTo>
                  <a:close/>
                  <a:moveTo>
                    <a:pt x="201" y="72"/>
                  </a:moveTo>
                  <a:cubicBezTo>
                    <a:pt x="202" y="72"/>
                    <a:pt x="202" y="72"/>
                    <a:pt x="202" y="72"/>
                  </a:cubicBezTo>
                  <a:cubicBezTo>
                    <a:pt x="206" y="69"/>
                    <a:pt x="210" y="66"/>
                    <a:pt x="214" y="63"/>
                  </a:cubicBezTo>
                  <a:cubicBezTo>
                    <a:pt x="225" y="72"/>
                    <a:pt x="234" y="77"/>
                    <a:pt x="244" y="77"/>
                  </a:cubicBezTo>
                  <a:cubicBezTo>
                    <a:pt x="251" y="77"/>
                    <a:pt x="259" y="74"/>
                    <a:pt x="269" y="68"/>
                  </a:cubicBezTo>
                  <a:cubicBezTo>
                    <a:pt x="277" y="74"/>
                    <a:pt x="285" y="78"/>
                    <a:pt x="292" y="79"/>
                  </a:cubicBezTo>
                  <a:cubicBezTo>
                    <a:pt x="280" y="91"/>
                    <a:pt x="268" y="96"/>
                    <a:pt x="255" y="96"/>
                  </a:cubicBezTo>
                  <a:cubicBezTo>
                    <a:pt x="239" y="96"/>
                    <a:pt x="224" y="87"/>
                    <a:pt x="209" y="77"/>
                  </a:cubicBezTo>
                  <a:cubicBezTo>
                    <a:pt x="206" y="75"/>
                    <a:pt x="204" y="74"/>
                    <a:pt x="201" y="72"/>
                  </a:cubicBezTo>
                  <a:close/>
                  <a:moveTo>
                    <a:pt x="133" y="78"/>
                  </a:moveTo>
                  <a:cubicBezTo>
                    <a:pt x="146" y="70"/>
                    <a:pt x="156" y="66"/>
                    <a:pt x="167" y="66"/>
                  </a:cubicBezTo>
                  <a:cubicBezTo>
                    <a:pt x="175" y="66"/>
                    <a:pt x="182" y="68"/>
                    <a:pt x="190" y="73"/>
                  </a:cubicBezTo>
                  <a:cubicBezTo>
                    <a:pt x="188" y="74"/>
                    <a:pt x="186" y="76"/>
                    <a:pt x="184" y="78"/>
                  </a:cubicBezTo>
                  <a:cubicBezTo>
                    <a:pt x="177" y="83"/>
                    <a:pt x="170" y="86"/>
                    <a:pt x="161" y="86"/>
                  </a:cubicBezTo>
                  <a:cubicBezTo>
                    <a:pt x="153" y="86"/>
                    <a:pt x="144" y="83"/>
                    <a:pt x="133" y="78"/>
                  </a:cubicBezTo>
                  <a:close/>
                  <a:moveTo>
                    <a:pt x="61" y="96"/>
                  </a:moveTo>
                  <a:cubicBezTo>
                    <a:pt x="36" y="96"/>
                    <a:pt x="20" y="79"/>
                    <a:pt x="11" y="66"/>
                  </a:cubicBezTo>
                  <a:cubicBezTo>
                    <a:pt x="21" y="75"/>
                    <a:pt x="38" y="86"/>
                    <a:pt x="55" y="86"/>
                  </a:cubicBezTo>
                  <a:cubicBezTo>
                    <a:pt x="59" y="86"/>
                    <a:pt x="63" y="86"/>
                    <a:pt x="67" y="84"/>
                  </a:cubicBezTo>
                  <a:cubicBezTo>
                    <a:pt x="74" y="82"/>
                    <a:pt x="83" y="74"/>
                    <a:pt x="92" y="67"/>
                  </a:cubicBezTo>
                  <a:cubicBezTo>
                    <a:pt x="97" y="70"/>
                    <a:pt x="102" y="73"/>
                    <a:pt x="108" y="77"/>
                  </a:cubicBezTo>
                  <a:cubicBezTo>
                    <a:pt x="98" y="83"/>
                    <a:pt x="88" y="90"/>
                    <a:pt x="77" y="94"/>
                  </a:cubicBezTo>
                  <a:cubicBezTo>
                    <a:pt x="72" y="95"/>
                    <a:pt x="66" y="96"/>
                    <a:pt x="61" y="96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4"/>
            <p:cNvSpPr>
              <a:spLocks noEditPoints="1"/>
            </p:cNvSpPr>
            <p:nvPr/>
          </p:nvSpPr>
          <p:spPr bwMode="auto">
            <a:xfrm>
              <a:off x="2489201" y="6416675"/>
              <a:ext cx="993775" cy="365125"/>
            </a:xfrm>
            <a:custGeom>
              <a:avLst/>
              <a:gdLst>
                <a:gd name="T0" fmla="*/ 233 w 313"/>
                <a:gd name="T1" fmla="*/ 113 h 115"/>
                <a:gd name="T2" fmla="*/ 191 w 313"/>
                <a:gd name="T3" fmla="*/ 84 h 115"/>
                <a:gd name="T4" fmla="*/ 130 w 313"/>
                <a:gd name="T5" fmla="*/ 83 h 115"/>
                <a:gd name="T6" fmla="*/ 119 w 313"/>
                <a:gd name="T7" fmla="*/ 76 h 115"/>
                <a:gd name="T8" fmla="*/ 58 w 313"/>
                <a:gd name="T9" fmla="*/ 111 h 115"/>
                <a:gd name="T10" fmla="*/ 18 w 313"/>
                <a:gd name="T11" fmla="*/ 80 h 115"/>
                <a:gd name="T12" fmla="*/ 0 w 313"/>
                <a:gd name="T13" fmla="*/ 59 h 115"/>
                <a:gd name="T14" fmla="*/ 18 w 313"/>
                <a:gd name="T15" fmla="*/ 36 h 115"/>
                <a:gd name="T16" fmla="*/ 58 w 313"/>
                <a:gd name="T17" fmla="*/ 4 h 115"/>
                <a:gd name="T18" fmla="*/ 119 w 313"/>
                <a:gd name="T19" fmla="*/ 39 h 115"/>
                <a:gd name="T20" fmla="*/ 130 w 313"/>
                <a:gd name="T21" fmla="*/ 33 h 115"/>
                <a:gd name="T22" fmla="*/ 190 w 313"/>
                <a:gd name="T23" fmla="*/ 32 h 115"/>
                <a:gd name="T24" fmla="*/ 233 w 313"/>
                <a:gd name="T25" fmla="*/ 2 h 115"/>
                <a:gd name="T26" fmla="*/ 313 w 313"/>
                <a:gd name="T27" fmla="*/ 57 h 115"/>
                <a:gd name="T28" fmla="*/ 313 w 313"/>
                <a:gd name="T29" fmla="*/ 57 h 115"/>
                <a:gd name="T30" fmla="*/ 313 w 313"/>
                <a:gd name="T31" fmla="*/ 58 h 115"/>
                <a:gd name="T32" fmla="*/ 23 w 313"/>
                <a:gd name="T33" fmla="*/ 79 h 115"/>
                <a:gd name="T34" fmla="*/ 107 w 313"/>
                <a:gd name="T35" fmla="*/ 77 h 115"/>
                <a:gd name="T36" fmla="*/ 114 w 313"/>
                <a:gd name="T37" fmla="*/ 72 h 115"/>
                <a:gd name="T38" fmla="*/ 71 w 313"/>
                <a:gd name="T39" fmla="*/ 77 h 115"/>
                <a:gd name="T40" fmla="*/ 23 w 313"/>
                <a:gd name="T41" fmla="*/ 79 h 115"/>
                <a:gd name="T42" fmla="*/ 237 w 313"/>
                <a:gd name="T43" fmla="*/ 94 h 115"/>
                <a:gd name="T44" fmla="*/ 305 w 313"/>
                <a:gd name="T45" fmla="*/ 64 h 115"/>
                <a:gd name="T46" fmla="*/ 247 w 313"/>
                <a:gd name="T47" fmla="*/ 84 h 115"/>
                <a:gd name="T48" fmla="*/ 205 w 313"/>
                <a:gd name="T49" fmla="*/ 77 h 115"/>
                <a:gd name="T50" fmla="*/ 153 w 313"/>
                <a:gd name="T51" fmla="*/ 86 h 115"/>
                <a:gd name="T52" fmla="*/ 148 w 313"/>
                <a:gd name="T53" fmla="*/ 65 h 115"/>
                <a:gd name="T54" fmla="*/ 130 w 313"/>
                <a:gd name="T55" fmla="*/ 78 h 115"/>
                <a:gd name="T56" fmla="*/ 196 w 313"/>
                <a:gd name="T57" fmla="*/ 70 h 115"/>
                <a:gd name="T58" fmla="*/ 194 w 313"/>
                <a:gd name="T59" fmla="*/ 46 h 115"/>
                <a:gd name="T60" fmla="*/ 234 w 313"/>
                <a:gd name="T61" fmla="*/ 58 h 115"/>
                <a:gd name="T62" fmla="*/ 266 w 313"/>
                <a:gd name="T63" fmla="*/ 69 h 115"/>
                <a:gd name="T64" fmla="*/ 268 w 313"/>
                <a:gd name="T65" fmla="*/ 47 h 115"/>
                <a:gd name="T66" fmla="*/ 234 w 313"/>
                <a:gd name="T67" fmla="*/ 58 h 115"/>
                <a:gd name="T68" fmla="*/ 116 w 313"/>
                <a:gd name="T69" fmla="*/ 66 h 115"/>
                <a:gd name="T70" fmla="*/ 127 w 313"/>
                <a:gd name="T71" fmla="*/ 65 h 115"/>
                <a:gd name="T72" fmla="*/ 127 w 313"/>
                <a:gd name="T73" fmla="*/ 50 h 115"/>
                <a:gd name="T74" fmla="*/ 116 w 313"/>
                <a:gd name="T75" fmla="*/ 50 h 115"/>
                <a:gd name="T76" fmla="*/ 2 w 313"/>
                <a:gd name="T77" fmla="*/ 58 h 115"/>
                <a:gd name="T78" fmla="*/ 34 w 313"/>
                <a:gd name="T79" fmla="*/ 58 h 115"/>
                <a:gd name="T80" fmla="*/ 2 w 313"/>
                <a:gd name="T81" fmla="*/ 58 h 115"/>
                <a:gd name="T82" fmla="*/ 77 w 313"/>
                <a:gd name="T83" fmla="*/ 64 h 115"/>
                <a:gd name="T84" fmla="*/ 77 w 313"/>
                <a:gd name="T85" fmla="*/ 52 h 115"/>
                <a:gd name="T86" fmla="*/ 71 w 313"/>
                <a:gd name="T87" fmla="*/ 40 h 115"/>
                <a:gd name="T88" fmla="*/ 114 w 313"/>
                <a:gd name="T89" fmla="*/ 45 h 115"/>
                <a:gd name="T90" fmla="*/ 107 w 313"/>
                <a:gd name="T91" fmla="*/ 38 h 115"/>
                <a:gd name="T92" fmla="*/ 22 w 313"/>
                <a:gd name="T93" fmla="*/ 36 h 115"/>
                <a:gd name="T94" fmla="*/ 71 w 313"/>
                <a:gd name="T95" fmla="*/ 40 h 115"/>
                <a:gd name="T96" fmla="*/ 305 w 313"/>
                <a:gd name="T97" fmla="*/ 52 h 115"/>
                <a:gd name="T98" fmla="*/ 237 w 313"/>
                <a:gd name="T99" fmla="*/ 21 h 115"/>
                <a:gd name="T100" fmla="*/ 204 w 313"/>
                <a:gd name="T101" fmla="*/ 39 h 115"/>
                <a:gd name="T102" fmla="*/ 247 w 313"/>
                <a:gd name="T103" fmla="*/ 33 h 115"/>
                <a:gd name="T104" fmla="*/ 125 w 313"/>
                <a:gd name="T105" fmla="*/ 43 h 115"/>
                <a:gd name="T106" fmla="*/ 181 w 313"/>
                <a:gd name="T107" fmla="*/ 38 h 115"/>
                <a:gd name="T108" fmla="*/ 130 w 313"/>
                <a:gd name="T109" fmla="*/ 3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3" h="115">
                  <a:moveTo>
                    <a:pt x="247" y="115"/>
                  </a:moveTo>
                  <a:cubicBezTo>
                    <a:pt x="242" y="115"/>
                    <a:pt x="237" y="114"/>
                    <a:pt x="233" y="113"/>
                  </a:cubicBezTo>
                  <a:cubicBezTo>
                    <a:pt x="222" y="109"/>
                    <a:pt x="212" y="101"/>
                    <a:pt x="201" y="92"/>
                  </a:cubicBezTo>
                  <a:cubicBezTo>
                    <a:pt x="198" y="89"/>
                    <a:pt x="194" y="87"/>
                    <a:pt x="191" y="84"/>
                  </a:cubicBezTo>
                  <a:cubicBezTo>
                    <a:pt x="179" y="90"/>
                    <a:pt x="168" y="92"/>
                    <a:pt x="158" y="92"/>
                  </a:cubicBezTo>
                  <a:cubicBezTo>
                    <a:pt x="148" y="92"/>
                    <a:pt x="139" y="89"/>
                    <a:pt x="130" y="83"/>
                  </a:cubicBezTo>
                  <a:cubicBezTo>
                    <a:pt x="126" y="81"/>
                    <a:pt x="123" y="78"/>
                    <a:pt x="119" y="76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15" y="79"/>
                    <a:pt x="112" y="81"/>
                    <a:pt x="108" y="84"/>
                  </a:cubicBezTo>
                  <a:cubicBezTo>
                    <a:pt x="88" y="99"/>
                    <a:pt x="73" y="111"/>
                    <a:pt x="58" y="111"/>
                  </a:cubicBezTo>
                  <a:cubicBezTo>
                    <a:pt x="46" y="111"/>
                    <a:pt x="34" y="101"/>
                    <a:pt x="20" y="79"/>
                  </a:cubicBezTo>
                  <a:cubicBezTo>
                    <a:pt x="20" y="79"/>
                    <a:pt x="19" y="80"/>
                    <a:pt x="18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6" y="80"/>
                    <a:pt x="0" y="69"/>
                    <a:pt x="0" y="5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6"/>
                    <a:pt x="6" y="36"/>
                    <a:pt x="18" y="36"/>
                  </a:cubicBezTo>
                  <a:cubicBezTo>
                    <a:pt x="19" y="36"/>
                    <a:pt x="19" y="36"/>
                    <a:pt x="20" y="36"/>
                  </a:cubicBezTo>
                  <a:cubicBezTo>
                    <a:pt x="33" y="14"/>
                    <a:pt x="45" y="4"/>
                    <a:pt x="58" y="4"/>
                  </a:cubicBezTo>
                  <a:cubicBezTo>
                    <a:pt x="73" y="4"/>
                    <a:pt x="88" y="15"/>
                    <a:pt x="108" y="31"/>
                  </a:cubicBezTo>
                  <a:cubicBezTo>
                    <a:pt x="112" y="34"/>
                    <a:pt x="115" y="36"/>
                    <a:pt x="119" y="39"/>
                  </a:cubicBezTo>
                  <a:cubicBezTo>
                    <a:pt x="119" y="39"/>
                    <a:pt x="120" y="40"/>
                    <a:pt x="120" y="40"/>
                  </a:cubicBezTo>
                  <a:cubicBezTo>
                    <a:pt x="123" y="38"/>
                    <a:pt x="127" y="36"/>
                    <a:pt x="130" y="33"/>
                  </a:cubicBezTo>
                  <a:cubicBezTo>
                    <a:pt x="139" y="27"/>
                    <a:pt x="148" y="24"/>
                    <a:pt x="158" y="24"/>
                  </a:cubicBezTo>
                  <a:cubicBezTo>
                    <a:pt x="168" y="24"/>
                    <a:pt x="178" y="27"/>
                    <a:pt x="190" y="32"/>
                  </a:cubicBezTo>
                  <a:cubicBezTo>
                    <a:pt x="193" y="29"/>
                    <a:pt x="197" y="26"/>
                    <a:pt x="201" y="23"/>
                  </a:cubicBezTo>
                  <a:cubicBezTo>
                    <a:pt x="212" y="14"/>
                    <a:pt x="222" y="6"/>
                    <a:pt x="233" y="2"/>
                  </a:cubicBezTo>
                  <a:cubicBezTo>
                    <a:pt x="237" y="0"/>
                    <a:pt x="242" y="0"/>
                    <a:pt x="247" y="0"/>
                  </a:cubicBezTo>
                  <a:cubicBezTo>
                    <a:pt x="285" y="0"/>
                    <a:pt x="313" y="56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7"/>
                    <a:pt x="313" y="57"/>
                    <a:pt x="313" y="57"/>
                  </a:cubicBezTo>
                  <a:cubicBezTo>
                    <a:pt x="313" y="58"/>
                    <a:pt x="313" y="58"/>
                    <a:pt x="313" y="58"/>
                  </a:cubicBezTo>
                  <a:cubicBezTo>
                    <a:pt x="313" y="59"/>
                    <a:pt x="285" y="115"/>
                    <a:pt x="247" y="115"/>
                  </a:cubicBezTo>
                  <a:close/>
                  <a:moveTo>
                    <a:pt x="23" y="79"/>
                  </a:moveTo>
                  <a:cubicBezTo>
                    <a:pt x="35" y="91"/>
                    <a:pt x="47" y="97"/>
                    <a:pt x="60" y="97"/>
                  </a:cubicBezTo>
                  <a:cubicBezTo>
                    <a:pt x="76" y="97"/>
                    <a:pt x="91" y="87"/>
                    <a:pt x="107" y="77"/>
                  </a:cubicBezTo>
                  <a:cubicBezTo>
                    <a:pt x="109" y="76"/>
                    <a:pt x="112" y="74"/>
                    <a:pt x="115" y="72"/>
                  </a:cubicBezTo>
                  <a:cubicBezTo>
                    <a:pt x="114" y="72"/>
                    <a:pt x="114" y="72"/>
                    <a:pt x="114" y="72"/>
                  </a:cubicBezTo>
                  <a:cubicBezTo>
                    <a:pt x="109" y="68"/>
                    <a:pt x="105" y="65"/>
                    <a:pt x="101" y="63"/>
                  </a:cubicBezTo>
                  <a:cubicBezTo>
                    <a:pt x="90" y="71"/>
                    <a:pt x="81" y="77"/>
                    <a:pt x="71" y="77"/>
                  </a:cubicBezTo>
                  <a:cubicBezTo>
                    <a:pt x="64" y="77"/>
                    <a:pt x="56" y="74"/>
                    <a:pt x="47" y="67"/>
                  </a:cubicBezTo>
                  <a:cubicBezTo>
                    <a:pt x="37" y="74"/>
                    <a:pt x="29" y="78"/>
                    <a:pt x="23" y="79"/>
                  </a:cubicBezTo>
                  <a:close/>
                  <a:moveTo>
                    <a:pt x="205" y="77"/>
                  </a:moveTo>
                  <a:cubicBezTo>
                    <a:pt x="215" y="83"/>
                    <a:pt x="225" y="90"/>
                    <a:pt x="237" y="94"/>
                  </a:cubicBezTo>
                  <a:cubicBezTo>
                    <a:pt x="243" y="96"/>
                    <a:pt x="248" y="97"/>
                    <a:pt x="254" y="97"/>
                  </a:cubicBezTo>
                  <a:cubicBezTo>
                    <a:pt x="280" y="97"/>
                    <a:pt x="297" y="76"/>
                    <a:pt x="305" y="64"/>
                  </a:cubicBezTo>
                  <a:cubicBezTo>
                    <a:pt x="296" y="72"/>
                    <a:pt x="277" y="86"/>
                    <a:pt x="259" y="86"/>
                  </a:cubicBezTo>
                  <a:cubicBezTo>
                    <a:pt x="255" y="86"/>
                    <a:pt x="251" y="85"/>
                    <a:pt x="247" y="84"/>
                  </a:cubicBezTo>
                  <a:cubicBezTo>
                    <a:pt x="241" y="81"/>
                    <a:pt x="232" y="74"/>
                    <a:pt x="222" y="66"/>
                  </a:cubicBezTo>
                  <a:cubicBezTo>
                    <a:pt x="217" y="69"/>
                    <a:pt x="211" y="73"/>
                    <a:pt x="205" y="77"/>
                  </a:cubicBezTo>
                  <a:close/>
                  <a:moveTo>
                    <a:pt x="130" y="78"/>
                  </a:moveTo>
                  <a:cubicBezTo>
                    <a:pt x="137" y="84"/>
                    <a:pt x="145" y="86"/>
                    <a:pt x="153" y="86"/>
                  </a:cubicBezTo>
                  <a:cubicBezTo>
                    <a:pt x="162" y="86"/>
                    <a:pt x="172" y="84"/>
                    <a:pt x="182" y="78"/>
                  </a:cubicBezTo>
                  <a:cubicBezTo>
                    <a:pt x="170" y="69"/>
                    <a:pt x="159" y="65"/>
                    <a:pt x="148" y="65"/>
                  </a:cubicBezTo>
                  <a:cubicBezTo>
                    <a:pt x="140" y="65"/>
                    <a:pt x="132" y="68"/>
                    <a:pt x="124" y="73"/>
                  </a:cubicBezTo>
                  <a:cubicBezTo>
                    <a:pt x="126" y="74"/>
                    <a:pt x="128" y="76"/>
                    <a:pt x="130" y="78"/>
                  </a:cubicBezTo>
                  <a:close/>
                  <a:moveTo>
                    <a:pt x="168" y="57"/>
                  </a:moveTo>
                  <a:cubicBezTo>
                    <a:pt x="179" y="60"/>
                    <a:pt x="188" y="65"/>
                    <a:pt x="196" y="70"/>
                  </a:cubicBezTo>
                  <a:cubicBezTo>
                    <a:pt x="200" y="67"/>
                    <a:pt x="205" y="63"/>
                    <a:pt x="212" y="58"/>
                  </a:cubicBezTo>
                  <a:cubicBezTo>
                    <a:pt x="207" y="55"/>
                    <a:pt x="201" y="50"/>
                    <a:pt x="194" y="46"/>
                  </a:cubicBezTo>
                  <a:cubicBezTo>
                    <a:pt x="187" y="50"/>
                    <a:pt x="178" y="55"/>
                    <a:pt x="168" y="57"/>
                  </a:cubicBezTo>
                  <a:close/>
                  <a:moveTo>
                    <a:pt x="234" y="58"/>
                  </a:moveTo>
                  <a:cubicBezTo>
                    <a:pt x="238" y="61"/>
                    <a:pt x="241" y="63"/>
                    <a:pt x="244" y="64"/>
                  </a:cubicBezTo>
                  <a:cubicBezTo>
                    <a:pt x="250" y="67"/>
                    <a:pt x="258" y="69"/>
                    <a:pt x="266" y="69"/>
                  </a:cubicBezTo>
                  <a:cubicBezTo>
                    <a:pt x="283" y="69"/>
                    <a:pt x="300" y="61"/>
                    <a:pt x="307" y="57"/>
                  </a:cubicBezTo>
                  <a:cubicBezTo>
                    <a:pt x="300" y="54"/>
                    <a:pt x="284" y="47"/>
                    <a:pt x="268" y="47"/>
                  </a:cubicBezTo>
                  <a:cubicBezTo>
                    <a:pt x="259" y="47"/>
                    <a:pt x="251" y="49"/>
                    <a:pt x="244" y="52"/>
                  </a:cubicBezTo>
                  <a:cubicBezTo>
                    <a:pt x="241" y="54"/>
                    <a:pt x="238" y="56"/>
                    <a:pt x="234" y="58"/>
                  </a:cubicBezTo>
                  <a:close/>
                  <a:moveTo>
                    <a:pt x="106" y="58"/>
                  </a:moveTo>
                  <a:cubicBezTo>
                    <a:pt x="110" y="61"/>
                    <a:pt x="113" y="63"/>
                    <a:pt x="116" y="66"/>
                  </a:cubicBezTo>
                  <a:cubicBezTo>
                    <a:pt x="120" y="69"/>
                    <a:pt x="120" y="69"/>
                    <a:pt x="120" y="69"/>
                  </a:cubicBezTo>
                  <a:cubicBezTo>
                    <a:pt x="122" y="68"/>
                    <a:pt x="125" y="66"/>
                    <a:pt x="127" y="65"/>
                  </a:cubicBezTo>
                  <a:cubicBezTo>
                    <a:pt x="134" y="61"/>
                    <a:pt x="141" y="59"/>
                    <a:pt x="148" y="57"/>
                  </a:cubicBezTo>
                  <a:cubicBezTo>
                    <a:pt x="141" y="56"/>
                    <a:pt x="135" y="54"/>
                    <a:pt x="127" y="50"/>
                  </a:cubicBezTo>
                  <a:cubicBezTo>
                    <a:pt x="125" y="49"/>
                    <a:pt x="123" y="48"/>
                    <a:pt x="121" y="46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3" y="53"/>
                    <a:pt x="110" y="56"/>
                    <a:pt x="106" y="58"/>
                  </a:cubicBezTo>
                  <a:close/>
                  <a:moveTo>
                    <a:pt x="2" y="58"/>
                  </a:moveTo>
                  <a:cubicBezTo>
                    <a:pt x="3" y="60"/>
                    <a:pt x="7" y="65"/>
                    <a:pt x="15" y="65"/>
                  </a:cubicBezTo>
                  <a:cubicBezTo>
                    <a:pt x="20" y="65"/>
                    <a:pt x="27" y="63"/>
                    <a:pt x="34" y="58"/>
                  </a:cubicBezTo>
                  <a:cubicBezTo>
                    <a:pt x="27" y="54"/>
                    <a:pt x="20" y="52"/>
                    <a:pt x="15" y="52"/>
                  </a:cubicBezTo>
                  <a:cubicBezTo>
                    <a:pt x="6" y="52"/>
                    <a:pt x="3" y="57"/>
                    <a:pt x="2" y="58"/>
                  </a:cubicBezTo>
                  <a:close/>
                  <a:moveTo>
                    <a:pt x="59" y="58"/>
                  </a:moveTo>
                  <a:cubicBezTo>
                    <a:pt x="66" y="62"/>
                    <a:pt x="71" y="64"/>
                    <a:pt x="77" y="64"/>
                  </a:cubicBezTo>
                  <a:cubicBezTo>
                    <a:pt x="82" y="64"/>
                    <a:pt x="87" y="63"/>
                    <a:pt x="94" y="58"/>
                  </a:cubicBezTo>
                  <a:cubicBezTo>
                    <a:pt x="87" y="54"/>
                    <a:pt x="82" y="52"/>
                    <a:pt x="77" y="52"/>
                  </a:cubicBezTo>
                  <a:cubicBezTo>
                    <a:pt x="71" y="52"/>
                    <a:pt x="66" y="54"/>
                    <a:pt x="59" y="58"/>
                  </a:cubicBezTo>
                  <a:close/>
                  <a:moveTo>
                    <a:pt x="71" y="40"/>
                  </a:moveTo>
                  <a:cubicBezTo>
                    <a:pt x="81" y="40"/>
                    <a:pt x="90" y="45"/>
                    <a:pt x="101" y="54"/>
                  </a:cubicBezTo>
                  <a:cubicBezTo>
                    <a:pt x="105" y="51"/>
                    <a:pt x="109" y="48"/>
                    <a:pt x="114" y="45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3" y="41"/>
                    <a:pt x="110" y="39"/>
                    <a:pt x="107" y="38"/>
                  </a:cubicBezTo>
                  <a:cubicBezTo>
                    <a:pt x="91" y="27"/>
                    <a:pt x="76" y="18"/>
                    <a:pt x="60" y="18"/>
                  </a:cubicBezTo>
                  <a:cubicBezTo>
                    <a:pt x="47" y="18"/>
                    <a:pt x="35" y="24"/>
                    <a:pt x="22" y="36"/>
                  </a:cubicBezTo>
                  <a:cubicBezTo>
                    <a:pt x="29" y="38"/>
                    <a:pt x="37" y="42"/>
                    <a:pt x="47" y="49"/>
                  </a:cubicBezTo>
                  <a:cubicBezTo>
                    <a:pt x="56" y="43"/>
                    <a:pt x="64" y="40"/>
                    <a:pt x="71" y="40"/>
                  </a:cubicBezTo>
                  <a:close/>
                  <a:moveTo>
                    <a:pt x="260" y="30"/>
                  </a:moveTo>
                  <a:cubicBezTo>
                    <a:pt x="278" y="30"/>
                    <a:pt x="296" y="44"/>
                    <a:pt x="305" y="52"/>
                  </a:cubicBezTo>
                  <a:cubicBezTo>
                    <a:pt x="298" y="40"/>
                    <a:pt x="280" y="18"/>
                    <a:pt x="254" y="18"/>
                  </a:cubicBezTo>
                  <a:cubicBezTo>
                    <a:pt x="248" y="18"/>
                    <a:pt x="243" y="19"/>
                    <a:pt x="237" y="21"/>
                  </a:cubicBezTo>
                  <a:cubicBezTo>
                    <a:pt x="225" y="24"/>
                    <a:pt x="215" y="32"/>
                    <a:pt x="205" y="38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11" y="43"/>
                    <a:pt x="217" y="47"/>
                    <a:pt x="222" y="50"/>
                  </a:cubicBezTo>
                  <a:cubicBezTo>
                    <a:pt x="232" y="43"/>
                    <a:pt x="241" y="35"/>
                    <a:pt x="247" y="33"/>
                  </a:cubicBezTo>
                  <a:cubicBezTo>
                    <a:pt x="251" y="31"/>
                    <a:pt x="255" y="30"/>
                    <a:pt x="260" y="30"/>
                  </a:cubicBezTo>
                  <a:close/>
                  <a:moveTo>
                    <a:pt x="125" y="43"/>
                  </a:moveTo>
                  <a:cubicBezTo>
                    <a:pt x="133" y="47"/>
                    <a:pt x="140" y="50"/>
                    <a:pt x="148" y="50"/>
                  </a:cubicBezTo>
                  <a:cubicBezTo>
                    <a:pt x="158" y="50"/>
                    <a:pt x="169" y="46"/>
                    <a:pt x="181" y="38"/>
                  </a:cubicBezTo>
                  <a:cubicBezTo>
                    <a:pt x="171" y="33"/>
                    <a:pt x="162" y="30"/>
                    <a:pt x="153" y="30"/>
                  </a:cubicBezTo>
                  <a:cubicBezTo>
                    <a:pt x="145" y="30"/>
                    <a:pt x="137" y="33"/>
                    <a:pt x="130" y="38"/>
                  </a:cubicBezTo>
                  <a:cubicBezTo>
                    <a:pt x="128" y="40"/>
                    <a:pt x="127" y="41"/>
                    <a:pt x="125" y="4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5"/>
            <p:cNvSpPr>
              <a:spLocks noEditPoints="1"/>
            </p:cNvSpPr>
            <p:nvPr/>
          </p:nvSpPr>
          <p:spPr bwMode="auto">
            <a:xfrm>
              <a:off x="2486026" y="6413500"/>
              <a:ext cx="1000125" cy="371475"/>
            </a:xfrm>
            <a:custGeom>
              <a:avLst/>
              <a:gdLst>
                <a:gd name="T0" fmla="*/ 314 w 315"/>
                <a:gd name="T1" fmla="*/ 59 h 117"/>
                <a:gd name="T2" fmla="*/ 159 w 315"/>
                <a:gd name="T3" fmla="*/ 93 h 117"/>
                <a:gd name="T4" fmla="*/ 59 w 315"/>
                <a:gd name="T5" fmla="*/ 111 h 117"/>
                <a:gd name="T6" fmla="*/ 1 w 315"/>
                <a:gd name="T7" fmla="*/ 57 h 117"/>
                <a:gd name="T8" fmla="*/ 119 w 315"/>
                <a:gd name="T9" fmla="*/ 40 h 117"/>
                <a:gd name="T10" fmla="*/ 191 w 315"/>
                <a:gd name="T11" fmla="*/ 33 h 117"/>
                <a:gd name="T12" fmla="*/ 72 w 315"/>
                <a:gd name="T13" fmla="*/ 41 h 117"/>
                <a:gd name="T14" fmla="*/ 22 w 315"/>
                <a:gd name="T15" fmla="*/ 38 h 117"/>
                <a:gd name="T16" fmla="*/ 261 w 315"/>
                <a:gd name="T17" fmla="*/ 32 h 117"/>
                <a:gd name="T18" fmla="*/ 204 w 315"/>
                <a:gd name="T19" fmla="*/ 40 h 117"/>
                <a:gd name="T20" fmla="*/ 154 w 315"/>
                <a:gd name="T21" fmla="*/ 31 h 117"/>
                <a:gd name="T22" fmla="*/ 197 w 315"/>
                <a:gd name="T23" fmla="*/ 72 h 117"/>
                <a:gd name="T24" fmla="*/ 197 w 315"/>
                <a:gd name="T25" fmla="*/ 72 h 117"/>
                <a:gd name="T26" fmla="*/ 128 w 315"/>
                <a:gd name="T27" fmla="*/ 50 h 117"/>
                <a:gd name="T28" fmla="*/ 267 w 315"/>
                <a:gd name="T29" fmla="*/ 71 h 117"/>
                <a:gd name="T30" fmla="*/ 234 w 315"/>
                <a:gd name="T31" fmla="*/ 59 h 117"/>
                <a:gd name="T32" fmla="*/ 36 w 315"/>
                <a:gd name="T33" fmla="*/ 59 h 117"/>
                <a:gd name="T34" fmla="*/ 78 w 315"/>
                <a:gd name="T35" fmla="*/ 66 h 117"/>
                <a:gd name="T36" fmla="*/ 78 w 315"/>
                <a:gd name="T37" fmla="*/ 66 h 117"/>
                <a:gd name="T38" fmla="*/ 205 w 315"/>
                <a:gd name="T39" fmla="*/ 78 h 117"/>
                <a:gd name="T40" fmla="*/ 260 w 315"/>
                <a:gd name="T41" fmla="*/ 87 h 117"/>
                <a:gd name="T42" fmla="*/ 61 w 315"/>
                <a:gd name="T43" fmla="*/ 98 h 117"/>
                <a:gd name="T44" fmla="*/ 154 w 315"/>
                <a:gd name="T45" fmla="*/ 88 h 117"/>
                <a:gd name="T46" fmla="*/ 131 w 315"/>
                <a:gd name="T47" fmla="*/ 80 h 117"/>
                <a:gd name="T48" fmla="*/ 202 w 315"/>
                <a:gd name="T49" fmla="*/ 24 h 117"/>
                <a:gd name="T50" fmla="*/ 121 w 315"/>
                <a:gd name="T51" fmla="*/ 40 h 117"/>
                <a:gd name="T52" fmla="*/ 21 w 315"/>
                <a:gd name="T53" fmla="*/ 37 h 117"/>
                <a:gd name="T54" fmla="*/ 19 w 315"/>
                <a:gd name="T55" fmla="*/ 81 h 117"/>
                <a:gd name="T56" fmla="*/ 120 w 315"/>
                <a:gd name="T57" fmla="*/ 78 h 117"/>
                <a:gd name="T58" fmla="*/ 192 w 315"/>
                <a:gd name="T59" fmla="*/ 86 h 117"/>
                <a:gd name="T60" fmla="*/ 314 w 315"/>
                <a:gd name="T61" fmla="*/ 59 h 117"/>
                <a:gd name="T62" fmla="*/ 314 w 315"/>
                <a:gd name="T63" fmla="*/ 58 h 117"/>
                <a:gd name="T64" fmla="*/ 107 w 315"/>
                <a:gd name="T65" fmla="*/ 39 h 117"/>
                <a:gd name="T66" fmla="*/ 72 w 315"/>
                <a:gd name="T67" fmla="*/ 40 h 117"/>
                <a:gd name="T68" fmla="*/ 206 w 315"/>
                <a:gd name="T69" fmla="*/ 40 h 117"/>
                <a:gd name="T70" fmla="*/ 261 w 315"/>
                <a:gd name="T71" fmla="*/ 31 h 117"/>
                <a:gd name="T72" fmla="*/ 127 w 315"/>
                <a:gd name="T73" fmla="*/ 44 h 117"/>
                <a:gd name="T74" fmla="*/ 149 w 315"/>
                <a:gd name="T75" fmla="*/ 50 h 117"/>
                <a:gd name="T76" fmla="*/ 212 w 315"/>
                <a:gd name="T77" fmla="*/ 59 h 117"/>
                <a:gd name="T78" fmla="*/ 118 w 315"/>
                <a:gd name="T79" fmla="*/ 51 h 117"/>
                <a:gd name="T80" fmla="*/ 128 w 315"/>
                <a:gd name="T81" fmla="*/ 65 h 117"/>
                <a:gd name="T82" fmla="*/ 236 w 315"/>
                <a:gd name="T83" fmla="*/ 59 h 117"/>
                <a:gd name="T84" fmla="*/ 267 w 315"/>
                <a:gd name="T85" fmla="*/ 70 h 117"/>
                <a:gd name="T86" fmla="*/ 16 w 315"/>
                <a:gd name="T87" fmla="*/ 53 h 117"/>
                <a:gd name="T88" fmla="*/ 61 w 315"/>
                <a:gd name="T89" fmla="*/ 59 h 117"/>
                <a:gd name="T90" fmla="*/ 61 w 315"/>
                <a:gd name="T91" fmla="*/ 59 h 117"/>
                <a:gd name="T92" fmla="*/ 115 w 315"/>
                <a:gd name="T93" fmla="*/ 73 h 117"/>
                <a:gd name="T94" fmla="*/ 48 w 315"/>
                <a:gd name="T95" fmla="*/ 69 h 117"/>
                <a:gd name="T96" fmla="*/ 182 w 315"/>
                <a:gd name="T97" fmla="*/ 79 h 117"/>
                <a:gd name="T98" fmla="*/ 260 w 315"/>
                <a:gd name="T99" fmla="*/ 88 h 117"/>
                <a:gd name="T100" fmla="*/ 207 w 315"/>
                <a:gd name="T101" fmla="*/ 7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117">
                  <a:moveTo>
                    <a:pt x="248" y="1"/>
                  </a:moveTo>
                  <a:cubicBezTo>
                    <a:pt x="286" y="1"/>
                    <a:pt x="314" y="58"/>
                    <a:pt x="314" y="58"/>
                  </a:cubicBezTo>
                  <a:cubicBezTo>
                    <a:pt x="314" y="58"/>
                    <a:pt x="313" y="58"/>
                    <a:pt x="313" y="58"/>
                  </a:cubicBezTo>
                  <a:cubicBezTo>
                    <a:pt x="313" y="59"/>
                    <a:pt x="314" y="59"/>
                    <a:pt x="314" y="59"/>
                  </a:cubicBezTo>
                  <a:cubicBezTo>
                    <a:pt x="314" y="59"/>
                    <a:pt x="286" y="116"/>
                    <a:pt x="248" y="116"/>
                  </a:cubicBezTo>
                  <a:cubicBezTo>
                    <a:pt x="243" y="116"/>
                    <a:pt x="239" y="115"/>
                    <a:pt x="234" y="113"/>
                  </a:cubicBezTo>
                  <a:cubicBezTo>
                    <a:pt x="220" y="108"/>
                    <a:pt x="207" y="96"/>
                    <a:pt x="192" y="84"/>
                  </a:cubicBezTo>
                  <a:cubicBezTo>
                    <a:pt x="181" y="89"/>
                    <a:pt x="170" y="93"/>
                    <a:pt x="159" y="93"/>
                  </a:cubicBezTo>
                  <a:cubicBezTo>
                    <a:pt x="150" y="93"/>
                    <a:pt x="141" y="90"/>
                    <a:pt x="131" y="84"/>
                  </a:cubicBezTo>
                  <a:cubicBezTo>
                    <a:pt x="127" y="81"/>
                    <a:pt x="124" y="78"/>
                    <a:pt x="120" y="76"/>
                  </a:cubicBezTo>
                  <a:cubicBezTo>
                    <a:pt x="120" y="76"/>
                    <a:pt x="120" y="76"/>
                    <a:pt x="119" y="77"/>
                  </a:cubicBezTo>
                  <a:cubicBezTo>
                    <a:pt x="93" y="96"/>
                    <a:pt x="76" y="111"/>
                    <a:pt x="59" y="111"/>
                  </a:cubicBezTo>
                  <a:cubicBezTo>
                    <a:pt x="47" y="111"/>
                    <a:pt x="36" y="102"/>
                    <a:pt x="22" y="80"/>
                  </a:cubicBezTo>
                  <a:cubicBezTo>
                    <a:pt x="21" y="80"/>
                    <a:pt x="20" y="80"/>
                    <a:pt x="19" y="80"/>
                  </a:cubicBezTo>
                  <a:cubicBezTo>
                    <a:pt x="8" y="80"/>
                    <a:pt x="2" y="70"/>
                    <a:pt x="1" y="60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47"/>
                    <a:pt x="8" y="38"/>
                    <a:pt x="19" y="38"/>
                  </a:cubicBezTo>
                  <a:cubicBezTo>
                    <a:pt x="20" y="38"/>
                    <a:pt x="20" y="38"/>
                    <a:pt x="21" y="38"/>
                  </a:cubicBezTo>
                  <a:cubicBezTo>
                    <a:pt x="35" y="15"/>
                    <a:pt x="47" y="6"/>
                    <a:pt x="59" y="6"/>
                  </a:cubicBezTo>
                  <a:cubicBezTo>
                    <a:pt x="76" y="6"/>
                    <a:pt x="93" y="21"/>
                    <a:pt x="119" y="40"/>
                  </a:cubicBezTo>
                  <a:cubicBezTo>
                    <a:pt x="120" y="41"/>
                    <a:pt x="121" y="41"/>
                    <a:pt x="121" y="42"/>
                  </a:cubicBezTo>
                  <a:cubicBezTo>
                    <a:pt x="125" y="39"/>
                    <a:pt x="128" y="37"/>
                    <a:pt x="131" y="35"/>
                  </a:cubicBezTo>
                  <a:cubicBezTo>
                    <a:pt x="141" y="28"/>
                    <a:pt x="150" y="26"/>
                    <a:pt x="159" y="26"/>
                  </a:cubicBezTo>
                  <a:cubicBezTo>
                    <a:pt x="170" y="26"/>
                    <a:pt x="180" y="29"/>
                    <a:pt x="191" y="33"/>
                  </a:cubicBezTo>
                  <a:cubicBezTo>
                    <a:pt x="206" y="22"/>
                    <a:pt x="220" y="9"/>
                    <a:pt x="234" y="4"/>
                  </a:cubicBezTo>
                  <a:cubicBezTo>
                    <a:pt x="239" y="2"/>
                    <a:pt x="243" y="1"/>
                    <a:pt x="248" y="1"/>
                  </a:cubicBezTo>
                  <a:moveTo>
                    <a:pt x="48" y="51"/>
                  </a:moveTo>
                  <a:cubicBezTo>
                    <a:pt x="57" y="44"/>
                    <a:pt x="65" y="41"/>
                    <a:pt x="72" y="41"/>
                  </a:cubicBezTo>
                  <a:cubicBezTo>
                    <a:pt x="82" y="41"/>
                    <a:pt x="90" y="46"/>
                    <a:pt x="102" y="55"/>
                  </a:cubicBezTo>
                  <a:cubicBezTo>
                    <a:pt x="107" y="52"/>
                    <a:pt x="112" y="49"/>
                    <a:pt x="118" y="44"/>
                  </a:cubicBezTo>
                  <a:cubicBezTo>
                    <a:pt x="98" y="32"/>
                    <a:pt x="80" y="18"/>
                    <a:pt x="61" y="18"/>
                  </a:cubicBezTo>
                  <a:cubicBezTo>
                    <a:pt x="49" y="18"/>
                    <a:pt x="36" y="24"/>
                    <a:pt x="22" y="38"/>
                  </a:cubicBezTo>
                  <a:cubicBezTo>
                    <a:pt x="28" y="39"/>
                    <a:pt x="36" y="43"/>
                    <a:pt x="48" y="51"/>
                  </a:cubicBezTo>
                  <a:moveTo>
                    <a:pt x="223" y="52"/>
                  </a:moveTo>
                  <a:cubicBezTo>
                    <a:pt x="233" y="44"/>
                    <a:pt x="242" y="37"/>
                    <a:pt x="249" y="34"/>
                  </a:cubicBezTo>
                  <a:cubicBezTo>
                    <a:pt x="252" y="33"/>
                    <a:pt x="257" y="32"/>
                    <a:pt x="261" y="32"/>
                  </a:cubicBezTo>
                  <a:cubicBezTo>
                    <a:pt x="280" y="32"/>
                    <a:pt x="300" y="48"/>
                    <a:pt x="309" y="55"/>
                  </a:cubicBezTo>
                  <a:cubicBezTo>
                    <a:pt x="302" y="43"/>
                    <a:pt x="284" y="18"/>
                    <a:pt x="255" y="18"/>
                  </a:cubicBezTo>
                  <a:cubicBezTo>
                    <a:pt x="249" y="18"/>
                    <a:pt x="244" y="19"/>
                    <a:pt x="238" y="21"/>
                  </a:cubicBezTo>
                  <a:cubicBezTo>
                    <a:pt x="225" y="25"/>
                    <a:pt x="215" y="33"/>
                    <a:pt x="204" y="40"/>
                  </a:cubicBezTo>
                  <a:cubicBezTo>
                    <a:pt x="211" y="44"/>
                    <a:pt x="217" y="48"/>
                    <a:pt x="223" y="52"/>
                  </a:cubicBezTo>
                  <a:moveTo>
                    <a:pt x="149" y="51"/>
                  </a:moveTo>
                  <a:cubicBezTo>
                    <a:pt x="161" y="51"/>
                    <a:pt x="172" y="46"/>
                    <a:pt x="183" y="39"/>
                  </a:cubicBezTo>
                  <a:cubicBezTo>
                    <a:pt x="173" y="34"/>
                    <a:pt x="164" y="31"/>
                    <a:pt x="154" y="31"/>
                  </a:cubicBezTo>
                  <a:cubicBezTo>
                    <a:pt x="146" y="31"/>
                    <a:pt x="138" y="33"/>
                    <a:pt x="131" y="39"/>
                  </a:cubicBezTo>
                  <a:cubicBezTo>
                    <a:pt x="129" y="41"/>
                    <a:pt x="127" y="42"/>
                    <a:pt x="125" y="44"/>
                  </a:cubicBezTo>
                  <a:cubicBezTo>
                    <a:pt x="133" y="49"/>
                    <a:pt x="141" y="51"/>
                    <a:pt x="149" y="51"/>
                  </a:cubicBezTo>
                  <a:moveTo>
                    <a:pt x="197" y="72"/>
                  </a:moveTo>
                  <a:cubicBezTo>
                    <a:pt x="202" y="68"/>
                    <a:pt x="208" y="63"/>
                    <a:pt x="214" y="59"/>
                  </a:cubicBezTo>
                  <a:cubicBezTo>
                    <a:pt x="208" y="55"/>
                    <a:pt x="202" y="50"/>
                    <a:pt x="195" y="46"/>
                  </a:cubicBezTo>
                  <a:cubicBezTo>
                    <a:pt x="186" y="52"/>
                    <a:pt x="177" y="57"/>
                    <a:pt x="166" y="58"/>
                  </a:cubicBezTo>
                  <a:cubicBezTo>
                    <a:pt x="177" y="60"/>
                    <a:pt x="187" y="65"/>
                    <a:pt x="197" y="72"/>
                  </a:cubicBezTo>
                  <a:moveTo>
                    <a:pt x="121" y="71"/>
                  </a:moveTo>
                  <a:cubicBezTo>
                    <a:pt x="123" y="69"/>
                    <a:pt x="126" y="68"/>
                    <a:pt x="128" y="66"/>
                  </a:cubicBezTo>
                  <a:cubicBezTo>
                    <a:pt x="137" y="62"/>
                    <a:pt x="145" y="59"/>
                    <a:pt x="152" y="58"/>
                  </a:cubicBezTo>
                  <a:cubicBezTo>
                    <a:pt x="145" y="57"/>
                    <a:pt x="137" y="55"/>
                    <a:pt x="128" y="50"/>
                  </a:cubicBezTo>
                  <a:cubicBezTo>
                    <a:pt x="126" y="49"/>
                    <a:pt x="124" y="48"/>
                    <a:pt x="122" y="47"/>
                  </a:cubicBezTo>
                  <a:cubicBezTo>
                    <a:pt x="116" y="51"/>
                    <a:pt x="111" y="56"/>
                    <a:pt x="107" y="59"/>
                  </a:cubicBezTo>
                  <a:cubicBezTo>
                    <a:pt x="111" y="63"/>
                    <a:pt x="115" y="67"/>
                    <a:pt x="121" y="71"/>
                  </a:cubicBezTo>
                  <a:moveTo>
                    <a:pt x="267" y="71"/>
                  </a:moveTo>
                  <a:cubicBezTo>
                    <a:pt x="286" y="71"/>
                    <a:pt x="303" y="61"/>
                    <a:pt x="309" y="58"/>
                  </a:cubicBezTo>
                  <a:cubicBezTo>
                    <a:pt x="302" y="55"/>
                    <a:pt x="286" y="47"/>
                    <a:pt x="269" y="47"/>
                  </a:cubicBezTo>
                  <a:cubicBezTo>
                    <a:pt x="261" y="47"/>
                    <a:pt x="252" y="49"/>
                    <a:pt x="245" y="53"/>
                  </a:cubicBezTo>
                  <a:cubicBezTo>
                    <a:pt x="242" y="55"/>
                    <a:pt x="238" y="57"/>
                    <a:pt x="234" y="59"/>
                  </a:cubicBezTo>
                  <a:cubicBezTo>
                    <a:pt x="238" y="62"/>
                    <a:pt x="242" y="64"/>
                    <a:pt x="245" y="66"/>
                  </a:cubicBezTo>
                  <a:cubicBezTo>
                    <a:pt x="252" y="69"/>
                    <a:pt x="259" y="71"/>
                    <a:pt x="267" y="71"/>
                  </a:cubicBezTo>
                  <a:moveTo>
                    <a:pt x="16" y="67"/>
                  </a:moveTo>
                  <a:cubicBezTo>
                    <a:pt x="21" y="67"/>
                    <a:pt x="27" y="65"/>
                    <a:pt x="36" y="59"/>
                  </a:cubicBezTo>
                  <a:cubicBezTo>
                    <a:pt x="27" y="54"/>
                    <a:pt x="21" y="52"/>
                    <a:pt x="16" y="52"/>
                  </a:cubicBezTo>
                  <a:cubicBezTo>
                    <a:pt x="6" y="52"/>
                    <a:pt x="3" y="59"/>
                    <a:pt x="3" y="59"/>
                  </a:cubicBezTo>
                  <a:cubicBezTo>
                    <a:pt x="3" y="59"/>
                    <a:pt x="6" y="67"/>
                    <a:pt x="16" y="67"/>
                  </a:cubicBezTo>
                  <a:moveTo>
                    <a:pt x="78" y="66"/>
                  </a:moveTo>
                  <a:cubicBezTo>
                    <a:pt x="83" y="66"/>
                    <a:pt x="89" y="64"/>
                    <a:pt x="96" y="59"/>
                  </a:cubicBezTo>
                  <a:cubicBezTo>
                    <a:pt x="89" y="55"/>
                    <a:pt x="83" y="53"/>
                    <a:pt x="78" y="53"/>
                  </a:cubicBezTo>
                  <a:cubicBezTo>
                    <a:pt x="72" y="53"/>
                    <a:pt x="66" y="55"/>
                    <a:pt x="59" y="59"/>
                  </a:cubicBezTo>
                  <a:cubicBezTo>
                    <a:pt x="66" y="64"/>
                    <a:pt x="72" y="66"/>
                    <a:pt x="78" y="66"/>
                  </a:cubicBezTo>
                  <a:moveTo>
                    <a:pt x="260" y="87"/>
                  </a:moveTo>
                  <a:cubicBezTo>
                    <a:pt x="256" y="87"/>
                    <a:pt x="252" y="86"/>
                    <a:pt x="249" y="84"/>
                  </a:cubicBezTo>
                  <a:cubicBezTo>
                    <a:pt x="242" y="82"/>
                    <a:pt x="233" y="75"/>
                    <a:pt x="223" y="67"/>
                  </a:cubicBezTo>
                  <a:cubicBezTo>
                    <a:pt x="217" y="70"/>
                    <a:pt x="211" y="74"/>
                    <a:pt x="205" y="78"/>
                  </a:cubicBezTo>
                  <a:cubicBezTo>
                    <a:pt x="216" y="85"/>
                    <a:pt x="226" y="92"/>
                    <a:pt x="238" y="96"/>
                  </a:cubicBezTo>
                  <a:cubicBezTo>
                    <a:pt x="244" y="97"/>
                    <a:pt x="249" y="98"/>
                    <a:pt x="255" y="98"/>
                  </a:cubicBezTo>
                  <a:cubicBezTo>
                    <a:pt x="283" y="98"/>
                    <a:pt x="301" y="74"/>
                    <a:pt x="308" y="62"/>
                  </a:cubicBezTo>
                  <a:cubicBezTo>
                    <a:pt x="301" y="69"/>
                    <a:pt x="280" y="87"/>
                    <a:pt x="260" y="87"/>
                  </a:cubicBezTo>
                  <a:moveTo>
                    <a:pt x="72" y="77"/>
                  </a:moveTo>
                  <a:cubicBezTo>
                    <a:pt x="65" y="77"/>
                    <a:pt x="57" y="74"/>
                    <a:pt x="48" y="67"/>
                  </a:cubicBezTo>
                  <a:cubicBezTo>
                    <a:pt x="37" y="75"/>
                    <a:pt x="29" y="79"/>
                    <a:pt x="23" y="80"/>
                  </a:cubicBezTo>
                  <a:cubicBezTo>
                    <a:pt x="36" y="93"/>
                    <a:pt x="49" y="98"/>
                    <a:pt x="61" y="98"/>
                  </a:cubicBezTo>
                  <a:cubicBezTo>
                    <a:pt x="80" y="98"/>
                    <a:pt x="98" y="85"/>
                    <a:pt x="116" y="73"/>
                  </a:cubicBezTo>
                  <a:cubicBezTo>
                    <a:pt x="111" y="69"/>
                    <a:pt x="106" y="66"/>
                    <a:pt x="102" y="63"/>
                  </a:cubicBezTo>
                  <a:cubicBezTo>
                    <a:pt x="90" y="72"/>
                    <a:pt x="82" y="77"/>
                    <a:pt x="72" y="77"/>
                  </a:cubicBezTo>
                  <a:moveTo>
                    <a:pt x="154" y="88"/>
                  </a:moveTo>
                  <a:cubicBezTo>
                    <a:pt x="164" y="88"/>
                    <a:pt x="174" y="84"/>
                    <a:pt x="184" y="79"/>
                  </a:cubicBezTo>
                  <a:cubicBezTo>
                    <a:pt x="173" y="71"/>
                    <a:pt x="162" y="66"/>
                    <a:pt x="149" y="66"/>
                  </a:cubicBezTo>
                  <a:cubicBezTo>
                    <a:pt x="141" y="66"/>
                    <a:pt x="133" y="68"/>
                    <a:pt x="124" y="74"/>
                  </a:cubicBezTo>
                  <a:cubicBezTo>
                    <a:pt x="126" y="75"/>
                    <a:pt x="129" y="77"/>
                    <a:pt x="131" y="80"/>
                  </a:cubicBezTo>
                  <a:cubicBezTo>
                    <a:pt x="138" y="86"/>
                    <a:pt x="146" y="88"/>
                    <a:pt x="154" y="88"/>
                  </a:cubicBezTo>
                  <a:moveTo>
                    <a:pt x="248" y="0"/>
                  </a:moveTo>
                  <a:cubicBezTo>
                    <a:pt x="243" y="0"/>
                    <a:pt x="238" y="1"/>
                    <a:pt x="234" y="3"/>
                  </a:cubicBezTo>
                  <a:cubicBezTo>
                    <a:pt x="223" y="6"/>
                    <a:pt x="213" y="15"/>
                    <a:pt x="202" y="24"/>
                  </a:cubicBezTo>
                  <a:cubicBezTo>
                    <a:pt x="198" y="26"/>
                    <a:pt x="194" y="29"/>
                    <a:pt x="191" y="32"/>
                  </a:cubicBezTo>
                  <a:cubicBezTo>
                    <a:pt x="179" y="27"/>
                    <a:pt x="169" y="25"/>
                    <a:pt x="159" y="25"/>
                  </a:cubicBezTo>
                  <a:cubicBezTo>
                    <a:pt x="149" y="25"/>
                    <a:pt x="139" y="28"/>
                    <a:pt x="131" y="34"/>
                  </a:cubicBezTo>
                  <a:cubicBezTo>
                    <a:pt x="127" y="36"/>
                    <a:pt x="124" y="38"/>
                    <a:pt x="121" y="40"/>
                  </a:cubicBezTo>
                  <a:cubicBezTo>
                    <a:pt x="121" y="40"/>
                    <a:pt x="120" y="40"/>
                    <a:pt x="120" y="39"/>
                  </a:cubicBezTo>
                  <a:cubicBezTo>
                    <a:pt x="116" y="37"/>
                    <a:pt x="113" y="34"/>
                    <a:pt x="110" y="32"/>
                  </a:cubicBezTo>
                  <a:cubicBezTo>
                    <a:pt x="89" y="16"/>
                    <a:pt x="74" y="5"/>
                    <a:pt x="59" y="5"/>
                  </a:cubicBezTo>
                  <a:cubicBezTo>
                    <a:pt x="46" y="5"/>
                    <a:pt x="34" y="14"/>
                    <a:pt x="21" y="37"/>
                  </a:cubicBezTo>
                  <a:cubicBezTo>
                    <a:pt x="20" y="37"/>
                    <a:pt x="20" y="37"/>
                    <a:pt x="19" y="37"/>
                  </a:cubicBezTo>
                  <a:cubicBezTo>
                    <a:pt x="7" y="37"/>
                    <a:pt x="1" y="47"/>
                    <a:pt x="0" y="5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71"/>
                    <a:pt x="7" y="81"/>
                    <a:pt x="19" y="81"/>
                  </a:cubicBezTo>
                  <a:cubicBezTo>
                    <a:pt x="20" y="81"/>
                    <a:pt x="21" y="81"/>
                    <a:pt x="21" y="81"/>
                  </a:cubicBezTo>
                  <a:cubicBezTo>
                    <a:pt x="35" y="103"/>
                    <a:pt x="46" y="112"/>
                    <a:pt x="59" y="112"/>
                  </a:cubicBezTo>
                  <a:cubicBezTo>
                    <a:pt x="74" y="112"/>
                    <a:pt x="89" y="101"/>
                    <a:pt x="110" y="85"/>
                  </a:cubicBezTo>
                  <a:cubicBezTo>
                    <a:pt x="113" y="83"/>
                    <a:pt x="116" y="80"/>
                    <a:pt x="120" y="78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4" y="80"/>
                    <a:pt x="127" y="82"/>
                    <a:pt x="131" y="85"/>
                  </a:cubicBezTo>
                  <a:cubicBezTo>
                    <a:pt x="139" y="91"/>
                    <a:pt x="149" y="94"/>
                    <a:pt x="159" y="94"/>
                  </a:cubicBezTo>
                  <a:cubicBezTo>
                    <a:pt x="169" y="94"/>
                    <a:pt x="180" y="91"/>
                    <a:pt x="192" y="86"/>
                  </a:cubicBezTo>
                  <a:cubicBezTo>
                    <a:pt x="195" y="88"/>
                    <a:pt x="198" y="91"/>
                    <a:pt x="201" y="93"/>
                  </a:cubicBezTo>
                  <a:cubicBezTo>
                    <a:pt x="213" y="102"/>
                    <a:pt x="223" y="110"/>
                    <a:pt x="234" y="114"/>
                  </a:cubicBezTo>
                  <a:cubicBezTo>
                    <a:pt x="238" y="116"/>
                    <a:pt x="243" y="117"/>
                    <a:pt x="248" y="117"/>
                  </a:cubicBezTo>
                  <a:cubicBezTo>
                    <a:pt x="287" y="117"/>
                    <a:pt x="313" y="62"/>
                    <a:pt x="314" y="59"/>
                  </a:cubicBezTo>
                  <a:cubicBezTo>
                    <a:pt x="315" y="59"/>
                    <a:pt x="315" y="59"/>
                    <a:pt x="315" y="59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5" y="58"/>
                    <a:pt x="315" y="58"/>
                    <a:pt x="315" y="58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313" y="55"/>
                    <a:pt x="286" y="0"/>
                    <a:pt x="248" y="0"/>
                  </a:cubicBezTo>
                  <a:close/>
                  <a:moveTo>
                    <a:pt x="24" y="37"/>
                  </a:moveTo>
                  <a:cubicBezTo>
                    <a:pt x="36" y="25"/>
                    <a:pt x="48" y="19"/>
                    <a:pt x="61" y="19"/>
                  </a:cubicBezTo>
                  <a:cubicBezTo>
                    <a:pt x="77" y="19"/>
                    <a:pt x="92" y="29"/>
                    <a:pt x="107" y="39"/>
                  </a:cubicBezTo>
                  <a:cubicBezTo>
                    <a:pt x="110" y="41"/>
                    <a:pt x="113" y="43"/>
                    <a:pt x="116" y="44"/>
                  </a:cubicBezTo>
                  <a:cubicBezTo>
                    <a:pt x="114" y="45"/>
                    <a:pt x="114" y="45"/>
                    <a:pt x="114" y="45"/>
                  </a:cubicBezTo>
                  <a:cubicBezTo>
                    <a:pt x="110" y="49"/>
                    <a:pt x="106" y="52"/>
                    <a:pt x="102" y="54"/>
                  </a:cubicBezTo>
                  <a:cubicBezTo>
                    <a:pt x="91" y="46"/>
                    <a:pt x="82" y="40"/>
                    <a:pt x="72" y="40"/>
                  </a:cubicBezTo>
                  <a:cubicBezTo>
                    <a:pt x="65" y="40"/>
                    <a:pt x="57" y="43"/>
                    <a:pt x="48" y="50"/>
                  </a:cubicBezTo>
                  <a:cubicBezTo>
                    <a:pt x="38" y="43"/>
                    <a:pt x="30" y="39"/>
                    <a:pt x="24" y="37"/>
                  </a:cubicBezTo>
                  <a:close/>
                  <a:moveTo>
                    <a:pt x="206" y="40"/>
                  </a:moveTo>
                  <a:cubicBezTo>
                    <a:pt x="206" y="40"/>
                    <a:pt x="206" y="40"/>
                    <a:pt x="206" y="40"/>
                  </a:cubicBezTo>
                  <a:cubicBezTo>
                    <a:pt x="216" y="33"/>
                    <a:pt x="226" y="26"/>
                    <a:pt x="238" y="22"/>
                  </a:cubicBezTo>
                  <a:cubicBezTo>
                    <a:pt x="244" y="20"/>
                    <a:pt x="249" y="19"/>
                    <a:pt x="255" y="19"/>
                  </a:cubicBezTo>
                  <a:cubicBezTo>
                    <a:pt x="279" y="19"/>
                    <a:pt x="296" y="38"/>
                    <a:pt x="304" y="50"/>
                  </a:cubicBezTo>
                  <a:cubicBezTo>
                    <a:pt x="294" y="42"/>
                    <a:pt x="277" y="31"/>
                    <a:pt x="261" y="31"/>
                  </a:cubicBezTo>
                  <a:cubicBezTo>
                    <a:pt x="256" y="31"/>
                    <a:pt x="252" y="32"/>
                    <a:pt x="248" y="33"/>
                  </a:cubicBezTo>
                  <a:cubicBezTo>
                    <a:pt x="241" y="36"/>
                    <a:pt x="232" y="43"/>
                    <a:pt x="223" y="51"/>
                  </a:cubicBezTo>
                  <a:cubicBezTo>
                    <a:pt x="218" y="48"/>
                    <a:pt x="212" y="44"/>
                    <a:pt x="206" y="40"/>
                  </a:cubicBezTo>
                  <a:close/>
                  <a:moveTo>
                    <a:pt x="127" y="44"/>
                  </a:moveTo>
                  <a:cubicBezTo>
                    <a:pt x="128" y="43"/>
                    <a:pt x="130" y="41"/>
                    <a:pt x="132" y="40"/>
                  </a:cubicBezTo>
                  <a:cubicBezTo>
                    <a:pt x="138" y="34"/>
                    <a:pt x="146" y="32"/>
                    <a:pt x="154" y="32"/>
                  </a:cubicBezTo>
                  <a:cubicBezTo>
                    <a:pt x="162" y="32"/>
                    <a:pt x="171" y="34"/>
                    <a:pt x="181" y="39"/>
                  </a:cubicBezTo>
                  <a:cubicBezTo>
                    <a:pt x="169" y="47"/>
                    <a:pt x="159" y="50"/>
                    <a:pt x="149" y="50"/>
                  </a:cubicBezTo>
                  <a:cubicBezTo>
                    <a:pt x="141" y="50"/>
                    <a:pt x="134" y="48"/>
                    <a:pt x="127" y="44"/>
                  </a:cubicBezTo>
                  <a:close/>
                  <a:moveTo>
                    <a:pt x="171" y="58"/>
                  </a:moveTo>
                  <a:cubicBezTo>
                    <a:pt x="180" y="56"/>
                    <a:pt x="189" y="52"/>
                    <a:pt x="195" y="47"/>
                  </a:cubicBezTo>
                  <a:cubicBezTo>
                    <a:pt x="202" y="51"/>
                    <a:pt x="208" y="56"/>
                    <a:pt x="212" y="59"/>
                  </a:cubicBezTo>
                  <a:cubicBezTo>
                    <a:pt x="206" y="64"/>
                    <a:pt x="201" y="67"/>
                    <a:pt x="197" y="70"/>
                  </a:cubicBezTo>
                  <a:cubicBezTo>
                    <a:pt x="189" y="66"/>
                    <a:pt x="181" y="61"/>
                    <a:pt x="171" y="58"/>
                  </a:cubicBezTo>
                  <a:close/>
                  <a:moveTo>
                    <a:pt x="108" y="59"/>
                  </a:moveTo>
                  <a:cubicBezTo>
                    <a:pt x="111" y="57"/>
                    <a:pt x="114" y="54"/>
                    <a:pt x="118" y="51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4" y="49"/>
                    <a:pt x="126" y="50"/>
                    <a:pt x="128" y="51"/>
                  </a:cubicBezTo>
                  <a:cubicBezTo>
                    <a:pt x="134" y="55"/>
                    <a:pt x="141" y="57"/>
                    <a:pt x="147" y="58"/>
                  </a:cubicBezTo>
                  <a:cubicBezTo>
                    <a:pt x="141" y="60"/>
                    <a:pt x="134" y="62"/>
                    <a:pt x="128" y="65"/>
                  </a:cubicBezTo>
                  <a:cubicBezTo>
                    <a:pt x="126" y="67"/>
                    <a:pt x="123" y="68"/>
                    <a:pt x="121" y="70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14" y="64"/>
                    <a:pt x="111" y="62"/>
                    <a:pt x="108" y="59"/>
                  </a:cubicBezTo>
                  <a:close/>
                  <a:moveTo>
                    <a:pt x="236" y="59"/>
                  </a:moveTo>
                  <a:cubicBezTo>
                    <a:pt x="240" y="57"/>
                    <a:pt x="243" y="55"/>
                    <a:pt x="245" y="54"/>
                  </a:cubicBezTo>
                  <a:cubicBezTo>
                    <a:pt x="252" y="50"/>
                    <a:pt x="260" y="48"/>
                    <a:pt x="269" y="48"/>
                  </a:cubicBezTo>
                  <a:cubicBezTo>
                    <a:pt x="285" y="48"/>
                    <a:pt x="299" y="55"/>
                    <a:pt x="307" y="58"/>
                  </a:cubicBezTo>
                  <a:cubicBezTo>
                    <a:pt x="299" y="62"/>
                    <a:pt x="284" y="70"/>
                    <a:pt x="267" y="70"/>
                  </a:cubicBezTo>
                  <a:cubicBezTo>
                    <a:pt x="259" y="70"/>
                    <a:pt x="252" y="68"/>
                    <a:pt x="245" y="65"/>
                  </a:cubicBezTo>
                  <a:cubicBezTo>
                    <a:pt x="243" y="63"/>
                    <a:pt x="240" y="62"/>
                    <a:pt x="236" y="59"/>
                  </a:cubicBezTo>
                  <a:close/>
                  <a:moveTo>
                    <a:pt x="4" y="59"/>
                  </a:moveTo>
                  <a:cubicBezTo>
                    <a:pt x="5" y="58"/>
                    <a:pt x="8" y="53"/>
                    <a:pt x="16" y="53"/>
                  </a:cubicBezTo>
                  <a:cubicBezTo>
                    <a:pt x="21" y="53"/>
                    <a:pt x="27" y="55"/>
                    <a:pt x="34" y="59"/>
                  </a:cubicBezTo>
                  <a:cubicBezTo>
                    <a:pt x="27" y="64"/>
                    <a:pt x="21" y="66"/>
                    <a:pt x="16" y="66"/>
                  </a:cubicBezTo>
                  <a:cubicBezTo>
                    <a:pt x="8" y="66"/>
                    <a:pt x="5" y="61"/>
                    <a:pt x="4" y="59"/>
                  </a:cubicBezTo>
                  <a:close/>
                  <a:moveTo>
                    <a:pt x="61" y="59"/>
                  </a:moveTo>
                  <a:cubicBezTo>
                    <a:pt x="68" y="55"/>
                    <a:pt x="73" y="54"/>
                    <a:pt x="78" y="54"/>
                  </a:cubicBezTo>
                  <a:cubicBezTo>
                    <a:pt x="82" y="54"/>
                    <a:pt x="88" y="55"/>
                    <a:pt x="94" y="59"/>
                  </a:cubicBezTo>
                  <a:cubicBezTo>
                    <a:pt x="88" y="63"/>
                    <a:pt x="83" y="65"/>
                    <a:pt x="78" y="65"/>
                  </a:cubicBezTo>
                  <a:cubicBezTo>
                    <a:pt x="73" y="65"/>
                    <a:pt x="68" y="63"/>
                    <a:pt x="61" y="59"/>
                  </a:cubicBezTo>
                  <a:close/>
                  <a:moveTo>
                    <a:pt x="72" y="78"/>
                  </a:moveTo>
                  <a:cubicBezTo>
                    <a:pt x="82" y="78"/>
                    <a:pt x="91" y="73"/>
                    <a:pt x="102" y="64"/>
                  </a:cubicBezTo>
                  <a:cubicBezTo>
                    <a:pt x="106" y="67"/>
                    <a:pt x="110" y="70"/>
                    <a:pt x="114" y="73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2" y="75"/>
                    <a:pt x="110" y="76"/>
                    <a:pt x="107" y="78"/>
                  </a:cubicBezTo>
                  <a:cubicBezTo>
                    <a:pt x="92" y="88"/>
                    <a:pt x="77" y="97"/>
                    <a:pt x="61" y="97"/>
                  </a:cubicBezTo>
                  <a:cubicBezTo>
                    <a:pt x="49" y="97"/>
                    <a:pt x="37" y="92"/>
                    <a:pt x="25" y="80"/>
                  </a:cubicBezTo>
                  <a:cubicBezTo>
                    <a:pt x="31" y="79"/>
                    <a:pt x="39" y="75"/>
                    <a:pt x="48" y="69"/>
                  </a:cubicBezTo>
                  <a:cubicBezTo>
                    <a:pt x="57" y="75"/>
                    <a:pt x="65" y="78"/>
                    <a:pt x="72" y="78"/>
                  </a:cubicBezTo>
                  <a:close/>
                  <a:moveTo>
                    <a:pt x="126" y="74"/>
                  </a:moveTo>
                  <a:cubicBezTo>
                    <a:pt x="133" y="69"/>
                    <a:pt x="141" y="67"/>
                    <a:pt x="149" y="67"/>
                  </a:cubicBezTo>
                  <a:cubicBezTo>
                    <a:pt x="159" y="67"/>
                    <a:pt x="170" y="71"/>
                    <a:pt x="182" y="79"/>
                  </a:cubicBezTo>
                  <a:cubicBezTo>
                    <a:pt x="172" y="84"/>
                    <a:pt x="163" y="87"/>
                    <a:pt x="154" y="87"/>
                  </a:cubicBezTo>
                  <a:cubicBezTo>
                    <a:pt x="146" y="87"/>
                    <a:pt x="138" y="84"/>
                    <a:pt x="132" y="79"/>
                  </a:cubicBezTo>
                  <a:cubicBezTo>
                    <a:pt x="130" y="77"/>
                    <a:pt x="128" y="75"/>
                    <a:pt x="126" y="74"/>
                  </a:cubicBezTo>
                  <a:close/>
                  <a:moveTo>
                    <a:pt x="260" y="88"/>
                  </a:moveTo>
                  <a:cubicBezTo>
                    <a:pt x="277" y="88"/>
                    <a:pt x="294" y="76"/>
                    <a:pt x="304" y="67"/>
                  </a:cubicBezTo>
                  <a:cubicBezTo>
                    <a:pt x="295" y="80"/>
                    <a:pt x="279" y="97"/>
                    <a:pt x="255" y="97"/>
                  </a:cubicBezTo>
                  <a:cubicBezTo>
                    <a:pt x="249" y="97"/>
                    <a:pt x="244" y="96"/>
                    <a:pt x="238" y="95"/>
                  </a:cubicBezTo>
                  <a:cubicBezTo>
                    <a:pt x="227" y="91"/>
                    <a:pt x="217" y="84"/>
                    <a:pt x="207" y="78"/>
                  </a:cubicBezTo>
                  <a:cubicBezTo>
                    <a:pt x="213" y="74"/>
                    <a:pt x="218" y="71"/>
                    <a:pt x="223" y="68"/>
                  </a:cubicBezTo>
                  <a:cubicBezTo>
                    <a:pt x="232" y="75"/>
                    <a:pt x="242" y="83"/>
                    <a:pt x="248" y="85"/>
                  </a:cubicBezTo>
                  <a:cubicBezTo>
                    <a:pt x="252" y="87"/>
                    <a:pt x="256" y="88"/>
                    <a:pt x="260" y="8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6"/>
            <p:cNvSpPr>
              <a:spLocks noEditPoints="1"/>
            </p:cNvSpPr>
            <p:nvPr/>
          </p:nvSpPr>
          <p:spPr bwMode="auto">
            <a:xfrm>
              <a:off x="-4762" y="5597525"/>
              <a:ext cx="1270000" cy="1263650"/>
            </a:xfrm>
            <a:custGeom>
              <a:avLst/>
              <a:gdLst>
                <a:gd name="T0" fmla="*/ 34 w 400"/>
                <a:gd name="T1" fmla="*/ 331 h 398"/>
                <a:gd name="T2" fmla="*/ 59 w 400"/>
                <a:gd name="T3" fmla="*/ 292 h 398"/>
                <a:gd name="T4" fmla="*/ 65 w 400"/>
                <a:gd name="T5" fmla="*/ 194 h 398"/>
                <a:gd name="T6" fmla="*/ 28 w 400"/>
                <a:gd name="T7" fmla="*/ 80 h 398"/>
                <a:gd name="T8" fmla="*/ 138 w 400"/>
                <a:gd name="T9" fmla="*/ 80 h 398"/>
                <a:gd name="T10" fmla="*/ 100 w 400"/>
                <a:gd name="T11" fmla="*/ 193 h 398"/>
                <a:gd name="T12" fmla="*/ 144 w 400"/>
                <a:gd name="T13" fmla="*/ 263 h 398"/>
                <a:gd name="T14" fmla="*/ 216 w 400"/>
                <a:gd name="T15" fmla="*/ 292 h 398"/>
                <a:gd name="T16" fmla="*/ 319 w 400"/>
                <a:gd name="T17" fmla="*/ 261 h 398"/>
                <a:gd name="T18" fmla="*/ 390 w 400"/>
                <a:gd name="T19" fmla="*/ 333 h 398"/>
                <a:gd name="T20" fmla="*/ 277 w 400"/>
                <a:gd name="T21" fmla="*/ 342 h 398"/>
                <a:gd name="T22" fmla="*/ 204 w 400"/>
                <a:gd name="T23" fmla="*/ 334 h 398"/>
                <a:gd name="T24" fmla="*/ 103 w 400"/>
                <a:gd name="T25" fmla="*/ 373 h 398"/>
                <a:gd name="T26" fmla="*/ 17 w 400"/>
                <a:gd name="T27" fmla="*/ 397 h 398"/>
                <a:gd name="T28" fmla="*/ 22 w 400"/>
                <a:gd name="T29" fmla="*/ 378 h 398"/>
                <a:gd name="T30" fmla="*/ 76 w 400"/>
                <a:gd name="T31" fmla="*/ 364 h 398"/>
                <a:gd name="T32" fmla="*/ 84 w 400"/>
                <a:gd name="T33" fmla="*/ 357 h 398"/>
                <a:gd name="T34" fmla="*/ 69 w 400"/>
                <a:gd name="T35" fmla="*/ 363 h 398"/>
                <a:gd name="T36" fmla="*/ 200 w 400"/>
                <a:gd name="T37" fmla="*/ 331 h 398"/>
                <a:gd name="T38" fmla="*/ 132 w 400"/>
                <a:gd name="T39" fmla="*/ 325 h 398"/>
                <a:gd name="T40" fmla="*/ 340 w 400"/>
                <a:gd name="T41" fmla="*/ 355 h 398"/>
                <a:gd name="T42" fmla="*/ 308 w 400"/>
                <a:gd name="T43" fmla="*/ 325 h 398"/>
                <a:gd name="T44" fmla="*/ 268 w 400"/>
                <a:gd name="T45" fmla="*/ 336 h 398"/>
                <a:gd name="T46" fmla="*/ 85 w 400"/>
                <a:gd name="T47" fmla="*/ 325 h 398"/>
                <a:gd name="T48" fmla="*/ 41 w 400"/>
                <a:gd name="T49" fmla="*/ 305 h 398"/>
                <a:gd name="T50" fmla="*/ 42 w 400"/>
                <a:gd name="T51" fmla="*/ 316 h 398"/>
                <a:gd name="T52" fmla="*/ 254 w 400"/>
                <a:gd name="T53" fmla="*/ 316 h 398"/>
                <a:gd name="T54" fmla="*/ 254 w 400"/>
                <a:gd name="T55" fmla="*/ 316 h 398"/>
                <a:gd name="T56" fmla="*/ 393 w 400"/>
                <a:gd name="T57" fmla="*/ 316 h 398"/>
                <a:gd name="T58" fmla="*/ 192 w 400"/>
                <a:gd name="T59" fmla="*/ 317 h 398"/>
                <a:gd name="T60" fmla="*/ 234 w 400"/>
                <a:gd name="T61" fmla="*/ 316 h 398"/>
                <a:gd name="T62" fmla="*/ 192 w 400"/>
                <a:gd name="T63" fmla="*/ 317 h 398"/>
                <a:gd name="T64" fmla="*/ 103 w 400"/>
                <a:gd name="T65" fmla="*/ 309 h 398"/>
                <a:gd name="T66" fmla="*/ 162 w 400"/>
                <a:gd name="T67" fmla="*/ 323 h 398"/>
                <a:gd name="T68" fmla="*/ 55 w 400"/>
                <a:gd name="T69" fmla="*/ 315 h 398"/>
                <a:gd name="T70" fmla="*/ 55 w 400"/>
                <a:gd name="T71" fmla="*/ 315 h 398"/>
                <a:gd name="T72" fmla="*/ 201 w 400"/>
                <a:gd name="T73" fmla="*/ 302 h 398"/>
                <a:gd name="T74" fmla="*/ 132 w 400"/>
                <a:gd name="T75" fmla="*/ 308 h 398"/>
                <a:gd name="T76" fmla="*/ 82 w 400"/>
                <a:gd name="T77" fmla="*/ 312 h 398"/>
                <a:gd name="T78" fmla="*/ 392 w 400"/>
                <a:gd name="T79" fmla="*/ 310 h 398"/>
                <a:gd name="T80" fmla="*/ 290 w 400"/>
                <a:gd name="T81" fmla="*/ 298 h 398"/>
                <a:gd name="T82" fmla="*/ 210 w 400"/>
                <a:gd name="T83" fmla="*/ 301 h 398"/>
                <a:gd name="T84" fmla="*/ 216 w 400"/>
                <a:gd name="T85" fmla="*/ 297 h 398"/>
                <a:gd name="T86" fmla="*/ 103 w 400"/>
                <a:gd name="T87" fmla="*/ 207 h 398"/>
                <a:gd name="T88" fmla="*/ 91 w 400"/>
                <a:gd name="T89" fmla="*/ 267 h 398"/>
                <a:gd name="T90" fmla="*/ 73 w 400"/>
                <a:gd name="T91" fmla="*/ 267 h 398"/>
                <a:gd name="T92" fmla="*/ 82 w 400"/>
                <a:gd name="T93" fmla="*/ 220 h 398"/>
                <a:gd name="T94" fmla="*/ 82 w 400"/>
                <a:gd name="T95" fmla="*/ 207 h 398"/>
                <a:gd name="T96" fmla="*/ 83 w 400"/>
                <a:gd name="T97" fmla="*/ 166 h 398"/>
                <a:gd name="T98" fmla="*/ 63 w 400"/>
                <a:gd name="T99" fmla="*/ 131 h 398"/>
                <a:gd name="T100" fmla="*/ 103 w 400"/>
                <a:gd name="T101" fmla="*/ 132 h 398"/>
                <a:gd name="T102" fmla="*/ 71 w 400"/>
                <a:gd name="T103" fmla="*/ 118 h 398"/>
                <a:gd name="T104" fmla="*/ 71 w 400"/>
                <a:gd name="T105" fmla="*/ 118 h 398"/>
                <a:gd name="T106" fmla="*/ 120 w 400"/>
                <a:gd name="T107" fmla="*/ 76 h 398"/>
                <a:gd name="T108" fmla="*/ 77 w 400"/>
                <a:gd name="T109" fmla="*/ 8 h 398"/>
                <a:gd name="T110" fmla="*/ 57 w 400"/>
                <a:gd name="T111" fmla="*/ 66 h 398"/>
                <a:gd name="T112" fmla="*/ 82 w 400"/>
                <a:gd name="T113" fmla="*/ 79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398">
                  <a:moveTo>
                    <a:pt x="15" y="398"/>
                  </a:moveTo>
                  <a:cubicBezTo>
                    <a:pt x="11" y="398"/>
                    <a:pt x="7" y="396"/>
                    <a:pt x="5" y="394"/>
                  </a:cubicBezTo>
                  <a:cubicBezTo>
                    <a:pt x="3" y="392"/>
                    <a:pt x="2" y="388"/>
                    <a:pt x="2" y="383"/>
                  </a:cubicBezTo>
                  <a:cubicBezTo>
                    <a:pt x="2" y="382"/>
                    <a:pt x="0" y="349"/>
                    <a:pt x="34" y="331"/>
                  </a:cubicBezTo>
                  <a:cubicBezTo>
                    <a:pt x="24" y="327"/>
                    <a:pt x="18" y="320"/>
                    <a:pt x="17" y="312"/>
                  </a:cubicBezTo>
                  <a:cubicBezTo>
                    <a:pt x="17" y="305"/>
                    <a:pt x="20" y="299"/>
                    <a:pt x="26" y="296"/>
                  </a:cubicBezTo>
                  <a:cubicBezTo>
                    <a:pt x="31" y="293"/>
                    <a:pt x="39" y="292"/>
                    <a:pt x="49" y="292"/>
                  </a:cubicBezTo>
                  <a:cubicBezTo>
                    <a:pt x="53" y="292"/>
                    <a:pt x="56" y="292"/>
                    <a:pt x="59" y="292"/>
                  </a:cubicBezTo>
                  <a:cubicBezTo>
                    <a:pt x="42" y="281"/>
                    <a:pt x="32" y="271"/>
                    <a:pt x="31" y="260"/>
                  </a:cubicBezTo>
                  <a:cubicBezTo>
                    <a:pt x="28" y="245"/>
                    <a:pt x="40" y="228"/>
                    <a:pt x="57" y="205"/>
                  </a:cubicBezTo>
                  <a:cubicBezTo>
                    <a:pt x="59" y="202"/>
                    <a:pt x="62" y="199"/>
                    <a:pt x="64" y="195"/>
                  </a:cubicBezTo>
                  <a:cubicBezTo>
                    <a:pt x="65" y="195"/>
                    <a:pt x="65" y="195"/>
                    <a:pt x="65" y="194"/>
                  </a:cubicBezTo>
                  <a:cubicBezTo>
                    <a:pt x="63" y="191"/>
                    <a:pt x="60" y="188"/>
                    <a:pt x="57" y="183"/>
                  </a:cubicBezTo>
                  <a:cubicBezTo>
                    <a:pt x="46" y="167"/>
                    <a:pt x="46" y="147"/>
                    <a:pt x="57" y="122"/>
                  </a:cubicBezTo>
                  <a:cubicBezTo>
                    <a:pt x="54" y="119"/>
                    <a:pt x="51" y="116"/>
                    <a:pt x="49" y="112"/>
                  </a:cubicBezTo>
                  <a:cubicBezTo>
                    <a:pt x="40" y="101"/>
                    <a:pt x="32" y="91"/>
                    <a:pt x="28" y="80"/>
                  </a:cubicBezTo>
                  <a:cubicBezTo>
                    <a:pt x="23" y="66"/>
                    <a:pt x="26" y="52"/>
                    <a:pt x="36" y="38"/>
                  </a:cubicBezTo>
                  <a:cubicBezTo>
                    <a:pt x="53" y="14"/>
                    <a:pt x="83" y="0"/>
                    <a:pt x="83" y="0"/>
                  </a:cubicBezTo>
                  <a:cubicBezTo>
                    <a:pt x="83" y="0"/>
                    <a:pt x="114" y="14"/>
                    <a:pt x="130" y="38"/>
                  </a:cubicBezTo>
                  <a:cubicBezTo>
                    <a:pt x="140" y="52"/>
                    <a:pt x="143" y="66"/>
                    <a:pt x="138" y="80"/>
                  </a:cubicBezTo>
                  <a:cubicBezTo>
                    <a:pt x="134" y="91"/>
                    <a:pt x="126" y="101"/>
                    <a:pt x="117" y="112"/>
                  </a:cubicBezTo>
                  <a:cubicBezTo>
                    <a:pt x="114" y="116"/>
                    <a:pt x="111" y="120"/>
                    <a:pt x="109" y="124"/>
                  </a:cubicBezTo>
                  <a:cubicBezTo>
                    <a:pt x="119" y="147"/>
                    <a:pt x="118" y="167"/>
                    <a:pt x="107" y="183"/>
                  </a:cubicBezTo>
                  <a:cubicBezTo>
                    <a:pt x="105" y="187"/>
                    <a:pt x="103" y="190"/>
                    <a:pt x="100" y="193"/>
                  </a:cubicBezTo>
                  <a:cubicBezTo>
                    <a:pt x="101" y="194"/>
                    <a:pt x="101" y="195"/>
                    <a:pt x="102" y="195"/>
                  </a:cubicBezTo>
                  <a:cubicBezTo>
                    <a:pt x="104" y="199"/>
                    <a:pt x="107" y="202"/>
                    <a:pt x="109" y="205"/>
                  </a:cubicBezTo>
                  <a:cubicBezTo>
                    <a:pt x="128" y="231"/>
                    <a:pt x="141" y="248"/>
                    <a:pt x="134" y="265"/>
                  </a:cubicBezTo>
                  <a:cubicBezTo>
                    <a:pt x="137" y="264"/>
                    <a:pt x="141" y="263"/>
                    <a:pt x="144" y="263"/>
                  </a:cubicBezTo>
                  <a:cubicBezTo>
                    <a:pt x="158" y="263"/>
                    <a:pt x="173" y="274"/>
                    <a:pt x="194" y="290"/>
                  </a:cubicBezTo>
                  <a:cubicBezTo>
                    <a:pt x="197" y="292"/>
                    <a:pt x="201" y="295"/>
                    <a:pt x="204" y="297"/>
                  </a:cubicBezTo>
                  <a:cubicBezTo>
                    <a:pt x="205" y="298"/>
                    <a:pt x="205" y="298"/>
                    <a:pt x="206" y="299"/>
                  </a:cubicBezTo>
                  <a:cubicBezTo>
                    <a:pt x="209" y="296"/>
                    <a:pt x="212" y="294"/>
                    <a:pt x="216" y="292"/>
                  </a:cubicBezTo>
                  <a:cubicBezTo>
                    <a:pt x="224" y="286"/>
                    <a:pt x="234" y="283"/>
                    <a:pt x="244" y="283"/>
                  </a:cubicBezTo>
                  <a:cubicBezTo>
                    <a:pt x="254" y="283"/>
                    <a:pt x="264" y="285"/>
                    <a:pt x="275" y="290"/>
                  </a:cubicBezTo>
                  <a:cubicBezTo>
                    <a:pt x="279" y="288"/>
                    <a:pt x="283" y="285"/>
                    <a:pt x="287" y="282"/>
                  </a:cubicBezTo>
                  <a:cubicBezTo>
                    <a:pt x="298" y="273"/>
                    <a:pt x="308" y="265"/>
                    <a:pt x="319" y="261"/>
                  </a:cubicBezTo>
                  <a:cubicBezTo>
                    <a:pt x="324" y="259"/>
                    <a:pt x="328" y="259"/>
                    <a:pt x="333" y="259"/>
                  </a:cubicBezTo>
                  <a:cubicBezTo>
                    <a:pt x="359" y="259"/>
                    <a:pt x="379" y="284"/>
                    <a:pt x="389" y="299"/>
                  </a:cubicBezTo>
                  <a:cubicBezTo>
                    <a:pt x="395" y="306"/>
                    <a:pt x="400" y="315"/>
                    <a:pt x="399" y="316"/>
                  </a:cubicBezTo>
                  <a:cubicBezTo>
                    <a:pt x="400" y="316"/>
                    <a:pt x="395" y="325"/>
                    <a:pt x="390" y="333"/>
                  </a:cubicBezTo>
                  <a:cubicBezTo>
                    <a:pt x="380" y="348"/>
                    <a:pt x="359" y="373"/>
                    <a:pt x="333" y="373"/>
                  </a:cubicBezTo>
                  <a:cubicBezTo>
                    <a:pt x="328" y="373"/>
                    <a:pt x="324" y="372"/>
                    <a:pt x="319" y="371"/>
                  </a:cubicBezTo>
                  <a:cubicBezTo>
                    <a:pt x="308" y="367"/>
                    <a:pt x="298" y="359"/>
                    <a:pt x="287" y="350"/>
                  </a:cubicBezTo>
                  <a:cubicBezTo>
                    <a:pt x="284" y="348"/>
                    <a:pt x="280" y="345"/>
                    <a:pt x="277" y="342"/>
                  </a:cubicBezTo>
                  <a:cubicBezTo>
                    <a:pt x="265" y="348"/>
                    <a:pt x="254" y="351"/>
                    <a:pt x="244" y="351"/>
                  </a:cubicBezTo>
                  <a:cubicBezTo>
                    <a:pt x="234" y="351"/>
                    <a:pt x="224" y="348"/>
                    <a:pt x="216" y="342"/>
                  </a:cubicBezTo>
                  <a:cubicBezTo>
                    <a:pt x="212" y="339"/>
                    <a:pt x="208" y="336"/>
                    <a:pt x="205" y="334"/>
                  </a:cubicBezTo>
                  <a:cubicBezTo>
                    <a:pt x="204" y="334"/>
                    <a:pt x="204" y="334"/>
                    <a:pt x="204" y="334"/>
                  </a:cubicBezTo>
                  <a:cubicBezTo>
                    <a:pt x="201" y="337"/>
                    <a:pt x="197" y="340"/>
                    <a:pt x="194" y="342"/>
                  </a:cubicBezTo>
                  <a:cubicBezTo>
                    <a:pt x="173" y="358"/>
                    <a:pt x="158" y="369"/>
                    <a:pt x="144" y="369"/>
                  </a:cubicBezTo>
                  <a:cubicBezTo>
                    <a:pt x="131" y="369"/>
                    <a:pt x="120" y="360"/>
                    <a:pt x="107" y="340"/>
                  </a:cubicBezTo>
                  <a:cubicBezTo>
                    <a:pt x="108" y="348"/>
                    <a:pt x="108" y="364"/>
                    <a:pt x="103" y="373"/>
                  </a:cubicBezTo>
                  <a:cubicBezTo>
                    <a:pt x="100" y="378"/>
                    <a:pt x="95" y="382"/>
                    <a:pt x="89" y="382"/>
                  </a:cubicBezTo>
                  <a:cubicBezTo>
                    <a:pt x="80" y="382"/>
                    <a:pt x="73" y="376"/>
                    <a:pt x="68" y="365"/>
                  </a:cubicBezTo>
                  <a:cubicBezTo>
                    <a:pt x="52" y="396"/>
                    <a:pt x="24" y="397"/>
                    <a:pt x="18" y="397"/>
                  </a:cubicBezTo>
                  <a:cubicBezTo>
                    <a:pt x="17" y="397"/>
                    <a:pt x="17" y="397"/>
                    <a:pt x="17" y="397"/>
                  </a:cubicBezTo>
                  <a:cubicBezTo>
                    <a:pt x="16" y="397"/>
                    <a:pt x="15" y="398"/>
                    <a:pt x="15" y="398"/>
                  </a:cubicBezTo>
                  <a:close/>
                  <a:moveTo>
                    <a:pt x="65" y="334"/>
                  </a:moveTo>
                  <a:cubicBezTo>
                    <a:pt x="58" y="337"/>
                    <a:pt x="21" y="354"/>
                    <a:pt x="18" y="369"/>
                  </a:cubicBezTo>
                  <a:cubicBezTo>
                    <a:pt x="18" y="372"/>
                    <a:pt x="19" y="375"/>
                    <a:pt x="22" y="378"/>
                  </a:cubicBezTo>
                  <a:cubicBezTo>
                    <a:pt x="25" y="381"/>
                    <a:pt x="28" y="382"/>
                    <a:pt x="32" y="382"/>
                  </a:cubicBezTo>
                  <a:cubicBezTo>
                    <a:pt x="49" y="382"/>
                    <a:pt x="63" y="341"/>
                    <a:pt x="65" y="334"/>
                  </a:cubicBezTo>
                  <a:close/>
                  <a:moveTo>
                    <a:pt x="69" y="363"/>
                  </a:moveTo>
                  <a:cubicBezTo>
                    <a:pt x="71" y="363"/>
                    <a:pt x="73" y="364"/>
                    <a:pt x="76" y="364"/>
                  </a:cubicBezTo>
                  <a:cubicBezTo>
                    <a:pt x="86" y="364"/>
                    <a:pt x="102" y="360"/>
                    <a:pt x="105" y="338"/>
                  </a:cubicBezTo>
                  <a:cubicBezTo>
                    <a:pt x="105" y="338"/>
                    <a:pt x="104" y="338"/>
                    <a:pt x="104" y="338"/>
                  </a:cubicBezTo>
                  <a:cubicBezTo>
                    <a:pt x="100" y="338"/>
                    <a:pt x="97" y="337"/>
                    <a:pt x="94" y="335"/>
                  </a:cubicBezTo>
                  <a:cubicBezTo>
                    <a:pt x="94" y="342"/>
                    <a:pt x="90" y="349"/>
                    <a:pt x="84" y="357"/>
                  </a:cubicBezTo>
                  <a:cubicBezTo>
                    <a:pt x="84" y="357"/>
                    <a:pt x="84" y="357"/>
                    <a:pt x="84" y="357"/>
                  </a:cubicBezTo>
                  <a:cubicBezTo>
                    <a:pt x="83" y="357"/>
                    <a:pt x="83" y="357"/>
                    <a:pt x="83" y="357"/>
                  </a:cubicBezTo>
                  <a:cubicBezTo>
                    <a:pt x="83" y="357"/>
                    <a:pt x="78" y="349"/>
                    <a:pt x="75" y="340"/>
                  </a:cubicBezTo>
                  <a:cubicBezTo>
                    <a:pt x="74" y="349"/>
                    <a:pt x="72" y="357"/>
                    <a:pt x="69" y="363"/>
                  </a:cubicBezTo>
                  <a:close/>
                  <a:moveTo>
                    <a:pt x="108" y="337"/>
                  </a:moveTo>
                  <a:cubicBezTo>
                    <a:pt x="120" y="349"/>
                    <a:pt x="132" y="355"/>
                    <a:pt x="145" y="355"/>
                  </a:cubicBezTo>
                  <a:cubicBezTo>
                    <a:pt x="161" y="355"/>
                    <a:pt x="176" y="346"/>
                    <a:pt x="192" y="336"/>
                  </a:cubicBezTo>
                  <a:cubicBezTo>
                    <a:pt x="195" y="334"/>
                    <a:pt x="197" y="332"/>
                    <a:pt x="200" y="331"/>
                  </a:cubicBezTo>
                  <a:cubicBezTo>
                    <a:pt x="199" y="330"/>
                    <a:pt x="199" y="330"/>
                    <a:pt x="199" y="330"/>
                  </a:cubicBezTo>
                  <a:cubicBezTo>
                    <a:pt x="194" y="326"/>
                    <a:pt x="190" y="324"/>
                    <a:pt x="186" y="321"/>
                  </a:cubicBezTo>
                  <a:cubicBezTo>
                    <a:pt x="175" y="330"/>
                    <a:pt x="166" y="335"/>
                    <a:pt x="157" y="335"/>
                  </a:cubicBezTo>
                  <a:cubicBezTo>
                    <a:pt x="149" y="335"/>
                    <a:pt x="142" y="332"/>
                    <a:pt x="132" y="325"/>
                  </a:cubicBezTo>
                  <a:cubicBezTo>
                    <a:pt x="123" y="332"/>
                    <a:pt x="114" y="336"/>
                    <a:pt x="108" y="337"/>
                  </a:cubicBezTo>
                  <a:close/>
                  <a:moveTo>
                    <a:pt x="291" y="335"/>
                  </a:moveTo>
                  <a:cubicBezTo>
                    <a:pt x="301" y="342"/>
                    <a:pt x="311" y="349"/>
                    <a:pt x="323" y="352"/>
                  </a:cubicBezTo>
                  <a:cubicBezTo>
                    <a:pt x="329" y="354"/>
                    <a:pt x="334" y="355"/>
                    <a:pt x="340" y="355"/>
                  </a:cubicBezTo>
                  <a:cubicBezTo>
                    <a:pt x="366" y="355"/>
                    <a:pt x="384" y="334"/>
                    <a:pt x="392" y="322"/>
                  </a:cubicBezTo>
                  <a:cubicBezTo>
                    <a:pt x="382" y="330"/>
                    <a:pt x="364" y="344"/>
                    <a:pt x="345" y="344"/>
                  </a:cubicBezTo>
                  <a:cubicBezTo>
                    <a:pt x="341" y="344"/>
                    <a:pt x="337" y="344"/>
                    <a:pt x="334" y="342"/>
                  </a:cubicBezTo>
                  <a:cubicBezTo>
                    <a:pt x="327" y="339"/>
                    <a:pt x="318" y="332"/>
                    <a:pt x="308" y="325"/>
                  </a:cubicBezTo>
                  <a:cubicBezTo>
                    <a:pt x="303" y="328"/>
                    <a:pt x="297" y="332"/>
                    <a:pt x="291" y="335"/>
                  </a:cubicBezTo>
                  <a:close/>
                  <a:moveTo>
                    <a:pt x="216" y="337"/>
                  </a:moveTo>
                  <a:cubicBezTo>
                    <a:pt x="223" y="342"/>
                    <a:pt x="231" y="345"/>
                    <a:pt x="239" y="345"/>
                  </a:cubicBezTo>
                  <a:cubicBezTo>
                    <a:pt x="248" y="345"/>
                    <a:pt x="257" y="342"/>
                    <a:pt x="268" y="336"/>
                  </a:cubicBezTo>
                  <a:cubicBezTo>
                    <a:pt x="255" y="328"/>
                    <a:pt x="244" y="324"/>
                    <a:pt x="234" y="324"/>
                  </a:cubicBezTo>
                  <a:cubicBezTo>
                    <a:pt x="225" y="324"/>
                    <a:pt x="217" y="326"/>
                    <a:pt x="209" y="331"/>
                  </a:cubicBezTo>
                  <a:cubicBezTo>
                    <a:pt x="211" y="333"/>
                    <a:pt x="214" y="335"/>
                    <a:pt x="216" y="337"/>
                  </a:cubicBezTo>
                  <a:close/>
                  <a:moveTo>
                    <a:pt x="85" y="325"/>
                  </a:moveTo>
                  <a:cubicBezTo>
                    <a:pt x="83" y="327"/>
                    <a:pt x="78" y="335"/>
                    <a:pt x="85" y="344"/>
                  </a:cubicBezTo>
                  <a:cubicBezTo>
                    <a:pt x="86" y="341"/>
                    <a:pt x="91" y="332"/>
                    <a:pt x="85" y="325"/>
                  </a:cubicBezTo>
                  <a:close/>
                  <a:moveTo>
                    <a:pt x="61" y="294"/>
                  </a:moveTo>
                  <a:cubicBezTo>
                    <a:pt x="52" y="295"/>
                    <a:pt x="45" y="299"/>
                    <a:pt x="41" y="305"/>
                  </a:cubicBezTo>
                  <a:cubicBezTo>
                    <a:pt x="34" y="314"/>
                    <a:pt x="35" y="326"/>
                    <a:pt x="36" y="330"/>
                  </a:cubicBezTo>
                  <a:cubicBezTo>
                    <a:pt x="42" y="328"/>
                    <a:pt x="50" y="326"/>
                    <a:pt x="59" y="324"/>
                  </a:cubicBezTo>
                  <a:cubicBezTo>
                    <a:pt x="50" y="322"/>
                    <a:pt x="42" y="316"/>
                    <a:pt x="42" y="316"/>
                  </a:cubicBezTo>
                  <a:cubicBezTo>
                    <a:pt x="42" y="316"/>
                    <a:pt x="42" y="316"/>
                    <a:pt x="42" y="316"/>
                  </a:cubicBezTo>
                  <a:cubicBezTo>
                    <a:pt x="42" y="315"/>
                    <a:pt x="42" y="315"/>
                    <a:pt x="42" y="315"/>
                  </a:cubicBezTo>
                  <a:cubicBezTo>
                    <a:pt x="50" y="309"/>
                    <a:pt x="57" y="306"/>
                    <a:pt x="64" y="305"/>
                  </a:cubicBezTo>
                  <a:cubicBezTo>
                    <a:pt x="62" y="302"/>
                    <a:pt x="61" y="298"/>
                    <a:pt x="61" y="294"/>
                  </a:cubicBezTo>
                  <a:close/>
                  <a:moveTo>
                    <a:pt x="254" y="316"/>
                  </a:moveTo>
                  <a:cubicBezTo>
                    <a:pt x="264" y="318"/>
                    <a:pt x="274" y="323"/>
                    <a:pt x="282" y="328"/>
                  </a:cubicBezTo>
                  <a:cubicBezTo>
                    <a:pt x="286" y="325"/>
                    <a:pt x="292" y="321"/>
                    <a:pt x="298" y="317"/>
                  </a:cubicBezTo>
                  <a:cubicBezTo>
                    <a:pt x="291" y="312"/>
                    <a:pt x="285" y="308"/>
                    <a:pt x="280" y="304"/>
                  </a:cubicBezTo>
                  <a:cubicBezTo>
                    <a:pt x="273" y="309"/>
                    <a:pt x="264" y="314"/>
                    <a:pt x="254" y="316"/>
                  </a:cubicBezTo>
                  <a:close/>
                  <a:moveTo>
                    <a:pt x="320" y="317"/>
                  </a:moveTo>
                  <a:cubicBezTo>
                    <a:pt x="324" y="319"/>
                    <a:pt x="327" y="321"/>
                    <a:pt x="330" y="323"/>
                  </a:cubicBezTo>
                  <a:cubicBezTo>
                    <a:pt x="337" y="326"/>
                    <a:pt x="344" y="328"/>
                    <a:pt x="352" y="328"/>
                  </a:cubicBezTo>
                  <a:cubicBezTo>
                    <a:pt x="370" y="328"/>
                    <a:pt x="386" y="320"/>
                    <a:pt x="393" y="316"/>
                  </a:cubicBezTo>
                  <a:cubicBezTo>
                    <a:pt x="386" y="312"/>
                    <a:pt x="371" y="306"/>
                    <a:pt x="354" y="306"/>
                  </a:cubicBezTo>
                  <a:cubicBezTo>
                    <a:pt x="345" y="306"/>
                    <a:pt x="337" y="307"/>
                    <a:pt x="330" y="311"/>
                  </a:cubicBezTo>
                  <a:cubicBezTo>
                    <a:pt x="327" y="313"/>
                    <a:pt x="323" y="315"/>
                    <a:pt x="320" y="317"/>
                  </a:cubicBezTo>
                  <a:close/>
                  <a:moveTo>
                    <a:pt x="192" y="317"/>
                  </a:moveTo>
                  <a:cubicBezTo>
                    <a:pt x="195" y="319"/>
                    <a:pt x="199" y="322"/>
                    <a:pt x="202" y="325"/>
                  </a:cubicBezTo>
                  <a:cubicBezTo>
                    <a:pt x="205" y="328"/>
                    <a:pt x="205" y="328"/>
                    <a:pt x="205" y="328"/>
                  </a:cubicBezTo>
                  <a:cubicBezTo>
                    <a:pt x="208" y="326"/>
                    <a:pt x="210" y="325"/>
                    <a:pt x="213" y="323"/>
                  </a:cubicBezTo>
                  <a:cubicBezTo>
                    <a:pt x="220" y="320"/>
                    <a:pt x="227" y="317"/>
                    <a:pt x="234" y="316"/>
                  </a:cubicBezTo>
                  <a:cubicBezTo>
                    <a:pt x="227" y="315"/>
                    <a:pt x="220" y="312"/>
                    <a:pt x="213" y="308"/>
                  </a:cubicBezTo>
                  <a:cubicBezTo>
                    <a:pt x="211" y="307"/>
                    <a:pt x="209" y="306"/>
                    <a:pt x="206" y="305"/>
                  </a:cubicBezTo>
                  <a:cubicBezTo>
                    <a:pt x="203" y="308"/>
                    <a:pt x="203" y="308"/>
                    <a:pt x="203" y="308"/>
                  </a:cubicBezTo>
                  <a:cubicBezTo>
                    <a:pt x="199" y="311"/>
                    <a:pt x="195" y="314"/>
                    <a:pt x="192" y="317"/>
                  </a:cubicBezTo>
                  <a:close/>
                  <a:moveTo>
                    <a:pt x="88" y="317"/>
                  </a:moveTo>
                  <a:cubicBezTo>
                    <a:pt x="89" y="319"/>
                    <a:pt x="92" y="324"/>
                    <a:pt x="100" y="324"/>
                  </a:cubicBezTo>
                  <a:cubicBezTo>
                    <a:pt x="106" y="324"/>
                    <a:pt x="112" y="321"/>
                    <a:pt x="119" y="317"/>
                  </a:cubicBezTo>
                  <a:cubicBezTo>
                    <a:pt x="112" y="311"/>
                    <a:pt x="108" y="309"/>
                    <a:pt x="103" y="309"/>
                  </a:cubicBezTo>
                  <a:cubicBezTo>
                    <a:pt x="102" y="309"/>
                    <a:pt x="101" y="309"/>
                    <a:pt x="100" y="309"/>
                  </a:cubicBezTo>
                  <a:cubicBezTo>
                    <a:pt x="94" y="309"/>
                    <a:pt x="88" y="316"/>
                    <a:pt x="88" y="317"/>
                  </a:cubicBezTo>
                  <a:close/>
                  <a:moveTo>
                    <a:pt x="144" y="317"/>
                  </a:moveTo>
                  <a:cubicBezTo>
                    <a:pt x="151" y="321"/>
                    <a:pt x="157" y="323"/>
                    <a:pt x="162" y="323"/>
                  </a:cubicBezTo>
                  <a:cubicBezTo>
                    <a:pt x="167" y="323"/>
                    <a:pt x="172" y="321"/>
                    <a:pt x="180" y="317"/>
                  </a:cubicBezTo>
                  <a:cubicBezTo>
                    <a:pt x="172" y="312"/>
                    <a:pt x="167" y="311"/>
                    <a:pt x="162" y="311"/>
                  </a:cubicBezTo>
                  <a:cubicBezTo>
                    <a:pt x="157" y="311"/>
                    <a:pt x="151" y="313"/>
                    <a:pt x="144" y="317"/>
                  </a:cubicBezTo>
                  <a:close/>
                  <a:moveTo>
                    <a:pt x="55" y="315"/>
                  </a:moveTo>
                  <a:cubicBezTo>
                    <a:pt x="58" y="317"/>
                    <a:pt x="61" y="318"/>
                    <a:pt x="64" y="318"/>
                  </a:cubicBezTo>
                  <a:cubicBezTo>
                    <a:pt x="69" y="318"/>
                    <a:pt x="73" y="315"/>
                    <a:pt x="74" y="314"/>
                  </a:cubicBezTo>
                  <a:cubicBezTo>
                    <a:pt x="72" y="313"/>
                    <a:pt x="69" y="312"/>
                    <a:pt x="66" y="312"/>
                  </a:cubicBezTo>
                  <a:cubicBezTo>
                    <a:pt x="61" y="312"/>
                    <a:pt x="57" y="314"/>
                    <a:pt x="55" y="315"/>
                  </a:cubicBezTo>
                  <a:close/>
                  <a:moveTo>
                    <a:pt x="157" y="298"/>
                  </a:moveTo>
                  <a:cubicBezTo>
                    <a:pt x="166" y="298"/>
                    <a:pt x="175" y="304"/>
                    <a:pt x="186" y="312"/>
                  </a:cubicBezTo>
                  <a:cubicBezTo>
                    <a:pt x="190" y="310"/>
                    <a:pt x="194" y="307"/>
                    <a:pt x="199" y="304"/>
                  </a:cubicBezTo>
                  <a:cubicBezTo>
                    <a:pt x="201" y="302"/>
                    <a:pt x="201" y="302"/>
                    <a:pt x="201" y="302"/>
                  </a:cubicBezTo>
                  <a:cubicBezTo>
                    <a:pt x="198" y="300"/>
                    <a:pt x="195" y="298"/>
                    <a:pt x="192" y="296"/>
                  </a:cubicBezTo>
                  <a:cubicBezTo>
                    <a:pt x="176" y="286"/>
                    <a:pt x="161" y="277"/>
                    <a:pt x="145" y="277"/>
                  </a:cubicBezTo>
                  <a:cubicBezTo>
                    <a:pt x="132" y="277"/>
                    <a:pt x="120" y="283"/>
                    <a:pt x="107" y="295"/>
                  </a:cubicBezTo>
                  <a:cubicBezTo>
                    <a:pt x="114" y="297"/>
                    <a:pt x="122" y="301"/>
                    <a:pt x="132" y="308"/>
                  </a:cubicBezTo>
                  <a:cubicBezTo>
                    <a:pt x="142" y="301"/>
                    <a:pt x="149" y="298"/>
                    <a:pt x="157" y="298"/>
                  </a:cubicBezTo>
                  <a:close/>
                  <a:moveTo>
                    <a:pt x="82" y="280"/>
                  </a:moveTo>
                  <a:cubicBezTo>
                    <a:pt x="76" y="289"/>
                    <a:pt x="74" y="297"/>
                    <a:pt x="76" y="304"/>
                  </a:cubicBezTo>
                  <a:cubicBezTo>
                    <a:pt x="77" y="309"/>
                    <a:pt x="81" y="311"/>
                    <a:pt x="82" y="312"/>
                  </a:cubicBezTo>
                  <a:cubicBezTo>
                    <a:pt x="83" y="311"/>
                    <a:pt x="90" y="306"/>
                    <a:pt x="90" y="299"/>
                  </a:cubicBezTo>
                  <a:cubicBezTo>
                    <a:pt x="90" y="292"/>
                    <a:pt x="89" y="288"/>
                    <a:pt x="82" y="280"/>
                  </a:cubicBezTo>
                  <a:close/>
                  <a:moveTo>
                    <a:pt x="346" y="289"/>
                  </a:moveTo>
                  <a:cubicBezTo>
                    <a:pt x="364" y="289"/>
                    <a:pt x="383" y="303"/>
                    <a:pt x="392" y="310"/>
                  </a:cubicBezTo>
                  <a:cubicBezTo>
                    <a:pt x="384" y="298"/>
                    <a:pt x="367" y="277"/>
                    <a:pt x="340" y="277"/>
                  </a:cubicBezTo>
                  <a:cubicBezTo>
                    <a:pt x="334" y="277"/>
                    <a:pt x="329" y="278"/>
                    <a:pt x="323" y="279"/>
                  </a:cubicBezTo>
                  <a:cubicBezTo>
                    <a:pt x="311" y="283"/>
                    <a:pt x="301" y="290"/>
                    <a:pt x="291" y="297"/>
                  </a:cubicBezTo>
                  <a:cubicBezTo>
                    <a:pt x="290" y="298"/>
                    <a:pt x="290" y="298"/>
                    <a:pt x="290" y="298"/>
                  </a:cubicBezTo>
                  <a:cubicBezTo>
                    <a:pt x="296" y="301"/>
                    <a:pt x="303" y="305"/>
                    <a:pt x="308" y="309"/>
                  </a:cubicBezTo>
                  <a:cubicBezTo>
                    <a:pt x="318" y="301"/>
                    <a:pt x="327" y="294"/>
                    <a:pt x="334" y="291"/>
                  </a:cubicBezTo>
                  <a:cubicBezTo>
                    <a:pt x="337" y="290"/>
                    <a:pt x="341" y="289"/>
                    <a:pt x="346" y="289"/>
                  </a:cubicBezTo>
                  <a:close/>
                  <a:moveTo>
                    <a:pt x="210" y="301"/>
                  </a:moveTo>
                  <a:cubicBezTo>
                    <a:pt x="218" y="306"/>
                    <a:pt x="226" y="308"/>
                    <a:pt x="234" y="308"/>
                  </a:cubicBezTo>
                  <a:cubicBezTo>
                    <a:pt x="244" y="308"/>
                    <a:pt x="255" y="304"/>
                    <a:pt x="267" y="296"/>
                  </a:cubicBezTo>
                  <a:cubicBezTo>
                    <a:pt x="257" y="291"/>
                    <a:pt x="247" y="289"/>
                    <a:pt x="239" y="289"/>
                  </a:cubicBezTo>
                  <a:cubicBezTo>
                    <a:pt x="231" y="289"/>
                    <a:pt x="223" y="291"/>
                    <a:pt x="216" y="297"/>
                  </a:cubicBezTo>
                  <a:cubicBezTo>
                    <a:pt x="214" y="299"/>
                    <a:pt x="212" y="300"/>
                    <a:pt x="210" y="301"/>
                  </a:cubicBezTo>
                  <a:close/>
                  <a:moveTo>
                    <a:pt x="91" y="267"/>
                  </a:moveTo>
                  <a:cubicBezTo>
                    <a:pt x="98" y="277"/>
                    <a:pt x="102" y="286"/>
                    <a:pt x="104" y="292"/>
                  </a:cubicBezTo>
                  <a:cubicBezTo>
                    <a:pt x="136" y="259"/>
                    <a:pt x="120" y="234"/>
                    <a:pt x="103" y="207"/>
                  </a:cubicBezTo>
                  <a:cubicBezTo>
                    <a:pt x="101" y="204"/>
                    <a:pt x="99" y="201"/>
                    <a:pt x="97" y="198"/>
                  </a:cubicBezTo>
                  <a:cubicBezTo>
                    <a:pt x="95" y="200"/>
                    <a:pt x="95" y="200"/>
                    <a:pt x="95" y="200"/>
                  </a:cubicBezTo>
                  <a:cubicBezTo>
                    <a:pt x="92" y="205"/>
                    <a:pt x="89" y="209"/>
                    <a:pt x="87" y="213"/>
                  </a:cubicBezTo>
                  <a:cubicBezTo>
                    <a:pt x="103" y="234"/>
                    <a:pt x="106" y="246"/>
                    <a:pt x="91" y="267"/>
                  </a:cubicBezTo>
                  <a:close/>
                  <a:moveTo>
                    <a:pt x="68" y="199"/>
                  </a:moveTo>
                  <a:cubicBezTo>
                    <a:pt x="67" y="202"/>
                    <a:pt x="65" y="205"/>
                    <a:pt x="63" y="207"/>
                  </a:cubicBezTo>
                  <a:cubicBezTo>
                    <a:pt x="46" y="234"/>
                    <a:pt x="31" y="259"/>
                    <a:pt x="62" y="291"/>
                  </a:cubicBezTo>
                  <a:cubicBezTo>
                    <a:pt x="63" y="285"/>
                    <a:pt x="67" y="277"/>
                    <a:pt x="73" y="267"/>
                  </a:cubicBezTo>
                  <a:cubicBezTo>
                    <a:pt x="58" y="246"/>
                    <a:pt x="61" y="234"/>
                    <a:pt x="78" y="213"/>
                  </a:cubicBezTo>
                  <a:cubicBezTo>
                    <a:pt x="75" y="209"/>
                    <a:pt x="72" y="205"/>
                    <a:pt x="69" y="200"/>
                  </a:cubicBezTo>
                  <a:lnTo>
                    <a:pt x="68" y="199"/>
                  </a:lnTo>
                  <a:close/>
                  <a:moveTo>
                    <a:pt x="82" y="220"/>
                  </a:moveTo>
                  <a:cubicBezTo>
                    <a:pt x="74" y="233"/>
                    <a:pt x="74" y="241"/>
                    <a:pt x="82" y="255"/>
                  </a:cubicBezTo>
                  <a:cubicBezTo>
                    <a:pt x="90" y="241"/>
                    <a:pt x="90" y="233"/>
                    <a:pt x="82" y="220"/>
                  </a:cubicBezTo>
                  <a:close/>
                  <a:moveTo>
                    <a:pt x="75" y="198"/>
                  </a:moveTo>
                  <a:cubicBezTo>
                    <a:pt x="78" y="202"/>
                    <a:pt x="80" y="204"/>
                    <a:pt x="82" y="207"/>
                  </a:cubicBezTo>
                  <a:cubicBezTo>
                    <a:pt x="85" y="204"/>
                    <a:pt x="88" y="200"/>
                    <a:pt x="91" y="197"/>
                  </a:cubicBezTo>
                  <a:cubicBezTo>
                    <a:pt x="94" y="193"/>
                    <a:pt x="94" y="193"/>
                    <a:pt x="94" y="193"/>
                  </a:cubicBezTo>
                  <a:cubicBezTo>
                    <a:pt x="93" y="191"/>
                    <a:pt x="92" y="189"/>
                    <a:pt x="91" y="186"/>
                  </a:cubicBezTo>
                  <a:cubicBezTo>
                    <a:pt x="87" y="179"/>
                    <a:pt x="84" y="172"/>
                    <a:pt x="83" y="166"/>
                  </a:cubicBezTo>
                  <a:cubicBezTo>
                    <a:pt x="82" y="172"/>
                    <a:pt x="79" y="179"/>
                    <a:pt x="76" y="186"/>
                  </a:cubicBezTo>
                  <a:cubicBezTo>
                    <a:pt x="74" y="189"/>
                    <a:pt x="73" y="192"/>
                    <a:pt x="71" y="194"/>
                  </a:cubicBezTo>
                  <a:lnTo>
                    <a:pt x="75" y="198"/>
                  </a:lnTo>
                  <a:close/>
                  <a:moveTo>
                    <a:pt x="63" y="131"/>
                  </a:moveTo>
                  <a:cubicBezTo>
                    <a:pt x="51" y="152"/>
                    <a:pt x="51" y="170"/>
                    <a:pt x="62" y="183"/>
                  </a:cubicBezTo>
                  <a:cubicBezTo>
                    <a:pt x="64" y="186"/>
                    <a:pt x="66" y="188"/>
                    <a:pt x="68" y="190"/>
                  </a:cubicBezTo>
                  <a:cubicBezTo>
                    <a:pt x="82" y="167"/>
                    <a:pt x="73" y="147"/>
                    <a:pt x="63" y="131"/>
                  </a:cubicBezTo>
                  <a:close/>
                  <a:moveTo>
                    <a:pt x="103" y="132"/>
                  </a:moveTo>
                  <a:cubicBezTo>
                    <a:pt x="93" y="147"/>
                    <a:pt x="84" y="166"/>
                    <a:pt x="98" y="189"/>
                  </a:cubicBezTo>
                  <a:cubicBezTo>
                    <a:pt x="99" y="187"/>
                    <a:pt x="100" y="185"/>
                    <a:pt x="102" y="183"/>
                  </a:cubicBezTo>
                  <a:cubicBezTo>
                    <a:pt x="113" y="170"/>
                    <a:pt x="113" y="153"/>
                    <a:pt x="103" y="132"/>
                  </a:cubicBezTo>
                  <a:close/>
                  <a:moveTo>
                    <a:pt x="71" y="118"/>
                  </a:moveTo>
                  <a:cubicBezTo>
                    <a:pt x="76" y="126"/>
                    <a:pt x="81" y="135"/>
                    <a:pt x="83" y="146"/>
                  </a:cubicBezTo>
                  <a:cubicBezTo>
                    <a:pt x="85" y="135"/>
                    <a:pt x="90" y="126"/>
                    <a:pt x="95" y="119"/>
                  </a:cubicBezTo>
                  <a:cubicBezTo>
                    <a:pt x="91" y="114"/>
                    <a:pt x="87" y="108"/>
                    <a:pt x="82" y="101"/>
                  </a:cubicBezTo>
                  <a:cubicBezTo>
                    <a:pt x="77" y="108"/>
                    <a:pt x="74" y="113"/>
                    <a:pt x="71" y="118"/>
                  </a:cubicBezTo>
                  <a:close/>
                  <a:moveTo>
                    <a:pt x="90" y="91"/>
                  </a:moveTo>
                  <a:cubicBezTo>
                    <a:pt x="94" y="97"/>
                    <a:pt x="98" y="103"/>
                    <a:pt x="101" y="109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109" y="99"/>
                    <a:pt x="116" y="88"/>
                    <a:pt x="120" y="76"/>
                  </a:cubicBezTo>
                  <a:cubicBezTo>
                    <a:pt x="131" y="40"/>
                    <a:pt x="104" y="17"/>
                    <a:pt x="89" y="7"/>
                  </a:cubicBezTo>
                  <a:cubicBezTo>
                    <a:pt x="99" y="19"/>
                    <a:pt x="116" y="44"/>
                    <a:pt x="108" y="66"/>
                  </a:cubicBezTo>
                  <a:cubicBezTo>
                    <a:pt x="105" y="72"/>
                    <a:pt x="98" y="82"/>
                    <a:pt x="90" y="91"/>
                  </a:cubicBezTo>
                  <a:close/>
                  <a:moveTo>
                    <a:pt x="77" y="8"/>
                  </a:moveTo>
                  <a:cubicBezTo>
                    <a:pt x="62" y="17"/>
                    <a:pt x="35" y="40"/>
                    <a:pt x="47" y="76"/>
                  </a:cubicBezTo>
                  <a:cubicBezTo>
                    <a:pt x="50" y="88"/>
                    <a:pt x="57" y="98"/>
                    <a:pt x="64" y="108"/>
                  </a:cubicBezTo>
                  <a:cubicBezTo>
                    <a:pt x="67" y="102"/>
                    <a:pt x="71" y="96"/>
                    <a:pt x="74" y="91"/>
                  </a:cubicBezTo>
                  <a:cubicBezTo>
                    <a:pt x="67" y="82"/>
                    <a:pt x="60" y="72"/>
                    <a:pt x="57" y="66"/>
                  </a:cubicBezTo>
                  <a:cubicBezTo>
                    <a:pt x="48" y="44"/>
                    <a:pt x="66" y="20"/>
                    <a:pt x="77" y="8"/>
                  </a:cubicBezTo>
                  <a:close/>
                  <a:moveTo>
                    <a:pt x="83" y="6"/>
                  </a:moveTo>
                  <a:cubicBezTo>
                    <a:pt x="78" y="16"/>
                    <a:pt x="64" y="45"/>
                    <a:pt x="76" y="69"/>
                  </a:cubicBezTo>
                  <a:cubicBezTo>
                    <a:pt x="78" y="72"/>
                    <a:pt x="80" y="75"/>
                    <a:pt x="82" y="79"/>
                  </a:cubicBezTo>
                  <a:cubicBezTo>
                    <a:pt x="84" y="76"/>
                    <a:pt x="86" y="72"/>
                    <a:pt x="88" y="69"/>
                  </a:cubicBezTo>
                  <a:cubicBezTo>
                    <a:pt x="100" y="45"/>
                    <a:pt x="88" y="16"/>
                    <a:pt x="83" y="6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7"/>
            <p:cNvSpPr>
              <a:spLocks noEditPoints="1"/>
            </p:cNvSpPr>
            <p:nvPr/>
          </p:nvSpPr>
          <p:spPr bwMode="auto">
            <a:xfrm>
              <a:off x="-7937" y="5594350"/>
              <a:ext cx="1273175" cy="1266825"/>
            </a:xfrm>
            <a:custGeom>
              <a:avLst/>
              <a:gdLst>
                <a:gd name="T0" fmla="*/ 134 w 401"/>
                <a:gd name="T1" fmla="*/ 267 h 399"/>
                <a:gd name="T2" fmla="*/ 320 w 401"/>
                <a:gd name="T3" fmla="*/ 262 h 399"/>
                <a:gd name="T4" fmla="*/ 217 w 401"/>
                <a:gd name="T5" fmla="*/ 342 h 399"/>
                <a:gd name="T6" fmla="*/ 69 w 401"/>
                <a:gd name="T7" fmla="*/ 365 h 399"/>
                <a:gd name="T8" fmla="*/ 50 w 401"/>
                <a:gd name="T9" fmla="*/ 293 h 399"/>
                <a:gd name="T10" fmla="*/ 84 w 401"/>
                <a:gd name="T11" fmla="*/ 1 h 399"/>
                <a:gd name="T12" fmla="*/ 83 w 401"/>
                <a:gd name="T13" fmla="*/ 81 h 399"/>
                <a:gd name="T14" fmla="*/ 65 w 401"/>
                <a:gd name="T15" fmla="*/ 110 h 399"/>
                <a:gd name="T16" fmla="*/ 96 w 401"/>
                <a:gd name="T17" fmla="*/ 120 h 399"/>
                <a:gd name="T18" fmla="*/ 69 w 401"/>
                <a:gd name="T19" fmla="*/ 192 h 399"/>
                <a:gd name="T20" fmla="*/ 92 w 401"/>
                <a:gd name="T21" fmla="*/ 187 h 399"/>
                <a:gd name="T22" fmla="*/ 87 w 401"/>
                <a:gd name="T23" fmla="*/ 214 h 399"/>
                <a:gd name="T24" fmla="*/ 63 w 401"/>
                <a:gd name="T25" fmla="*/ 294 h 399"/>
                <a:gd name="T26" fmla="*/ 203 w 401"/>
                <a:gd name="T27" fmla="*/ 303 h 399"/>
                <a:gd name="T28" fmla="*/ 395 w 401"/>
                <a:gd name="T29" fmla="*/ 314 h 399"/>
                <a:gd name="T30" fmla="*/ 83 w 401"/>
                <a:gd name="T31" fmla="*/ 280 h 399"/>
                <a:gd name="T32" fmla="*/ 211 w 401"/>
                <a:gd name="T33" fmla="*/ 303 h 399"/>
                <a:gd name="T34" fmla="*/ 36 w 401"/>
                <a:gd name="T35" fmla="*/ 332 h 399"/>
                <a:gd name="T36" fmla="*/ 214 w 401"/>
                <a:gd name="T37" fmla="*/ 325 h 399"/>
                <a:gd name="T38" fmla="*/ 395 w 401"/>
                <a:gd name="T39" fmla="*/ 316 h 399"/>
                <a:gd name="T40" fmla="*/ 121 w 401"/>
                <a:gd name="T41" fmla="*/ 318 h 399"/>
                <a:gd name="T42" fmla="*/ 163 w 401"/>
                <a:gd name="T43" fmla="*/ 311 h 399"/>
                <a:gd name="T44" fmla="*/ 65 w 401"/>
                <a:gd name="T45" fmla="*/ 319 h 399"/>
                <a:gd name="T46" fmla="*/ 395 w 401"/>
                <a:gd name="T47" fmla="*/ 320 h 399"/>
                <a:gd name="T48" fmla="*/ 187 w 401"/>
                <a:gd name="T49" fmla="*/ 322 h 399"/>
                <a:gd name="T50" fmla="*/ 240 w 401"/>
                <a:gd name="T51" fmla="*/ 346 h 399"/>
                <a:gd name="T52" fmla="*/ 33 w 401"/>
                <a:gd name="T53" fmla="*/ 384 h 399"/>
                <a:gd name="T54" fmla="*/ 94 w 401"/>
                <a:gd name="T55" fmla="*/ 335 h 399"/>
                <a:gd name="T56" fmla="*/ 58 w 401"/>
                <a:gd name="T57" fmla="*/ 185 h 399"/>
                <a:gd name="T58" fmla="*/ 26 w 401"/>
                <a:gd name="T59" fmla="*/ 297 h 399"/>
                <a:gd name="T60" fmla="*/ 19 w 401"/>
                <a:gd name="T61" fmla="*/ 399 h 399"/>
                <a:gd name="T62" fmla="*/ 205 w 401"/>
                <a:gd name="T63" fmla="*/ 336 h 399"/>
                <a:gd name="T64" fmla="*/ 334 w 401"/>
                <a:gd name="T65" fmla="*/ 375 h 399"/>
                <a:gd name="T66" fmla="*/ 391 w 401"/>
                <a:gd name="T67" fmla="*/ 299 h 399"/>
                <a:gd name="T68" fmla="*/ 207 w 401"/>
                <a:gd name="T69" fmla="*/ 299 h 399"/>
                <a:gd name="T70" fmla="*/ 103 w 401"/>
                <a:gd name="T71" fmla="*/ 196 h 399"/>
                <a:gd name="T72" fmla="*/ 84 w 401"/>
                <a:gd name="T73" fmla="*/ 0 h 399"/>
                <a:gd name="T74" fmla="*/ 83 w 401"/>
                <a:gd name="T75" fmla="*/ 79 h 399"/>
                <a:gd name="T76" fmla="*/ 92 w 401"/>
                <a:gd name="T77" fmla="*/ 92 h 399"/>
                <a:gd name="T78" fmla="*/ 72 w 401"/>
                <a:gd name="T79" fmla="*/ 119 h 399"/>
                <a:gd name="T80" fmla="*/ 64 w 401"/>
                <a:gd name="T81" fmla="*/ 133 h 399"/>
                <a:gd name="T82" fmla="*/ 77 w 401"/>
                <a:gd name="T83" fmla="*/ 188 h 399"/>
                <a:gd name="T84" fmla="*/ 73 w 401"/>
                <a:gd name="T85" fmla="*/ 195 h 399"/>
                <a:gd name="T86" fmla="*/ 88 w 401"/>
                <a:gd name="T87" fmla="*/ 214 h 399"/>
                <a:gd name="T88" fmla="*/ 62 w 401"/>
                <a:gd name="T89" fmla="*/ 291 h 399"/>
                <a:gd name="T90" fmla="*/ 201 w 401"/>
                <a:gd name="T91" fmla="*/ 303 h 399"/>
                <a:gd name="T92" fmla="*/ 292 w 401"/>
                <a:gd name="T93" fmla="*/ 299 h 399"/>
                <a:gd name="T94" fmla="*/ 292 w 401"/>
                <a:gd name="T95" fmla="*/ 299 h 399"/>
                <a:gd name="T96" fmla="*/ 217 w 401"/>
                <a:gd name="T97" fmla="*/ 298 h 399"/>
                <a:gd name="T98" fmla="*/ 62 w 401"/>
                <a:gd name="T99" fmla="*/ 296 h 399"/>
                <a:gd name="T100" fmla="*/ 257 w 401"/>
                <a:gd name="T101" fmla="*/ 317 h 399"/>
                <a:gd name="T102" fmla="*/ 207 w 401"/>
                <a:gd name="T103" fmla="*/ 306 h 399"/>
                <a:gd name="T104" fmla="*/ 322 w 401"/>
                <a:gd name="T105" fmla="*/ 318 h 399"/>
                <a:gd name="T106" fmla="*/ 89 w 401"/>
                <a:gd name="T107" fmla="*/ 318 h 399"/>
                <a:gd name="T108" fmla="*/ 163 w 401"/>
                <a:gd name="T109" fmla="*/ 312 h 399"/>
                <a:gd name="T110" fmla="*/ 65 w 401"/>
                <a:gd name="T111" fmla="*/ 318 h 399"/>
                <a:gd name="T112" fmla="*/ 146 w 401"/>
                <a:gd name="T113" fmla="*/ 356 h 399"/>
                <a:gd name="T114" fmla="*/ 240 w 401"/>
                <a:gd name="T115" fmla="*/ 345 h 399"/>
                <a:gd name="T116" fmla="*/ 293 w 401"/>
                <a:gd name="T117" fmla="*/ 336 h 399"/>
                <a:gd name="T118" fmla="*/ 33 w 401"/>
                <a:gd name="T119" fmla="*/ 383 h 399"/>
                <a:gd name="T120" fmla="*/ 95 w 401"/>
                <a:gd name="T121" fmla="*/ 337 h 399"/>
                <a:gd name="T122" fmla="*/ 85 w 401"/>
                <a:gd name="T123" fmla="*/ 359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1" h="399">
                  <a:moveTo>
                    <a:pt x="84" y="1"/>
                  </a:moveTo>
                  <a:cubicBezTo>
                    <a:pt x="85" y="1"/>
                    <a:pt x="155" y="35"/>
                    <a:pt x="139" y="81"/>
                  </a:cubicBezTo>
                  <a:cubicBezTo>
                    <a:pt x="134" y="95"/>
                    <a:pt x="120" y="110"/>
                    <a:pt x="109" y="125"/>
                  </a:cubicBezTo>
                  <a:cubicBezTo>
                    <a:pt x="118" y="144"/>
                    <a:pt x="121" y="165"/>
                    <a:pt x="108" y="184"/>
                  </a:cubicBezTo>
                  <a:cubicBezTo>
                    <a:pt x="105" y="188"/>
                    <a:pt x="103" y="191"/>
                    <a:pt x="101" y="194"/>
                  </a:cubicBezTo>
                  <a:cubicBezTo>
                    <a:pt x="101" y="195"/>
                    <a:pt x="102" y="196"/>
                    <a:pt x="102" y="196"/>
                  </a:cubicBezTo>
                  <a:cubicBezTo>
                    <a:pt x="126" y="228"/>
                    <a:pt x="143" y="247"/>
                    <a:pt x="134" y="267"/>
                  </a:cubicBezTo>
                  <a:cubicBezTo>
                    <a:pt x="138" y="265"/>
                    <a:pt x="141" y="264"/>
                    <a:pt x="145" y="264"/>
                  </a:cubicBezTo>
                  <a:cubicBezTo>
                    <a:pt x="161" y="264"/>
                    <a:pt x="179" y="280"/>
                    <a:pt x="205" y="299"/>
                  </a:cubicBezTo>
                  <a:cubicBezTo>
                    <a:pt x="206" y="299"/>
                    <a:pt x="206" y="300"/>
                    <a:pt x="207" y="300"/>
                  </a:cubicBezTo>
                  <a:cubicBezTo>
                    <a:pt x="210" y="298"/>
                    <a:pt x="213" y="296"/>
                    <a:pt x="217" y="293"/>
                  </a:cubicBezTo>
                  <a:cubicBezTo>
                    <a:pt x="226" y="287"/>
                    <a:pt x="236" y="284"/>
                    <a:pt x="245" y="284"/>
                  </a:cubicBezTo>
                  <a:cubicBezTo>
                    <a:pt x="256" y="284"/>
                    <a:pt x="266" y="288"/>
                    <a:pt x="277" y="292"/>
                  </a:cubicBezTo>
                  <a:cubicBezTo>
                    <a:pt x="292" y="281"/>
                    <a:pt x="306" y="267"/>
                    <a:pt x="320" y="262"/>
                  </a:cubicBezTo>
                  <a:cubicBezTo>
                    <a:pt x="325" y="261"/>
                    <a:pt x="329" y="260"/>
                    <a:pt x="334" y="260"/>
                  </a:cubicBezTo>
                  <a:cubicBezTo>
                    <a:pt x="373" y="260"/>
                    <a:pt x="400" y="317"/>
                    <a:pt x="400" y="317"/>
                  </a:cubicBezTo>
                  <a:cubicBezTo>
                    <a:pt x="400" y="317"/>
                    <a:pt x="373" y="374"/>
                    <a:pt x="334" y="374"/>
                  </a:cubicBezTo>
                  <a:cubicBezTo>
                    <a:pt x="329" y="374"/>
                    <a:pt x="325" y="373"/>
                    <a:pt x="320" y="371"/>
                  </a:cubicBezTo>
                  <a:cubicBezTo>
                    <a:pt x="306" y="367"/>
                    <a:pt x="293" y="354"/>
                    <a:pt x="278" y="343"/>
                  </a:cubicBezTo>
                  <a:cubicBezTo>
                    <a:pt x="267" y="348"/>
                    <a:pt x="256" y="351"/>
                    <a:pt x="245" y="351"/>
                  </a:cubicBezTo>
                  <a:cubicBezTo>
                    <a:pt x="236" y="351"/>
                    <a:pt x="226" y="349"/>
                    <a:pt x="217" y="342"/>
                  </a:cubicBezTo>
                  <a:cubicBezTo>
                    <a:pt x="213" y="339"/>
                    <a:pt x="209" y="337"/>
                    <a:pt x="206" y="334"/>
                  </a:cubicBezTo>
                  <a:cubicBezTo>
                    <a:pt x="205" y="335"/>
                    <a:pt x="205" y="335"/>
                    <a:pt x="205" y="335"/>
                  </a:cubicBezTo>
                  <a:cubicBezTo>
                    <a:pt x="179" y="354"/>
                    <a:pt x="161" y="369"/>
                    <a:pt x="145" y="369"/>
                  </a:cubicBezTo>
                  <a:cubicBezTo>
                    <a:pt x="133" y="369"/>
                    <a:pt x="121" y="361"/>
                    <a:pt x="107" y="339"/>
                  </a:cubicBezTo>
                  <a:cubicBezTo>
                    <a:pt x="108" y="346"/>
                    <a:pt x="109" y="364"/>
                    <a:pt x="104" y="374"/>
                  </a:cubicBezTo>
                  <a:cubicBezTo>
                    <a:pt x="101" y="379"/>
                    <a:pt x="95" y="382"/>
                    <a:pt x="90" y="382"/>
                  </a:cubicBezTo>
                  <a:cubicBezTo>
                    <a:pt x="82" y="382"/>
                    <a:pt x="74" y="377"/>
                    <a:pt x="69" y="365"/>
                  </a:cubicBezTo>
                  <a:cubicBezTo>
                    <a:pt x="54" y="396"/>
                    <a:pt x="25" y="398"/>
                    <a:pt x="19" y="398"/>
                  </a:cubicBezTo>
                  <a:cubicBezTo>
                    <a:pt x="18" y="398"/>
                    <a:pt x="18" y="398"/>
                    <a:pt x="18" y="398"/>
                  </a:cubicBezTo>
                  <a:cubicBezTo>
                    <a:pt x="17" y="398"/>
                    <a:pt x="16" y="398"/>
                    <a:pt x="16" y="398"/>
                  </a:cubicBezTo>
                  <a:cubicBezTo>
                    <a:pt x="7" y="398"/>
                    <a:pt x="3" y="392"/>
                    <a:pt x="3" y="384"/>
                  </a:cubicBezTo>
                  <a:cubicBezTo>
                    <a:pt x="3" y="384"/>
                    <a:pt x="1" y="350"/>
                    <a:pt x="36" y="332"/>
                  </a:cubicBezTo>
                  <a:cubicBezTo>
                    <a:pt x="15" y="324"/>
                    <a:pt x="15" y="304"/>
                    <a:pt x="27" y="298"/>
                  </a:cubicBezTo>
                  <a:cubicBezTo>
                    <a:pt x="33" y="294"/>
                    <a:pt x="42" y="293"/>
                    <a:pt x="50" y="293"/>
                  </a:cubicBezTo>
                  <a:cubicBezTo>
                    <a:pt x="55" y="293"/>
                    <a:pt x="59" y="294"/>
                    <a:pt x="62" y="294"/>
                  </a:cubicBezTo>
                  <a:cubicBezTo>
                    <a:pt x="11" y="262"/>
                    <a:pt x="32" y="242"/>
                    <a:pt x="66" y="196"/>
                  </a:cubicBezTo>
                  <a:cubicBezTo>
                    <a:pt x="66" y="196"/>
                    <a:pt x="66" y="196"/>
                    <a:pt x="67" y="195"/>
                  </a:cubicBezTo>
                  <a:cubicBezTo>
                    <a:pt x="64" y="192"/>
                    <a:pt x="62" y="188"/>
                    <a:pt x="59" y="184"/>
                  </a:cubicBezTo>
                  <a:cubicBezTo>
                    <a:pt x="45" y="165"/>
                    <a:pt x="49" y="143"/>
                    <a:pt x="58" y="123"/>
                  </a:cubicBezTo>
                  <a:cubicBezTo>
                    <a:pt x="47" y="109"/>
                    <a:pt x="34" y="95"/>
                    <a:pt x="30" y="81"/>
                  </a:cubicBezTo>
                  <a:cubicBezTo>
                    <a:pt x="14" y="35"/>
                    <a:pt x="84" y="1"/>
                    <a:pt x="84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4" y="1"/>
                    <a:pt x="84" y="1"/>
                    <a:pt x="84" y="1"/>
                  </a:cubicBezTo>
                  <a:moveTo>
                    <a:pt x="83" y="81"/>
                  </a:moveTo>
                  <a:cubicBezTo>
                    <a:pt x="86" y="77"/>
                    <a:pt x="88" y="74"/>
                    <a:pt x="90" y="70"/>
                  </a:cubicBezTo>
                  <a:cubicBezTo>
                    <a:pt x="102" y="46"/>
                    <a:pt x="89" y="16"/>
                    <a:pt x="84" y="6"/>
                  </a:cubicBezTo>
                  <a:cubicBezTo>
                    <a:pt x="80" y="14"/>
                    <a:pt x="64" y="45"/>
                    <a:pt x="77" y="70"/>
                  </a:cubicBezTo>
                  <a:cubicBezTo>
                    <a:pt x="79" y="74"/>
                    <a:pt x="81" y="77"/>
                    <a:pt x="83" y="81"/>
                  </a:cubicBezTo>
                  <a:moveTo>
                    <a:pt x="102" y="111"/>
                  </a:moveTo>
                  <a:cubicBezTo>
                    <a:pt x="110" y="101"/>
                    <a:pt x="117" y="90"/>
                    <a:pt x="121" y="77"/>
                  </a:cubicBezTo>
                  <a:cubicBezTo>
                    <a:pt x="133" y="38"/>
                    <a:pt x="101" y="15"/>
                    <a:pt x="87" y="6"/>
                  </a:cubicBezTo>
                  <a:cubicBezTo>
                    <a:pt x="96" y="16"/>
                    <a:pt x="117" y="44"/>
                    <a:pt x="108" y="67"/>
                  </a:cubicBezTo>
                  <a:cubicBezTo>
                    <a:pt x="106" y="73"/>
                    <a:pt x="99" y="82"/>
                    <a:pt x="91" y="92"/>
                  </a:cubicBezTo>
                  <a:cubicBezTo>
                    <a:pt x="94" y="98"/>
                    <a:pt x="98" y="105"/>
                    <a:pt x="102" y="111"/>
                  </a:cubicBezTo>
                  <a:moveTo>
                    <a:pt x="65" y="110"/>
                  </a:moveTo>
                  <a:cubicBezTo>
                    <a:pt x="69" y="104"/>
                    <a:pt x="72" y="98"/>
                    <a:pt x="76" y="92"/>
                  </a:cubicBezTo>
                  <a:cubicBezTo>
                    <a:pt x="68" y="82"/>
                    <a:pt x="61" y="73"/>
                    <a:pt x="58" y="67"/>
                  </a:cubicBezTo>
                  <a:cubicBezTo>
                    <a:pt x="49" y="43"/>
                    <a:pt x="72" y="16"/>
                    <a:pt x="81" y="6"/>
                  </a:cubicBezTo>
                  <a:cubicBezTo>
                    <a:pt x="67" y="15"/>
                    <a:pt x="35" y="39"/>
                    <a:pt x="47" y="77"/>
                  </a:cubicBezTo>
                  <a:cubicBezTo>
                    <a:pt x="51" y="89"/>
                    <a:pt x="58" y="100"/>
                    <a:pt x="65" y="110"/>
                  </a:cubicBezTo>
                  <a:moveTo>
                    <a:pt x="84" y="150"/>
                  </a:moveTo>
                  <a:cubicBezTo>
                    <a:pt x="86" y="139"/>
                    <a:pt x="91" y="129"/>
                    <a:pt x="96" y="120"/>
                  </a:cubicBezTo>
                  <a:cubicBezTo>
                    <a:pt x="92" y="114"/>
                    <a:pt x="88" y="108"/>
                    <a:pt x="83" y="102"/>
                  </a:cubicBezTo>
                  <a:cubicBezTo>
                    <a:pt x="79" y="107"/>
                    <a:pt x="75" y="113"/>
                    <a:pt x="71" y="119"/>
                  </a:cubicBezTo>
                  <a:cubicBezTo>
                    <a:pt x="77" y="128"/>
                    <a:pt x="83" y="138"/>
                    <a:pt x="84" y="150"/>
                  </a:cubicBezTo>
                  <a:moveTo>
                    <a:pt x="69" y="192"/>
                  </a:moveTo>
                  <a:cubicBezTo>
                    <a:pt x="83" y="169"/>
                    <a:pt x="76" y="149"/>
                    <a:pt x="64" y="131"/>
                  </a:cubicBezTo>
                  <a:cubicBezTo>
                    <a:pt x="54" y="149"/>
                    <a:pt x="50" y="168"/>
                    <a:pt x="63" y="185"/>
                  </a:cubicBezTo>
                  <a:cubicBezTo>
                    <a:pt x="65" y="187"/>
                    <a:pt x="67" y="190"/>
                    <a:pt x="69" y="192"/>
                  </a:cubicBezTo>
                  <a:moveTo>
                    <a:pt x="98" y="191"/>
                  </a:moveTo>
                  <a:cubicBezTo>
                    <a:pt x="100" y="189"/>
                    <a:pt x="102" y="187"/>
                    <a:pt x="103" y="185"/>
                  </a:cubicBezTo>
                  <a:cubicBezTo>
                    <a:pt x="116" y="169"/>
                    <a:pt x="113" y="150"/>
                    <a:pt x="104" y="132"/>
                  </a:cubicBezTo>
                  <a:cubicBezTo>
                    <a:pt x="92" y="150"/>
                    <a:pt x="85" y="169"/>
                    <a:pt x="98" y="191"/>
                  </a:cubicBezTo>
                  <a:moveTo>
                    <a:pt x="83" y="209"/>
                  </a:moveTo>
                  <a:cubicBezTo>
                    <a:pt x="87" y="205"/>
                    <a:pt x="91" y="200"/>
                    <a:pt x="96" y="194"/>
                  </a:cubicBezTo>
                  <a:cubicBezTo>
                    <a:pt x="94" y="192"/>
                    <a:pt x="93" y="189"/>
                    <a:pt x="92" y="187"/>
                  </a:cubicBezTo>
                  <a:cubicBezTo>
                    <a:pt x="88" y="178"/>
                    <a:pt x="85" y="171"/>
                    <a:pt x="84" y="163"/>
                  </a:cubicBezTo>
                  <a:cubicBezTo>
                    <a:pt x="83" y="171"/>
                    <a:pt x="81" y="178"/>
                    <a:pt x="76" y="187"/>
                  </a:cubicBezTo>
                  <a:cubicBezTo>
                    <a:pt x="75" y="190"/>
                    <a:pt x="73" y="193"/>
                    <a:pt x="72" y="195"/>
                  </a:cubicBezTo>
                  <a:cubicBezTo>
                    <a:pt x="76" y="200"/>
                    <a:pt x="80" y="205"/>
                    <a:pt x="83" y="209"/>
                  </a:cubicBezTo>
                  <a:moveTo>
                    <a:pt x="105" y="294"/>
                  </a:moveTo>
                  <a:cubicBezTo>
                    <a:pt x="142" y="257"/>
                    <a:pt x="117" y="229"/>
                    <a:pt x="98" y="198"/>
                  </a:cubicBezTo>
                  <a:cubicBezTo>
                    <a:pt x="94" y="204"/>
                    <a:pt x="90" y="209"/>
                    <a:pt x="87" y="214"/>
                  </a:cubicBezTo>
                  <a:cubicBezTo>
                    <a:pt x="103" y="235"/>
                    <a:pt x="107" y="246"/>
                    <a:pt x="91" y="269"/>
                  </a:cubicBezTo>
                  <a:cubicBezTo>
                    <a:pt x="99" y="280"/>
                    <a:pt x="103" y="288"/>
                    <a:pt x="105" y="294"/>
                  </a:cubicBezTo>
                  <a:moveTo>
                    <a:pt x="63" y="294"/>
                  </a:moveTo>
                  <a:cubicBezTo>
                    <a:pt x="64" y="287"/>
                    <a:pt x="67" y="279"/>
                    <a:pt x="75" y="269"/>
                  </a:cubicBezTo>
                  <a:cubicBezTo>
                    <a:pt x="60" y="246"/>
                    <a:pt x="63" y="235"/>
                    <a:pt x="79" y="214"/>
                  </a:cubicBezTo>
                  <a:cubicBezTo>
                    <a:pt x="77" y="210"/>
                    <a:pt x="73" y="205"/>
                    <a:pt x="69" y="199"/>
                  </a:cubicBezTo>
                  <a:cubicBezTo>
                    <a:pt x="51" y="230"/>
                    <a:pt x="27" y="257"/>
                    <a:pt x="63" y="294"/>
                  </a:cubicBezTo>
                  <a:moveTo>
                    <a:pt x="83" y="257"/>
                  </a:moveTo>
                  <a:cubicBezTo>
                    <a:pt x="92" y="242"/>
                    <a:pt x="92" y="234"/>
                    <a:pt x="83" y="220"/>
                  </a:cubicBezTo>
                  <a:cubicBezTo>
                    <a:pt x="75" y="234"/>
                    <a:pt x="74" y="242"/>
                    <a:pt x="83" y="257"/>
                  </a:cubicBezTo>
                  <a:moveTo>
                    <a:pt x="133" y="310"/>
                  </a:moveTo>
                  <a:cubicBezTo>
                    <a:pt x="143" y="303"/>
                    <a:pt x="150" y="300"/>
                    <a:pt x="158" y="300"/>
                  </a:cubicBezTo>
                  <a:cubicBezTo>
                    <a:pt x="167" y="300"/>
                    <a:pt x="176" y="305"/>
                    <a:pt x="187" y="314"/>
                  </a:cubicBezTo>
                  <a:cubicBezTo>
                    <a:pt x="192" y="311"/>
                    <a:pt x="197" y="307"/>
                    <a:pt x="203" y="303"/>
                  </a:cubicBezTo>
                  <a:cubicBezTo>
                    <a:pt x="184" y="291"/>
                    <a:pt x="166" y="277"/>
                    <a:pt x="146" y="277"/>
                  </a:cubicBezTo>
                  <a:cubicBezTo>
                    <a:pt x="134" y="277"/>
                    <a:pt x="121" y="282"/>
                    <a:pt x="107" y="296"/>
                  </a:cubicBezTo>
                  <a:cubicBezTo>
                    <a:pt x="113" y="298"/>
                    <a:pt x="122" y="302"/>
                    <a:pt x="133" y="310"/>
                  </a:cubicBezTo>
                  <a:moveTo>
                    <a:pt x="309" y="310"/>
                  </a:moveTo>
                  <a:cubicBezTo>
                    <a:pt x="319" y="302"/>
                    <a:pt x="328" y="295"/>
                    <a:pt x="335" y="293"/>
                  </a:cubicBezTo>
                  <a:cubicBezTo>
                    <a:pt x="339" y="291"/>
                    <a:pt x="343" y="291"/>
                    <a:pt x="347" y="291"/>
                  </a:cubicBezTo>
                  <a:cubicBezTo>
                    <a:pt x="366" y="291"/>
                    <a:pt x="387" y="306"/>
                    <a:pt x="395" y="314"/>
                  </a:cubicBezTo>
                  <a:cubicBezTo>
                    <a:pt x="388" y="302"/>
                    <a:pt x="370" y="277"/>
                    <a:pt x="341" y="277"/>
                  </a:cubicBezTo>
                  <a:cubicBezTo>
                    <a:pt x="335" y="277"/>
                    <a:pt x="330" y="278"/>
                    <a:pt x="324" y="280"/>
                  </a:cubicBezTo>
                  <a:cubicBezTo>
                    <a:pt x="311" y="284"/>
                    <a:pt x="301" y="291"/>
                    <a:pt x="290" y="299"/>
                  </a:cubicBezTo>
                  <a:cubicBezTo>
                    <a:pt x="297" y="302"/>
                    <a:pt x="303" y="307"/>
                    <a:pt x="309" y="310"/>
                  </a:cubicBezTo>
                  <a:moveTo>
                    <a:pt x="83" y="313"/>
                  </a:moveTo>
                  <a:cubicBezTo>
                    <a:pt x="83" y="313"/>
                    <a:pt x="91" y="308"/>
                    <a:pt x="91" y="300"/>
                  </a:cubicBezTo>
                  <a:cubicBezTo>
                    <a:pt x="92" y="293"/>
                    <a:pt x="91" y="289"/>
                    <a:pt x="83" y="280"/>
                  </a:cubicBezTo>
                  <a:cubicBezTo>
                    <a:pt x="67" y="306"/>
                    <a:pt x="83" y="313"/>
                    <a:pt x="83" y="313"/>
                  </a:cubicBezTo>
                  <a:cubicBezTo>
                    <a:pt x="83" y="313"/>
                    <a:pt x="83" y="313"/>
                    <a:pt x="83" y="313"/>
                  </a:cubicBezTo>
                  <a:moveTo>
                    <a:pt x="235" y="310"/>
                  </a:moveTo>
                  <a:cubicBezTo>
                    <a:pt x="247" y="310"/>
                    <a:pt x="258" y="304"/>
                    <a:pt x="269" y="297"/>
                  </a:cubicBezTo>
                  <a:cubicBezTo>
                    <a:pt x="259" y="292"/>
                    <a:pt x="250" y="289"/>
                    <a:pt x="240" y="289"/>
                  </a:cubicBezTo>
                  <a:cubicBezTo>
                    <a:pt x="232" y="289"/>
                    <a:pt x="224" y="292"/>
                    <a:pt x="217" y="298"/>
                  </a:cubicBezTo>
                  <a:cubicBezTo>
                    <a:pt x="215" y="299"/>
                    <a:pt x="213" y="301"/>
                    <a:pt x="211" y="303"/>
                  </a:cubicBezTo>
                  <a:cubicBezTo>
                    <a:pt x="219" y="308"/>
                    <a:pt x="227" y="310"/>
                    <a:pt x="235" y="310"/>
                  </a:cubicBezTo>
                  <a:moveTo>
                    <a:pt x="36" y="332"/>
                  </a:moveTo>
                  <a:cubicBezTo>
                    <a:pt x="43" y="329"/>
                    <a:pt x="52" y="327"/>
                    <a:pt x="63" y="325"/>
                  </a:cubicBezTo>
                  <a:cubicBezTo>
                    <a:pt x="52" y="323"/>
                    <a:pt x="43" y="317"/>
                    <a:pt x="43" y="317"/>
                  </a:cubicBezTo>
                  <a:cubicBezTo>
                    <a:pt x="51" y="311"/>
                    <a:pt x="58" y="307"/>
                    <a:pt x="66" y="307"/>
                  </a:cubicBezTo>
                  <a:cubicBezTo>
                    <a:pt x="63" y="304"/>
                    <a:pt x="62" y="300"/>
                    <a:pt x="63" y="295"/>
                  </a:cubicBezTo>
                  <a:cubicBezTo>
                    <a:pt x="31" y="298"/>
                    <a:pt x="36" y="328"/>
                    <a:pt x="36" y="332"/>
                  </a:cubicBezTo>
                  <a:moveTo>
                    <a:pt x="283" y="330"/>
                  </a:moveTo>
                  <a:cubicBezTo>
                    <a:pt x="288" y="326"/>
                    <a:pt x="294" y="322"/>
                    <a:pt x="300" y="318"/>
                  </a:cubicBezTo>
                  <a:cubicBezTo>
                    <a:pt x="294" y="313"/>
                    <a:pt x="288" y="309"/>
                    <a:pt x="281" y="305"/>
                  </a:cubicBezTo>
                  <a:cubicBezTo>
                    <a:pt x="272" y="310"/>
                    <a:pt x="263" y="315"/>
                    <a:pt x="252" y="317"/>
                  </a:cubicBezTo>
                  <a:cubicBezTo>
                    <a:pt x="263" y="318"/>
                    <a:pt x="273" y="324"/>
                    <a:pt x="283" y="330"/>
                  </a:cubicBezTo>
                  <a:moveTo>
                    <a:pt x="206" y="329"/>
                  </a:moveTo>
                  <a:cubicBezTo>
                    <a:pt x="209" y="328"/>
                    <a:pt x="211" y="326"/>
                    <a:pt x="214" y="325"/>
                  </a:cubicBezTo>
                  <a:cubicBezTo>
                    <a:pt x="223" y="320"/>
                    <a:pt x="231" y="318"/>
                    <a:pt x="238" y="317"/>
                  </a:cubicBezTo>
                  <a:cubicBezTo>
                    <a:pt x="231" y="316"/>
                    <a:pt x="223" y="313"/>
                    <a:pt x="214" y="309"/>
                  </a:cubicBezTo>
                  <a:cubicBezTo>
                    <a:pt x="212" y="308"/>
                    <a:pt x="210" y="307"/>
                    <a:pt x="207" y="305"/>
                  </a:cubicBezTo>
                  <a:cubicBezTo>
                    <a:pt x="202" y="310"/>
                    <a:pt x="197" y="314"/>
                    <a:pt x="192" y="318"/>
                  </a:cubicBezTo>
                  <a:cubicBezTo>
                    <a:pt x="196" y="321"/>
                    <a:pt x="201" y="325"/>
                    <a:pt x="206" y="329"/>
                  </a:cubicBezTo>
                  <a:moveTo>
                    <a:pt x="353" y="329"/>
                  </a:moveTo>
                  <a:cubicBezTo>
                    <a:pt x="372" y="329"/>
                    <a:pt x="389" y="320"/>
                    <a:pt x="395" y="316"/>
                  </a:cubicBezTo>
                  <a:cubicBezTo>
                    <a:pt x="389" y="313"/>
                    <a:pt x="372" y="306"/>
                    <a:pt x="355" y="306"/>
                  </a:cubicBezTo>
                  <a:cubicBezTo>
                    <a:pt x="347" y="306"/>
                    <a:pt x="339" y="307"/>
                    <a:pt x="331" y="311"/>
                  </a:cubicBezTo>
                  <a:cubicBezTo>
                    <a:pt x="328" y="313"/>
                    <a:pt x="324" y="315"/>
                    <a:pt x="320" y="318"/>
                  </a:cubicBezTo>
                  <a:cubicBezTo>
                    <a:pt x="324" y="320"/>
                    <a:pt x="328" y="322"/>
                    <a:pt x="331" y="324"/>
                  </a:cubicBezTo>
                  <a:cubicBezTo>
                    <a:pt x="338" y="328"/>
                    <a:pt x="346" y="329"/>
                    <a:pt x="353" y="329"/>
                  </a:cubicBezTo>
                  <a:moveTo>
                    <a:pt x="101" y="325"/>
                  </a:moveTo>
                  <a:cubicBezTo>
                    <a:pt x="106" y="325"/>
                    <a:pt x="113" y="323"/>
                    <a:pt x="121" y="318"/>
                  </a:cubicBezTo>
                  <a:cubicBezTo>
                    <a:pt x="114" y="311"/>
                    <a:pt x="110" y="309"/>
                    <a:pt x="104" y="309"/>
                  </a:cubicBezTo>
                  <a:cubicBezTo>
                    <a:pt x="103" y="309"/>
                    <a:pt x="102" y="309"/>
                    <a:pt x="101" y="309"/>
                  </a:cubicBezTo>
                  <a:cubicBezTo>
                    <a:pt x="94" y="310"/>
                    <a:pt x="88" y="318"/>
                    <a:pt x="88" y="318"/>
                  </a:cubicBezTo>
                  <a:cubicBezTo>
                    <a:pt x="88" y="318"/>
                    <a:pt x="91" y="325"/>
                    <a:pt x="101" y="325"/>
                  </a:cubicBezTo>
                  <a:moveTo>
                    <a:pt x="163" y="324"/>
                  </a:moveTo>
                  <a:cubicBezTo>
                    <a:pt x="169" y="324"/>
                    <a:pt x="175" y="322"/>
                    <a:pt x="182" y="318"/>
                  </a:cubicBezTo>
                  <a:cubicBezTo>
                    <a:pt x="175" y="313"/>
                    <a:pt x="169" y="311"/>
                    <a:pt x="163" y="311"/>
                  </a:cubicBezTo>
                  <a:cubicBezTo>
                    <a:pt x="157" y="311"/>
                    <a:pt x="152" y="313"/>
                    <a:pt x="144" y="318"/>
                  </a:cubicBezTo>
                  <a:cubicBezTo>
                    <a:pt x="152" y="322"/>
                    <a:pt x="157" y="324"/>
                    <a:pt x="163" y="324"/>
                  </a:cubicBezTo>
                  <a:moveTo>
                    <a:pt x="65" y="319"/>
                  </a:moveTo>
                  <a:cubicBezTo>
                    <a:pt x="72" y="319"/>
                    <a:pt x="76" y="315"/>
                    <a:pt x="76" y="315"/>
                  </a:cubicBezTo>
                  <a:cubicBezTo>
                    <a:pt x="73" y="313"/>
                    <a:pt x="70" y="312"/>
                    <a:pt x="67" y="312"/>
                  </a:cubicBezTo>
                  <a:cubicBezTo>
                    <a:pt x="60" y="312"/>
                    <a:pt x="55" y="315"/>
                    <a:pt x="55" y="315"/>
                  </a:cubicBezTo>
                  <a:cubicBezTo>
                    <a:pt x="59" y="318"/>
                    <a:pt x="62" y="319"/>
                    <a:pt x="65" y="319"/>
                  </a:cubicBezTo>
                  <a:moveTo>
                    <a:pt x="346" y="345"/>
                  </a:moveTo>
                  <a:cubicBezTo>
                    <a:pt x="342" y="345"/>
                    <a:pt x="339" y="344"/>
                    <a:pt x="335" y="343"/>
                  </a:cubicBezTo>
                  <a:cubicBezTo>
                    <a:pt x="328" y="340"/>
                    <a:pt x="319" y="333"/>
                    <a:pt x="309" y="325"/>
                  </a:cubicBezTo>
                  <a:cubicBezTo>
                    <a:pt x="303" y="329"/>
                    <a:pt x="297" y="332"/>
                    <a:pt x="291" y="336"/>
                  </a:cubicBezTo>
                  <a:cubicBezTo>
                    <a:pt x="302" y="343"/>
                    <a:pt x="312" y="350"/>
                    <a:pt x="324" y="354"/>
                  </a:cubicBezTo>
                  <a:cubicBezTo>
                    <a:pt x="330" y="356"/>
                    <a:pt x="335" y="357"/>
                    <a:pt x="341" y="357"/>
                  </a:cubicBezTo>
                  <a:cubicBezTo>
                    <a:pt x="370" y="357"/>
                    <a:pt x="388" y="332"/>
                    <a:pt x="395" y="320"/>
                  </a:cubicBezTo>
                  <a:cubicBezTo>
                    <a:pt x="387" y="328"/>
                    <a:pt x="366" y="345"/>
                    <a:pt x="346" y="345"/>
                  </a:cubicBezTo>
                  <a:moveTo>
                    <a:pt x="158" y="336"/>
                  </a:moveTo>
                  <a:cubicBezTo>
                    <a:pt x="150" y="336"/>
                    <a:pt x="143" y="333"/>
                    <a:pt x="133" y="326"/>
                  </a:cubicBezTo>
                  <a:cubicBezTo>
                    <a:pt x="122" y="334"/>
                    <a:pt x="114" y="337"/>
                    <a:pt x="108" y="338"/>
                  </a:cubicBezTo>
                  <a:cubicBezTo>
                    <a:pt x="122" y="352"/>
                    <a:pt x="134" y="357"/>
                    <a:pt x="146" y="357"/>
                  </a:cubicBezTo>
                  <a:cubicBezTo>
                    <a:pt x="165" y="357"/>
                    <a:pt x="183" y="343"/>
                    <a:pt x="202" y="332"/>
                  </a:cubicBezTo>
                  <a:cubicBezTo>
                    <a:pt x="196" y="328"/>
                    <a:pt x="192" y="324"/>
                    <a:pt x="187" y="322"/>
                  </a:cubicBezTo>
                  <a:cubicBezTo>
                    <a:pt x="176" y="331"/>
                    <a:pt x="167" y="336"/>
                    <a:pt x="158" y="336"/>
                  </a:cubicBezTo>
                  <a:moveTo>
                    <a:pt x="240" y="346"/>
                  </a:moveTo>
                  <a:cubicBezTo>
                    <a:pt x="250" y="346"/>
                    <a:pt x="260" y="343"/>
                    <a:pt x="270" y="337"/>
                  </a:cubicBezTo>
                  <a:cubicBezTo>
                    <a:pt x="259" y="330"/>
                    <a:pt x="247" y="324"/>
                    <a:pt x="235" y="324"/>
                  </a:cubicBezTo>
                  <a:cubicBezTo>
                    <a:pt x="227" y="324"/>
                    <a:pt x="218" y="326"/>
                    <a:pt x="209" y="332"/>
                  </a:cubicBezTo>
                  <a:cubicBezTo>
                    <a:pt x="212" y="334"/>
                    <a:pt x="214" y="336"/>
                    <a:pt x="217" y="338"/>
                  </a:cubicBezTo>
                  <a:cubicBezTo>
                    <a:pt x="224" y="344"/>
                    <a:pt x="232" y="346"/>
                    <a:pt x="240" y="346"/>
                  </a:cubicBezTo>
                  <a:moveTo>
                    <a:pt x="86" y="346"/>
                  </a:moveTo>
                  <a:cubicBezTo>
                    <a:pt x="86" y="346"/>
                    <a:pt x="93" y="334"/>
                    <a:pt x="86" y="325"/>
                  </a:cubicBezTo>
                  <a:cubicBezTo>
                    <a:pt x="86" y="325"/>
                    <a:pt x="77" y="335"/>
                    <a:pt x="86" y="346"/>
                  </a:cubicBezTo>
                  <a:moveTo>
                    <a:pt x="33" y="384"/>
                  </a:moveTo>
                  <a:cubicBezTo>
                    <a:pt x="53" y="384"/>
                    <a:pt x="67" y="334"/>
                    <a:pt x="67" y="334"/>
                  </a:cubicBezTo>
                  <a:cubicBezTo>
                    <a:pt x="67" y="334"/>
                    <a:pt x="2" y="361"/>
                    <a:pt x="23" y="379"/>
                  </a:cubicBezTo>
                  <a:cubicBezTo>
                    <a:pt x="26" y="382"/>
                    <a:pt x="30" y="384"/>
                    <a:pt x="33" y="384"/>
                  </a:cubicBezTo>
                  <a:moveTo>
                    <a:pt x="85" y="358"/>
                  </a:moveTo>
                  <a:cubicBezTo>
                    <a:pt x="85" y="358"/>
                    <a:pt x="78" y="349"/>
                    <a:pt x="76" y="338"/>
                  </a:cubicBezTo>
                  <a:cubicBezTo>
                    <a:pt x="74" y="349"/>
                    <a:pt x="72" y="358"/>
                    <a:pt x="70" y="365"/>
                  </a:cubicBezTo>
                  <a:cubicBezTo>
                    <a:pt x="70" y="365"/>
                    <a:pt x="73" y="365"/>
                    <a:pt x="77" y="365"/>
                  </a:cubicBezTo>
                  <a:cubicBezTo>
                    <a:pt x="87" y="365"/>
                    <a:pt x="104" y="362"/>
                    <a:pt x="107" y="338"/>
                  </a:cubicBezTo>
                  <a:cubicBezTo>
                    <a:pt x="106" y="338"/>
                    <a:pt x="105" y="338"/>
                    <a:pt x="105" y="338"/>
                  </a:cubicBezTo>
                  <a:cubicBezTo>
                    <a:pt x="101" y="338"/>
                    <a:pt x="97" y="337"/>
                    <a:pt x="94" y="335"/>
                  </a:cubicBezTo>
                  <a:cubicBezTo>
                    <a:pt x="94" y="343"/>
                    <a:pt x="90" y="350"/>
                    <a:pt x="85" y="358"/>
                  </a:cubicBezTo>
                  <a:moveTo>
                    <a:pt x="84" y="0"/>
                  </a:moveTo>
                  <a:cubicBezTo>
                    <a:pt x="83" y="0"/>
                    <a:pt x="53" y="15"/>
                    <a:pt x="37" y="38"/>
                  </a:cubicBezTo>
                  <a:cubicBezTo>
                    <a:pt x="26" y="53"/>
                    <a:pt x="24" y="67"/>
                    <a:pt x="29" y="81"/>
                  </a:cubicBezTo>
                  <a:cubicBezTo>
                    <a:pt x="32" y="92"/>
                    <a:pt x="41" y="103"/>
                    <a:pt x="49" y="114"/>
                  </a:cubicBezTo>
                  <a:cubicBezTo>
                    <a:pt x="52" y="117"/>
                    <a:pt x="55" y="120"/>
                    <a:pt x="57" y="123"/>
                  </a:cubicBezTo>
                  <a:cubicBezTo>
                    <a:pt x="46" y="148"/>
                    <a:pt x="46" y="168"/>
                    <a:pt x="58" y="185"/>
                  </a:cubicBezTo>
                  <a:cubicBezTo>
                    <a:pt x="61" y="189"/>
                    <a:pt x="63" y="192"/>
                    <a:pt x="65" y="195"/>
                  </a:cubicBezTo>
                  <a:cubicBezTo>
                    <a:pt x="65" y="196"/>
                    <a:pt x="65" y="196"/>
                    <a:pt x="65" y="196"/>
                  </a:cubicBezTo>
                  <a:cubicBezTo>
                    <a:pt x="62" y="199"/>
                    <a:pt x="60" y="203"/>
                    <a:pt x="58" y="206"/>
                  </a:cubicBezTo>
                  <a:cubicBezTo>
                    <a:pt x="40" y="229"/>
                    <a:pt x="28" y="245"/>
                    <a:pt x="31" y="261"/>
                  </a:cubicBezTo>
                  <a:cubicBezTo>
                    <a:pt x="33" y="272"/>
                    <a:pt x="41" y="282"/>
                    <a:pt x="58" y="293"/>
                  </a:cubicBezTo>
                  <a:cubicBezTo>
                    <a:pt x="56" y="292"/>
                    <a:pt x="53" y="292"/>
                    <a:pt x="50" y="292"/>
                  </a:cubicBezTo>
                  <a:cubicBezTo>
                    <a:pt x="40" y="292"/>
                    <a:pt x="32" y="294"/>
                    <a:pt x="26" y="297"/>
                  </a:cubicBezTo>
                  <a:cubicBezTo>
                    <a:pt x="21" y="300"/>
                    <a:pt x="17" y="306"/>
                    <a:pt x="18" y="313"/>
                  </a:cubicBezTo>
                  <a:cubicBezTo>
                    <a:pt x="19" y="321"/>
                    <a:pt x="24" y="328"/>
                    <a:pt x="34" y="332"/>
                  </a:cubicBezTo>
                  <a:cubicBezTo>
                    <a:pt x="0" y="350"/>
                    <a:pt x="2" y="383"/>
                    <a:pt x="2" y="384"/>
                  </a:cubicBezTo>
                  <a:cubicBezTo>
                    <a:pt x="2" y="389"/>
                    <a:pt x="3" y="393"/>
                    <a:pt x="6" y="395"/>
                  </a:cubicBezTo>
                  <a:cubicBezTo>
                    <a:pt x="8" y="398"/>
                    <a:pt x="12" y="399"/>
                    <a:pt x="16" y="399"/>
                  </a:cubicBezTo>
                  <a:cubicBezTo>
                    <a:pt x="16" y="399"/>
                    <a:pt x="17" y="399"/>
                    <a:pt x="18" y="399"/>
                  </a:cubicBezTo>
                  <a:cubicBezTo>
                    <a:pt x="18" y="399"/>
                    <a:pt x="18" y="399"/>
                    <a:pt x="19" y="399"/>
                  </a:cubicBezTo>
                  <a:cubicBezTo>
                    <a:pt x="25" y="399"/>
                    <a:pt x="53" y="397"/>
                    <a:pt x="69" y="367"/>
                  </a:cubicBezTo>
                  <a:cubicBezTo>
                    <a:pt x="74" y="377"/>
                    <a:pt x="81" y="383"/>
                    <a:pt x="90" y="383"/>
                  </a:cubicBezTo>
                  <a:cubicBezTo>
                    <a:pt x="96" y="383"/>
                    <a:pt x="102" y="380"/>
                    <a:pt x="104" y="375"/>
                  </a:cubicBezTo>
                  <a:cubicBezTo>
                    <a:pt x="109" y="366"/>
                    <a:pt x="109" y="351"/>
                    <a:pt x="109" y="343"/>
                  </a:cubicBezTo>
                  <a:cubicBezTo>
                    <a:pt x="121" y="362"/>
                    <a:pt x="132" y="370"/>
                    <a:pt x="145" y="370"/>
                  </a:cubicBezTo>
                  <a:cubicBezTo>
                    <a:pt x="159" y="370"/>
                    <a:pt x="174" y="359"/>
                    <a:pt x="195" y="343"/>
                  </a:cubicBezTo>
                  <a:cubicBezTo>
                    <a:pt x="198" y="341"/>
                    <a:pt x="202" y="338"/>
                    <a:pt x="205" y="336"/>
                  </a:cubicBezTo>
                  <a:cubicBezTo>
                    <a:pt x="206" y="336"/>
                    <a:pt x="206" y="336"/>
                    <a:pt x="206" y="336"/>
                  </a:cubicBezTo>
                  <a:cubicBezTo>
                    <a:pt x="209" y="338"/>
                    <a:pt x="213" y="340"/>
                    <a:pt x="217" y="343"/>
                  </a:cubicBezTo>
                  <a:cubicBezTo>
                    <a:pt x="225" y="349"/>
                    <a:pt x="235" y="352"/>
                    <a:pt x="245" y="352"/>
                  </a:cubicBezTo>
                  <a:cubicBezTo>
                    <a:pt x="255" y="352"/>
                    <a:pt x="266" y="349"/>
                    <a:pt x="278" y="344"/>
                  </a:cubicBezTo>
                  <a:cubicBezTo>
                    <a:pt x="281" y="346"/>
                    <a:pt x="284" y="349"/>
                    <a:pt x="287" y="352"/>
                  </a:cubicBezTo>
                  <a:cubicBezTo>
                    <a:pt x="299" y="360"/>
                    <a:pt x="309" y="369"/>
                    <a:pt x="320" y="372"/>
                  </a:cubicBezTo>
                  <a:cubicBezTo>
                    <a:pt x="324" y="374"/>
                    <a:pt x="329" y="375"/>
                    <a:pt x="334" y="375"/>
                  </a:cubicBezTo>
                  <a:cubicBezTo>
                    <a:pt x="360" y="375"/>
                    <a:pt x="381" y="349"/>
                    <a:pt x="391" y="334"/>
                  </a:cubicBezTo>
                  <a:cubicBezTo>
                    <a:pt x="394" y="330"/>
                    <a:pt x="400" y="320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1" y="317"/>
                    <a:pt x="401" y="317"/>
                    <a:pt x="401" y="317"/>
                  </a:cubicBezTo>
                  <a:cubicBezTo>
                    <a:pt x="400" y="314"/>
                    <a:pt x="394" y="304"/>
                    <a:pt x="391" y="299"/>
                  </a:cubicBezTo>
                  <a:cubicBezTo>
                    <a:pt x="378" y="281"/>
                    <a:pt x="359" y="259"/>
                    <a:pt x="334" y="259"/>
                  </a:cubicBezTo>
                  <a:cubicBezTo>
                    <a:pt x="329" y="259"/>
                    <a:pt x="324" y="260"/>
                    <a:pt x="320" y="261"/>
                  </a:cubicBezTo>
                  <a:cubicBezTo>
                    <a:pt x="309" y="265"/>
                    <a:pt x="299" y="274"/>
                    <a:pt x="287" y="282"/>
                  </a:cubicBezTo>
                  <a:cubicBezTo>
                    <a:pt x="284" y="285"/>
                    <a:pt x="280" y="288"/>
                    <a:pt x="276" y="291"/>
                  </a:cubicBezTo>
                  <a:cubicBezTo>
                    <a:pt x="265" y="286"/>
                    <a:pt x="255" y="283"/>
                    <a:pt x="245" y="283"/>
                  </a:cubicBezTo>
                  <a:cubicBezTo>
                    <a:pt x="235" y="283"/>
                    <a:pt x="225" y="286"/>
                    <a:pt x="217" y="292"/>
                  </a:cubicBezTo>
                  <a:cubicBezTo>
                    <a:pt x="213" y="295"/>
                    <a:pt x="210" y="297"/>
                    <a:pt x="207" y="299"/>
                  </a:cubicBezTo>
                  <a:cubicBezTo>
                    <a:pt x="206" y="299"/>
                    <a:pt x="206" y="298"/>
                    <a:pt x="205" y="298"/>
                  </a:cubicBezTo>
                  <a:cubicBezTo>
                    <a:pt x="202" y="295"/>
                    <a:pt x="199" y="293"/>
                    <a:pt x="195" y="291"/>
                  </a:cubicBezTo>
                  <a:cubicBezTo>
                    <a:pt x="174" y="275"/>
                    <a:pt x="159" y="263"/>
                    <a:pt x="145" y="263"/>
                  </a:cubicBezTo>
                  <a:cubicBezTo>
                    <a:pt x="145" y="263"/>
                    <a:pt x="145" y="263"/>
                    <a:pt x="145" y="263"/>
                  </a:cubicBezTo>
                  <a:cubicBezTo>
                    <a:pt x="142" y="263"/>
                    <a:pt x="139" y="264"/>
                    <a:pt x="136" y="265"/>
                  </a:cubicBezTo>
                  <a:cubicBezTo>
                    <a:pt x="142" y="248"/>
                    <a:pt x="129" y="231"/>
                    <a:pt x="110" y="206"/>
                  </a:cubicBezTo>
                  <a:cubicBezTo>
                    <a:pt x="108" y="203"/>
                    <a:pt x="106" y="199"/>
                    <a:pt x="103" y="196"/>
                  </a:cubicBezTo>
                  <a:cubicBezTo>
                    <a:pt x="103" y="195"/>
                    <a:pt x="102" y="195"/>
                    <a:pt x="102" y="194"/>
                  </a:cubicBezTo>
                  <a:cubicBezTo>
                    <a:pt x="104" y="191"/>
                    <a:pt x="106" y="188"/>
                    <a:pt x="109" y="185"/>
                  </a:cubicBezTo>
                  <a:cubicBezTo>
                    <a:pt x="120" y="168"/>
                    <a:pt x="120" y="149"/>
                    <a:pt x="110" y="125"/>
                  </a:cubicBezTo>
                  <a:cubicBezTo>
                    <a:pt x="113" y="121"/>
                    <a:pt x="116" y="117"/>
                    <a:pt x="119" y="114"/>
                  </a:cubicBezTo>
                  <a:cubicBezTo>
                    <a:pt x="127" y="103"/>
                    <a:pt x="136" y="92"/>
                    <a:pt x="140" y="81"/>
                  </a:cubicBezTo>
                  <a:cubicBezTo>
                    <a:pt x="144" y="67"/>
                    <a:pt x="142" y="53"/>
                    <a:pt x="132" y="39"/>
                  </a:cubicBezTo>
                  <a:cubicBezTo>
                    <a:pt x="116" y="15"/>
                    <a:pt x="85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lose/>
                  <a:moveTo>
                    <a:pt x="83" y="79"/>
                  </a:moveTo>
                  <a:cubicBezTo>
                    <a:pt x="81" y="75"/>
                    <a:pt x="79" y="72"/>
                    <a:pt x="78" y="70"/>
                  </a:cubicBezTo>
                  <a:cubicBezTo>
                    <a:pt x="66" y="46"/>
                    <a:pt x="79" y="19"/>
                    <a:pt x="84" y="8"/>
                  </a:cubicBezTo>
                  <a:cubicBezTo>
                    <a:pt x="89" y="19"/>
                    <a:pt x="101" y="47"/>
                    <a:pt x="89" y="70"/>
                  </a:cubicBezTo>
                  <a:cubicBezTo>
                    <a:pt x="87" y="73"/>
                    <a:pt x="85" y="76"/>
                    <a:pt x="83" y="79"/>
                  </a:cubicBezTo>
                  <a:close/>
                  <a:moveTo>
                    <a:pt x="92" y="92"/>
                  </a:moveTo>
                  <a:cubicBezTo>
                    <a:pt x="99" y="83"/>
                    <a:pt x="106" y="74"/>
                    <a:pt x="109" y="67"/>
                  </a:cubicBezTo>
                  <a:cubicBezTo>
                    <a:pt x="117" y="47"/>
                    <a:pt x="102" y="23"/>
                    <a:pt x="92" y="11"/>
                  </a:cubicBezTo>
                  <a:cubicBezTo>
                    <a:pt x="107" y="21"/>
                    <a:pt x="131" y="43"/>
                    <a:pt x="120" y="77"/>
                  </a:cubicBezTo>
                  <a:cubicBezTo>
                    <a:pt x="116" y="89"/>
                    <a:pt x="109" y="99"/>
                    <a:pt x="102" y="109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99" y="103"/>
                    <a:pt x="95" y="98"/>
                    <a:pt x="92" y="92"/>
                  </a:cubicBezTo>
                  <a:close/>
                  <a:moveTo>
                    <a:pt x="65" y="108"/>
                  </a:moveTo>
                  <a:cubicBezTo>
                    <a:pt x="58" y="98"/>
                    <a:pt x="52" y="88"/>
                    <a:pt x="48" y="77"/>
                  </a:cubicBezTo>
                  <a:cubicBezTo>
                    <a:pt x="38" y="44"/>
                    <a:pt x="60" y="22"/>
                    <a:pt x="75" y="11"/>
                  </a:cubicBezTo>
                  <a:cubicBezTo>
                    <a:pt x="64" y="24"/>
                    <a:pt x="49" y="47"/>
                    <a:pt x="57" y="67"/>
                  </a:cubicBezTo>
                  <a:cubicBezTo>
                    <a:pt x="60" y="74"/>
                    <a:pt x="67" y="83"/>
                    <a:pt x="75" y="92"/>
                  </a:cubicBezTo>
                  <a:cubicBezTo>
                    <a:pt x="72" y="97"/>
                    <a:pt x="68" y="102"/>
                    <a:pt x="65" y="108"/>
                  </a:cubicBezTo>
                  <a:close/>
                  <a:moveTo>
                    <a:pt x="72" y="119"/>
                  </a:moveTo>
                  <a:cubicBezTo>
                    <a:pt x="75" y="114"/>
                    <a:pt x="79" y="109"/>
                    <a:pt x="83" y="103"/>
                  </a:cubicBezTo>
                  <a:cubicBezTo>
                    <a:pt x="88" y="110"/>
                    <a:pt x="92" y="115"/>
                    <a:pt x="95" y="120"/>
                  </a:cubicBezTo>
                  <a:cubicBezTo>
                    <a:pt x="91" y="127"/>
                    <a:pt x="86" y="135"/>
                    <a:pt x="84" y="144"/>
                  </a:cubicBezTo>
                  <a:cubicBezTo>
                    <a:pt x="82" y="135"/>
                    <a:pt x="77" y="126"/>
                    <a:pt x="72" y="119"/>
                  </a:cubicBezTo>
                  <a:close/>
                  <a:moveTo>
                    <a:pt x="69" y="190"/>
                  </a:moveTo>
                  <a:cubicBezTo>
                    <a:pt x="67" y="188"/>
                    <a:pt x="66" y="186"/>
                    <a:pt x="64" y="184"/>
                  </a:cubicBezTo>
                  <a:cubicBezTo>
                    <a:pt x="53" y="171"/>
                    <a:pt x="53" y="154"/>
                    <a:pt x="64" y="133"/>
                  </a:cubicBezTo>
                  <a:cubicBezTo>
                    <a:pt x="74" y="149"/>
                    <a:pt x="82" y="168"/>
                    <a:pt x="69" y="190"/>
                  </a:cubicBezTo>
                  <a:close/>
                  <a:moveTo>
                    <a:pt x="99" y="189"/>
                  </a:moveTo>
                  <a:cubicBezTo>
                    <a:pt x="86" y="167"/>
                    <a:pt x="94" y="148"/>
                    <a:pt x="103" y="134"/>
                  </a:cubicBezTo>
                  <a:cubicBezTo>
                    <a:pt x="114" y="155"/>
                    <a:pt x="113" y="171"/>
                    <a:pt x="103" y="184"/>
                  </a:cubicBezTo>
                  <a:cubicBezTo>
                    <a:pt x="101" y="186"/>
                    <a:pt x="100" y="187"/>
                    <a:pt x="99" y="189"/>
                  </a:cubicBezTo>
                  <a:close/>
                  <a:moveTo>
                    <a:pt x="73" y="195"/>
                  </a:moveTo>
                  <a:cubicBezTo>
                    <a:pt x="75" y="192"/>
                    <a:pt x="76" y="190"/>
                    <a:pt x="77" y="188"/>
                  </a:cubicBezTo>
                  <a:cubicBezTo>
                    <a:pt x="80" y="181"/>
                    <a:pt x="83" y="175"/>
                    <a:pt x="84" y="169"/>
                  </a:cubicBezTo>
                  <a:cubicBezTo>
                    <a:pt x="85" y="175"/>
                    <a:pt x="88" y="181"/>
                    <a:pt x="91" y="188"/>
                  </a:cubicBezTo>
                  <a:cubicBezTo>
                    <a:pt x="92" y="190"/>
                    <a:pt x="93" y="192"/>
                    <a:pt x="95" y="194"/>
                  </a:cubicBezTo>
                  <a:cubicBezTo>
                    <a:pt x="92" y="197"/>
                    <a:pt x="92" y="197"/>
                    <a:pt x="92" y="197"/>
                  </a:cubicBezTo>
                  <a:cubicBezTo>
                    <a:pt x="89" y="201"/>
                    <a:pt x="86" y="204"/>
                    <a:pt x="83" y="207"/>
                  </a:cubicBezTo>
                  <a:cubicBezTo>
                    <a:pt x="81" y="205"/>
                    <a:pt x="79" y="202"/>
                    <a:pt x="76" y="199"/>
                  </a:cubicBezTo>
                  <a:cubicBezTo>
                    <a:pt x="73" y="195"/>
                    <a:pt x="73" y="195"/>
                    <a:pt x="73" y="195"/>
                  </a:cubicBezTo>
                  <a:close/>
                  <a:moveTo>
                    <a:pt x="88" y="214"/>
                  </a:moveTo>
                  <a:cubicBezTo>
                    <a:pt x="91" y="210"/>
                    <a:pt x="94" y="206"/>
                    <a:pt x="97" y="202"/>
                  </a:cubicBezTo>
                  <a:cubicBezTo>
                    <a:pt x="98" y="200"/>
                    <a:pt x="98" y="200"/>
                    <a:pt x="98" y="200"/>
                  </a:cubicBezTo>
                  <a:cubicBezTo>
                    <a:pt x="100" y="203"/>
                    <a:pt x="102" y="206"/>
                    <a:pt x="103" y="208"/>
                  </a:cubicBezTo>
                  <a:cubicBezTo>
                    <a:pt x="120" y="235"/>
                    <a:pt x="136" y="260"/>
                    <a:pt x="105" y="292"/>
                  </a:cubicBezTo>
                  <a:cubicBezTo>
                    <a:pt x="103" y="286"/>
                    <a:pt x="99" y="278"/>
                    <a:pt x="93" y="268"/>
                  </a:cubicBezTo>
                  <a:cubicBezTo>
                    <a:pt x="108" y="246"/>
                    <a:pt x="104" y="234"/>
                    <a:pt x="88" y="214"/>
                  </a:cubicBezTo>
                  <a:close/>
                  <a:moveTo>
                    <a:pt x="62" y="291"/>
                  </a:moveTo>
                  <a:cubicBezTo>
                    <a:pt x="32" y="260"/>
                    <a:pt x="48" y="235"/>
                    <a:pt x="65" y="208"/>
                  </a:cubicBezTo>
                  <a:cubicBezTo>
                    <a:pt x="66" y="206"/>
                    <a:pt x="68" y="204"/>
                    <a:pt x="69" y="201"/>
                  </a:cubicBezTo>
                  <a:cubicBezTo>
                    <a:pt x="70" y="202"/>
                    <a:pt x="70" y="202"/>
                    <a:pt x="70" y="202"/>
                  </a:cubicBezTo>
                  <a:cubicBezTo>
                    <a:pt x="73" y="206"/>
                    <a:pt x="76" y="210"/>
                    <a:pt x="78" y="214"/>
                  </a:cubicBezTo>
                  <a:cubicBezTo>
                    <a:pt x="63" y="234"/>
                    <a:pt x="59" y="246"/>
                    <a:pt x="74" y="268"/>
                  </a:cubicBezTo>
                  <a:cubicBezTo>
                    <a:pt x="68" y="277"/>
                    <a:pt x="64" y="285"/>
                    <a:pt x="62" y="291"/>
                  </a:cubicBezTo>
                  <a:close/>
                  <a:moveTo>
                    <a:pt x="83" y="255"/>
                  </a:moveTo>
                  <a:cubicBezTo>
                    <a:pt x="76" y="242"/>
                    <a:pt x="76" y="234"/>
                    <a:pt x="83" y="222"/>
                  </a:cubicBezTo>
                  <a:cubicBezTo>
                    <a:pt x="91" y="234"/>
                    <a:pt x="91" y="242"/>
                    <a:pt x="83" y="255"/>
                  </a:cubicBezTo>
                  <a:close/>
                  <a:moveTo>
                    <a:pt x="109" y="296"/>
                  </a:moveTo>
                  <a:cubicBezTo>
                    <a:pt x="121" y="284"/>
                    <a:pt x="134" y="278"/>
                    <a:pt x="146" y="278"/>
                  </a:cubicBezTo>
                  <a:cubicBezTo>
                    <a:pt x="162" y="278"/>
                    <a:pt x="177" y="288"/>
                    <a:pt x="193" y="298"/>
                  </a:cubicBezTo>
                  <a:cubicBezTo>
                    <a:pt x="196" y="299"/>
                    <a:pt x="199" y="301"/>
                    <a:pt x="201" y="303"/>
                  </a:cubicBezTo>
                  <a:cubicBezTo>
                    <a:pt x="199" y="304"/>
                    <a:pt x="199" y="304"/>
                    <a:pt x="199" y="304"/>
                  </a:cubicBezTo>
                  <a:cubicBezTo>
                    <a:pt x="195" y="308"/>
                    <a:pt x="191" y="310"/>
                    <a:pt x="187" y="313"/>
                  </a:cubicBezTo>
                  <a:cubicBezTo>
                    <a:pt x="176" y="304"/>
                    <a:pt x="167" y="299"/>
                    <a:pt x="158" y="299"/>
                  </a:cubicBezTo>
                  <a:cubicBezTo>
                    <a:pt x="150" y="299"/>
                    <a:pt x="143" y="302"/>
                    <a:pt x="133" y="308"/>
                  </a:cubicBezTo>
                  <a:cubicBezTo>
                    <a:pt x="124" y="302"/>
                    <a:pt x="116" y="298"/>
                    <a:pt x="109" y="296"/>
                  </a:cubicBezTo>
                  <a:close/>
                  <a:moveTo>
                    <a:pt x="292" y="299"/>
                  </a:moveTo>
                  <a:cubicBezTo>
                    <a:pt x="292" y="299"/>
                    <a:pt x="292" y="299"/>
                    <a:pt x="292" y="299"/>
                  </a:cubicBezTo>
                  <a:cubicBezTo>
                    <a:pt x="302" y="292"/>
                    <a:pt x="312" y="285"/>
                    <a:pt x="324" y="281"/>
                  </a:cubicBezTo>
                  <a:cubicBezTo>
                    <a:pt x="330" y="279"/>
                    <a:pt x="335" y="278"/>
                    <a:pt x="341" y="278"/>
                  </a:cubicBezTo>
                  <a:cubicBezTo>
                    <a:pt x="365" y="278"/>
                    <a:pt x="382" y="297"/>
                    <a:pt x="391" y="309"/>
                  </a:cubicBezTo>
                  <a:cubicBezTo>
                    <a:pt x="381" y="301"/>
                    <a:pt x="364" y="290"/>
                    <a:pt x="347" y="290"/>
                  </a:cubicBezTo>
                  <a:cubicBezTo>
                    <a:pt x="342" y="290"/>
                    <a:pt x="338" y="290"/>
                    <a:pt x="334" y="292"/>
                  </a:cubicBezTo>
                  <a:cubicBezTo>
                    <a:pt x="328" y="295"/>
                    <a:pt x="319" y="302"/>
                    <a:pt x="309" y="309"/>
                  </a:cubicBezTo>
                  <a:cubicBezTo>
                    <a:pt x="304" y="306"/>
                    <a:pt x="298" y="302"/>
                    <a:pt x="292" y="299"/>
                  </a:cubicBezTo>
                  <a:close/>
                  <a:moveTo>
                    <a:pt x="83" y="312"/>
                  </a:moveTo>
                  <a:cubicBezTo>
                    <a:pt x="82" y="311"/>
                    <a:pt x="79" y="309"/>
                    <a:pt x="77" y="305"/>
                  </a:cubicBezTo>
                  <a:cubicBezTo>
                    <a:pt x="76" y="298"/>
                    <a:pt x="78" y="291"/>
                    <a:pt x="83" y="282"/>
                  </a:cubicBezTo>
                  <a:cubicBezTo>
                    <a:pt x="90" y="290"/>
                    <a:pt x="91" y="293"/>
                    <a:pt x="91" y="300"/>
                  </a:cubicBezTo>
                  <a:cubicBezTo>
                    <a:pt x="90" y="306"/>
                    <a:pt x="85" y="311"/>
                    <a:pt x="83" y="312"/>
                  </a:cubicBezTo>
                  <a:close/>
                  <a:moveTo>
                    <a:pt x="212" y="302"/>
                  </a:moveTo>
                  <a:cubicBezTo>
                    <a:pt x="214" y="301"/>
                    <a:pt x="216" y="300"/>
                    <a:pt x="217" y="298"/>
                  </a:cubicBezTo>
                  <a:cubicBezTo>
                    <a:pt x="224" y="293"/>
                    <a:pt x="232" y="290"/>
                    <a:pt x="240" y="290"/>
                  </a:cubicBezTo>
                  <a:cubicBezTo>
                    <a:pt x="248" y="290"/>
                    <a:pt x="257" y="293"/>
                    <a:pt x="267" y="297"/>
                  </a:cubicBezTo>
                  <a:cubicBezTo>
                    <a:pt x="255" y="305"/>
                    <a:pt x="245" y="309"/>
                    <a:pt x="235" y="309"/>
                  </a:cubicBezTo>
                  <a:cubicBezTo>
                    <a:pt x="227" y="309"/>
                    <a:pt x="220" y="307"/>
                    <a:pt x="212" y="302"/>
                  </a:cubicBezTo>
                  <a:close/>
                  <a:moveTo>
                    <a:pt x="37" y="330"/>
                  </a:moveTo>
                  <a:cubicBezTo>
                    <a:pt x="36" y="326"/>
                    <a:pt x="36" y="315"/>
                    <a:pt x="42" y="306"/>
                  </a:cubicBezTo>
                  <a:cubicBezTo>
                    <a:pt x="46" y="300"/>
                    <a:pt x="53" y="297"/>
                    <a:pt x="62" y="296"/>
                  </a:cubicBezTo>
                  <a:cubicBezTo>
                    <a:pt x="61" y="300"/>
                    <a:pt x="62" y="303"/>
                    <a:pt x="64" y="306"/>
                  </a:cubicBezTo>
                  <a:cubicBezTo>
                    <a:pt x="57" y="307"/>
                    <a:pt x="50" y="310"/>
                    <a:pt x="43" y="316"/>
                  </a:cubicBezTo>
                  <a:cubicBezTo>
                    <a:pt x="42" y="317"/>
                    <a:pt x="42" y="317"/>
                    <a:pt x="42" y="317"/>
                  </a:cubicBezTo>
                  <a:cubicBezTo>
                    <a:pt x="43" y="317"/>
                    <a:pt x="43" y="317"/>
                    <a:pt x="43" y="317"/>
                  </a:cubicBezTo>
                  <a:cubicBezTo>
                    <a:pt x="43" y="318"/>
                    <a:pt x="50" y="322"/>
                    <a:pt x="58" y="325"/>
                  </a:cubicBezTo>
                  <a:cubicBezTo>
                    <a:pt x="50" y="326"/>
                    <a:pt x="43" y="328"/>
                    <a:pt x="37" y="330"/>
                  </a:cubicBezTo>
                  <a:close/>
                  <a:moveTo>
                    <a:pt x="257" y="317"/>
                  </a:moveTo>
                  <a:cubicBezTo>
                    <a:pt x="266" y="315"/>
                    <a:pt x="274" y="310"/>
                    <a:pt x="281" y="306"/>
                  </a:cubicBezTo>
                  <a:cubicBezTo>
                    <a:pt x="286" y="309"/>
                    <a:pt x="292" y="313"/>
                    <a:pt x="298" y="318"/>
                  </a:cubicBezTo>
                  <a:cubicBezTo>
                    <a:pt x="292" y="322"/>
                    <a:pt x="287" y="326"/>
                    <a:pt x="283" y="329"/>
                  </a:cubicBezTo>
                  <a:cubicBezTo>
                    <a:pt x="275" y="324"/>
                    <a:pt x="267" y="319"/>
                    <a:pt x="257" y="317"/>
                  </a:cubicBezTo>
                  <a:close/>
                  <a:moveTo>
                    <a:pt x="194" y="318"/>
                  </a:moveTo>
                  <a:cubicBezTo>
                    <a:pt x="197" y="315"/>
                    <a:pt x="200" y="312"/>
                    <a:pt x="204" y="309"/>
                  </a:cubicBezTo>
                  <a:cubicBezTo>
                    <a:pt x="207" y="306"/>
                    <a:pt x="207" y="306"/>
                    <a:pt x="207" y="306"/>
                  </a:cubicBezTo>
                  <a:cubicBezTo>
                    <a:pt x="210" y="308"/>
                    <a:pt x="212" y="309"/>
                    <a:pt x="214" y="310"/>
                  </a:cubicBezTo>
                  <a:cubicBezTo>
                    <a:pt x="220" y="313"/>
                    <a:pt x="226" y="316"/>
                    <a:pt x="232" y="317"/>
                  </a:cubicBezTo>
                  <a:cubicBezTo>
                    <a:pt x="226" y="318"/>
                    <a:pt x="220" y="321"/>
                    <a:pt x="214" y="324"/>
                  </a:cubicBezTo>
                  <a:cubicBezTo>
                    <a:pt x="211" y="325"/>
                    <a:pt x="209" y="326"/>
                    <a:pt x="206" y="328"/>
                  </a:cubicBezTo>
                  <a:cubicBezTo>
                    <a:pt x="204" y="326"/>
                    <a:pt x="204" y="326"/>
                    <a:pt x="204" y="326"/>
                  </a:cubicBezTo>
                  <a:cubicBezTo>
                    <a:pt x="200" y="323"/>
                    <a:pt x="197" y="320"/>
                    <a:pt x="194" y="318"/>
                  </a:cubicBezTo>
                  <a:close/>
                  <a:moveTo>
                    <a:pt x="322" y="318"/>
                  </a:moveTo>
                  <a:cubicBezTo>
                    <a:pt x="325" y="316"/>
                    <a:pt x="328" y="314"/>
                    <a:pt x="331" y="312"/>
                  </a:cubicBezTo>
                  <a:cubicBezTo>
                    <a:pt x="338" y="309"/>
                    <a:pt x="346" y="307"/>
                    <a:pt x="355" y="307"/>
                  </a:cubicBezTo>
                  <a:cubicBezTo>
                    <a:pt x="371" y="307"/>
                    <a:pt x="386" y="313"/>
                    <a:pt x="393" y="317"/>
                  </a:cubicBezTo>
                  <a:cubicBezTo>
                    <a:pt x="386" y="321"/>
                    <a:pt x="370" y="328"/>
                    <a:pt x="353" y="328"/>
                  </a:cubicBezTo>
                  <a:cubicBezTo>
                    <a:pt x="345" y="328"/>
                    <a:pt x="338" y="326"/>
                    <a:pt x="331" y="323"/>
                  </a:cubicBezTo>
                  <a:cubicBezTo>
                    <a:pt x="329" y="322"/>
                    <a:pt x="326" y="320"/>
                    <a:pt x="322" y="318"/>
                  </a:cubicBezTo>
                  <a:close/>
                  <a:moveTo>
                    <a:pt x="89" y="318"/>
                  </a:moveTo>
                  <a:cubicBezTo>
                    <a:pt x="90" y="316"/>
                    <a:pt x="95" y="311"/>
                    <a:pt x="101" y="310"/>
                  </a:cubicBezTo>
                  <a:cubicBezTo>
                    <a:pt x="102" y="310"/>
                    <a:pt x="103" y="310"/>
                    <a:pt x="104" y="310"/>
                  </a:cubicBezTo>
                  <a:cubicBezTo>
                    <a:pt x="109" y="310"/>
                    <a:pt x="113" y="312"/>
                    <a:pt x="119" y="318"/>
                  </a:cubicBezTo>
                  <a:cubicBezTo>
                    <a:pt x="113" y="322"/>
                    <a:pt x="106" y="324"/>
                    <a:pt x="101" y="324"/>
                  </a:cubicBezTo>
                  <a:cubicBezTo>
                    <a:pt x="94" y="324"/>
                    <a:pt x="90" y="320"/>
                    <a:pt x="89" y="318"/>
                  </a:cubicBezTo>
                  <a:close/>
                  <a:moveTo>
                    <a:pt x="146" y="318"/>
                  </a:moveTo>
                  <a:cubicBezTo>
                    <a:pt x="153" y="314"/>
                    <a:pt x="158" y="312"/>
                    <a:pt x="163" y="312"/>
                  </a:cubicBezTo>
                  <a:cubicBezTo>
                    <a:pt x="168" y="312"/>
                    <a:pt x="173" y="314"/>
                    <a:pt x="180" y="318"/>
                  </a:cubicBezTo>
                  <a:cubicBezTo>
                    <a:pt x="173" y="322"/>
                    <a:pt x="168" y="323"/>
                    <a:pt x="163" y="323"/>
                  </a:cubicBezTo>
                  <a:cubicBezTo>
                    <a:pt x="158" y="323"/>
                    <a:pt x="153" y="322"/>
                    <a:pt x="146" y="318"/>
                  </a:cubicBezTo>
                  <a:close/>
                  <a:moveTo>
                    <a:pt x="57" y="316"/>
                  </a:moveTo>
                  <a:cubicBezTo>
                    <a:pt x="59" y="315"/>
                    <a:pt x="63" y="313"/>
                    <a:pt x="67" y="313"/>
                  </a:cubicBezTo>
                  <a:cubicBezTo>
                    <a:pt x="69" y="313"/>
                    <a:pt x="72" y="314"/>
                    <a:pt x="74" y="315"/>
                  </a:cubicBezTo>
                  <a:cubicBezTo>
                    <a:pt x="73" y="316"/>
                    <a:pt x="69" y="318"/>
                    <a:pt x="65" y="318"/>
                  </a:cubicBezTo>
                  <a:cubicBezTo>
                    <a:pt x="63" y="318"/>
                    <a:pt x="60" y="317"/>
                    <a:pt x="57" y="316"/>
                  </a:cubicBezTo>
                  <a:close/>
                  <a:moveTo>
                    <a:pt x="158" y="337"/>
                  </a:moveTo>
                  <a:cubicBezTo>
                    <a:pt x="167" y="337"/>
                    <a:pt x="176" y="331"/>
                    <a:pt x="187" y="323"/>
                  </a:cubicBezTo>
                  <a:cubicBezTo>
                    <a:pt x="191" y="325"/>
                    <a:pt x="195" y="328"/>
                    <a:pt x="199" y="331"/>
                  </a:cubicBezTo>
                  <a:cubicBezTo>
                    <a:pt x="200" y="332"/>
                    <a:pt x="200" y="332"/>
                    <a:pt x="200" y="332"/>
                  </a:cubicBezTo>
                  <a:cubicBezTo>
                    <a:pt x="198" y="333"/>
                    <a:pt x="195" y="335"/>
                    <a:pt x="193" y="336"/>
                  </a:cubicBezTo>
                  <a:cubicBezTo>
                    <a:pt x="177" y="346"/>
                    <a:pt x="162" y="356"/>
                    <a:pt x="146" y="356"/>
                  </a:cubicBezTo>
                  <a:cubicBezTo>
                    <a:pt x="134" y="356"/>
                    <a:pt x="122" y="350"/>
                    <a:pt x="110" y="339"/>
                  </a:cubicBezTo>
                  <a:cubicBezTo>
                    <a:pt x="116" y="337"/>
                    <a:pt x="124" y="333"/>
                    <a:pt x="133" y="327"/>
                  </a:cubicBezTo>
                  <a:cubicBezTo>
                    <a:pt x="143" y="334"/>
                    <a:pt x="150" y="337"/>
                    <a:pt x="158" y="337"/>
                  </a:cubicBezTo>
                  <a:close/>
                  <a:moveTo>
                    <a:pt x="211" y="332"/>
                  </a:moveTo>
                  <a:cubicBezTo>
                    <a:pt x="219" y="327"/>
                    <a:pt x="227" y="325"/>
                    <a:pt x="235" y="325"/>
                  </a:cubicBezTo>
                  <a:cubicBezTo>
                    <a:pt x="245" y="325"/>
                    <a:pt x="256" y="329"/>
                    <a:pt x="268" y="337"/>
                  </a:cubicBezTo>
                  <a:cubicBezTo>
                    <a:pt x="258" y="343"/>
                    <a:pt x="249" y="345"/>
                    <a:pt x="240" y="345"/>
                  </a:cubicBezTo>
                  <a:cubicBezTo>
                    <a:pt x="232" y="345"/>
                    <a:pt x="224" y="343"/>
                    <a:pt x="217" y="337"/>
                  </a:cubicBezTo>
                  <a:cubicBezTo>
                    <a:pt x="215" y="335"/>
                    <a:pt x="213" y="334"/>
                    <a:pt x="211" y="332"/>
                  </a:cubicBezTo>
                  <a:close/>
                  <a:moveTo>
                    <a:pt x="346" y="346"/>
                  </a:moveTo>
                  <a:cubicBezTo>
                    <a:pt x="363" y="346"/>
                    <a:pt x="380" y="334"/>
                    <a:pt x="390" y="326"/>
                  </a:cubicBezTo>
                  <a:cubicBezTo>
                    <a:pt x="381" y="338"/>
                    <a:pt x="365" y="356"/>
                    <a:pt x="341" y="356"/>
                  </a:cubicBezTo>
                  <a:cubicBezTo>
                    <a:pt x="335" y="356"/>
                    <a:pt x="330" y="355"/>
                    <a:pt x="324" y="353"/>
                  </a:cubicBezTo>
                  <a:cubicBezTo>
                    <a:pt x="313" y="349"/>
                    <a:pt x="303" y="343"/>
                    <a:pt x="293" y="336"/>
                  </a:cubicBezTo>
                  <a:cubicBezTo>
                    <a:pt x="299" y="333"/>
                    <a:pt x="304" y="329"/>
                    <a:pt x="309" y="326"/>
                  </a:cubicBezTo>
                  <a:cubicBezTo>
                    <a:pt x="319" y="334"/>
                    <a:pt x="328" y="341"/>
                    <a:pt x="334" y="344"/>
                  </a:cubicBezTo>
                  <a:cubicBezTo>
                    <a:pt x="338" y="345"/>
                    <a:pt x="342" y="346"/>
                    <a:pt x="346" y="346"/>
                  </a:cubicBezTo>
                  <a:close/>
                  <a:moveTo>
                    <a:pt x="86" y="344"/>
                  </a:moveTo>
                  <a:cubicBezTo>
                    <a:pt x="81" y="336"/>
                    <a:pt x="84" y="329"/>
                    <a:pt x="86" y="326"/>
                  </a:cubicBezTo>
                  <a:cubicBezTo>
                    <a:pt x="90" y="333"/>
                    <a:pt x="87" y="341"/>
                    <a:pt x="86" y="344"/>
                  </a:cubicBezTo>
                  <a:close/>
                  <a:moveTo>
                    <a:pt x="33" y="383"/>
                  </a:moveTo>
                  <a:cubicBezTo>
                    <a:pt x="30" y="383"/>
                    <a:pt x="26" y="381"/>
                    <a:pt x="23" y="378"/>
                  </a:cubicBezTo>
                  <a:cubicBezTo>
                    <a:pt x="20" y="376"/>
                    <a:pt x="19" y="373"/>
                    <a:pt x="20" y="370"/>
                  </a:cubicBezTo>
                  <a:cubicBezTo>
                    <a:pt x="22" y="356"/>
                    <a:pt x="57" y="340"/>
                    <a:pt x="65" y="336"/>
                  </a:cubicBezTo>
                  <a:cubicBezTo>
                    <a:pt x="62" y="345"/>
                    <a:pt x="49" y="383"/>
                    <a:pt x="33" y="383"/>
                  </a:cubicBezTo>
                  <a:close/>
                  <a:moveTo>
                    <a:pt x="85" y="359"/>
                  </a:moveTo>
                  <a:cubicBezTo>
                    <a:pt x="85" y="358"/>
                    <a:pt x="85" y="358"/>
                    <a:pt x="85" y="358"/>
                  </a:cubicBezTo>
                  <a:cubicBezTo>
                    <a:pt x="91" y="351"/>
                    <a:pt x="95" y="344"/>
                    <a:pt x="95" y="337"/>
                  </a:cubicBezTo>
                  <a:cubicBezTo>
                    <a:pt x="98" y="339"/>
                    <a:pt x="101" y="339"/>
                    <a:pt x="105" y="339"/>
                  </a:cubicBezTo>
                  <a:cubicBezTo>
                    <a:pt x="105" y="339"/>
                    <a:pt x="105" y="339"/>
                    <a:pt x="105" y="339"/>
                  </a:cubicBezTo>
                  <a:cubicBezTo>
                    <a:pt x="103" y="361"/>
                    <a:pt x="86" y="364"/>
                    <a:pt x="77" y="364"/>
                  </a:cubicBezTo>
                  <a:cubicBezTo>
                    <a:pt x="74" y="364"/>
                    <a:pt x="72" y="364"/>
                    <a:pt x="71" y="364"/>
                  </a:cubicBezTo>
                  <a:cubicBezTo>
                    <a:pt x="73" y="358"/>
                    <a:pt x="75" y="351"/>
                    <a:pt x="76" y="343"/>
                  </a:cubicBezTo>
                  <a:cubicBezTo>
                    <a:pt x="79" y="351"/>
                    <a:pt x="84" y="358"/>
                    <a:pt x="84" y="358"/>
                  </a:cubicBezTo>
                  <a:cubicBezTo>
                    <a:pt x="85" y="359"/>
                    <a:pt x="85" y="359"/>
                    <a:pt x="85" y="35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8"/>
            <p:cNvSpPr>
              <a:spLocks noEditPoints="1"/>
            </p:cNvSpPr>
            <p:nvPr/>
          </p:nvSpPr>
          <p:spPr bwMode="auto">
            <a:xfrm>
              <a:off x="-4762" y="-3175"/>
              <a:ext cx="1270000" cy="1263650"/>
            </a:xfrm>
            <a:custGeom>
              <a:avLst/>
              <a:gdLst>
                <a:gd name="T0" fmla="*/ 49 w 400"/>
                <a:gd name="T1" fmla="*/ 286 h 398"/>
                <a:gd name="T2" fmla="*/ 64 w 400"/>
                <a:gd name="T3" fmla="*/ 203 h 398"/>
                <a:gd name="T4" fmla="*/ 49 w 400"/>
                <a:gd name="T5" fmla="*/ 106 h 398"/>
                <a:gd name="T6" fmla="*/ 2 w 400"/>
                <a:gd name="T7" fmla="*/ 15 h 398"/>
                <a:gd name="T8" fmla="*/ 18 w 400"/>
                <a:gd name="T9" fmla="*/ 1 h 398"/>
                <a:gd name="T10" fmla="*/ 107 w 400"/>
                <a:gd name="T11" fmla="*/ 58 h 398"/>
                <a:gd name="T12" fmla="*/ 205 w 400"/>
                <a:gd name="T13" fmla="*/ 64 h 398"/>
                <a:gd name="T14" fmla="*/ 287 w 400"/>
                <a:gd name="T15" fmla="*/ 48 h 398"/>
                <a:gd name="T16" fmla="*/ 399 w 400"/>
                <a:gd name="T17" fmla="*/ 82 h 398"/>
                <a:gd name="T18" fmla="*/ 319 w 400"/>
                <a:gd name="T19" fmla="*/ 137 h 398"/>
                <a:gd name="T20" fmla="*/ 216 w 400"/>
                <a:gd name="T21" fmla="*/ 106 h 398"/>
                <a:gd name="T22" fmla="*/ 144 w 400"/>
                <a:gd name="T23" fmla="*/ 135 h 398"/>
                <a:gd name="T24" fmla="*/ 102 w 400"/>
                <a:gd name="T25" fmla="*/ 203 h 398"/>
                <a:gd name="T26" fmla="*/ 117 w 400"/>
                <a:gd name="T27" fmla="*/ 286 h 398"/>
                <a:gd name="T28" fmla="*/ 82 w 400"/>
                <a:gd name="T29" fmla="*/ 319 h 398"/>
                <a:gd name="T30" fmla="*/ 82 w 400"/>
                <a:gd name="T31" fmla="*/ 319 h 398"/>
                <a:gd name="T32" fmla="*/ 120 w 400"/>
                <a:gd name="T33" fmla="*/ 322 h 398"/>
                <a:gd name="T34" fmla="*/ 64 w 400"/>
                <a:gd name="T35" fmla="*/ 290 h 398"/>
                <a:gd name="T36" fmla="*/ 74 w 400"/>
                <a:gd name="T37" fmla="*/ 307 h 398"/>
                <a:gd name="T38" fmla="*/ 95 w 400"/>
                <a:gd name="T39" fmla="*/ 279 h 398"/>
                <a:gd name="T40" fmla="*/ 63 w 400"/>
                <a:gd name="T41" fmla="*/ 267 h 398"/>
                <a:gd name="T42" fmla="*/ 103 w 400"/>
                <a:gd name="T43" fmla="*/ 266 h 398"/>
                <a:gd name="T44" fmla="*/ 76 w 400"/>
                <a:gd name="T45" fmla="*/ 212 h 398"/>
                <a:gd name="T46" fmla="*/ 91 w 400"/>
                <a:gd name="T47" fmla="*/ 201 h 398"/>
                <a:gd name="T48" fmla="*/ 87 w 400"/>
                <a:gd name="T49" fmla="*/ 185 h 398"/>
                <a:gd name="T50" fmla="*/ 104 w 400"/>
                <a:gd name="T51" fmla="*/ 106 h 398"/>
                <a:gd name="T52" fmla="*/ 63 w 400"/>
                <a:gd name="T53" fmla="*/ 191 h 398"/>
                <a:gd name="T54" fmla="*/ 73 w 400"/>
                <a:gd name="T55" fmla="*/ 131 h 398"/>
                <a:gd name="T56" fmla="*/ 82 w 400"/>
                <a:gd name="T57" fmla="*/ 143 h 398"/>
                <a:gd name="T58" fmla="*/ 192 w 400"/>
                <a:gd name="T59" fmla="*/ 102 h 398"/>
                <a:gd name="T60" fmla="*/ 157 w 400"/>
                <a:gd name="T61" fmla="*/ 100 h 398"/>
                <a:gd name="T62" fmla="*/ 323 w 400"/>
                <a:gd name="T63" fmla="*/ 119 h 398"/>
                <a:gd name="T64" fmla="*/ 334 w 400"/>
                <a:gd name="T65" fmla="*/ 107 h 398"/>
                <a:gd name="T66" fmla="*/ 82 w 400"/>
                <a:gd name="T67" fmla="*/ 86 h 398"/>
                <a:gd name="T68" fmla="*/ 82 w 400"/>
                <a:gd name="T69" fmla="*/ 86 h 398"/>
                <a:gd name="T70" fmla="*/ 267 w 400"/>
                <a:gd name="T71" fmla="*/ 102 h 398"/>
                <a:gd name="T72" fmla="*/ 36 w 400"/>
                <a:gd name="T73" fmla="*/ 68 h 398"/>
                <a:gd name="T74" fmla="*/ 42 w 400"/>
                <a:gd name="T75" fmla="*/ 83 h 398"/>
                <a:gd name="T76" fmla="*/ 36 w 400"/>
                <a:gd name="T77" fmla="*/ 68 h 398"/>
                <a:gd name="T78" fmla="*/ 282 w 400"/>
                <a:gd name="T79" fmla="*/ 70 h 398"/>
                <a:gd name="T80" fmla="*/ 206 w 400"/>
                <a:gd name="T81" fmla="*/ 93 h 398"/>
                <a:gd name="T82" fmla="*/ 205 w 400"/>
                <a:gd name="T83" fmla="*/ 70 h 398"/>
                <a:gd name="T84" fmla="*/ 330 w 400"/>
                <a:gd name="T85" fmla="*/ 87 h 398"/>
                <a:gd name="T86" fmla="*/ 352 w 400"/>
                <a:gd name="T87" fmla="*/ 70 h 398"/>
                <a:gd name="T88" fmla="*/ 100 w 400"/>
                <a:gd name="T89" fmla="*/ 89 h 398"/>
                <a:gd name="T90" fmla="*/ 88 w 400"/>
                <a:gd name="T91" fmla="*/ 81 h 398"/>
                <a:gd name="T92" fmla="*/ 180 w 400"/>
                <a:gd name="T93" fmla="*/ 81 h 398"/>
                <a:gd name="T94" fmla="*/ 66 w 400"/>
                <a:gd name="T95" fmla="*/ 86 h 398"/>
                <a:gd name="T96" fmla="*/ 55 w 400"/>
                <a:gd name="T97" fmla="*/ 83 h 398"/>
                <a:gd name="T98" fmla="*/ 200 w 400"/>
                <a:gd name="T99" fmla="*/ 67 h 398"/>
                <a:gd name="T100" fmla="*/ 132 w 400"/>
                <a:gd name="T101" fmla="*/ 73 h 398"/>
                <a:gd name="T102" fmla="*/ 340 w 400"/>
                <a:gd name="T103" fmla="*/ 43 h 398"/>
                <a:gd name="T104" fmla="*/ 334 w 400"/>
                <a:gd name="T105" fmla="*/ 56 h 398"/>
                <a:gd name="T106" fmla="*/ 268 w 400"/>
                <a:gd name="T107" fmla="*/ 62 h 398"/>
                <a:gd name="T108" fmla="*/ 85 w 400"/>
                <a:gd name="T109" fmla="*/ 54 h 398"/>
                <a:gd name="T110" fmla="*/ 22 w 400"/>
                <a:gd name="T111" fmla="*/ 20 h 398"/>
                <a:gd name="T112" fmla="*/ 84 w 400"/>
                <a:gd name="T113" fmla="*/ 41 h 398"/>
                <a:gd name="T114" fmla="*/ 76 w 400"/>
                <a:gd name="T115" fmla="*/ 34 h 398"/>
                <a:gd name="T116" fmla="*/ 84 w 400"/>
                <a:gd name="T117" fmla="*/ 41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0" h="398">
                  <a:moveTo>
                    <a:pt x="83" y="398"/>
                  </a:moveTo>
                  <a:cubicBezTo>
                    <a:pt x="83" y="398"/>
                    <a:pt x="53" y="384"/>
                    <a:pt x="36" y="360"/>
                  </a:cubicBezTo>
                  <a:cubicBezTo>
                    <a:pt x="26" y="346"/>
                    <a:pt x="23" y="332"/>
                    <a:pt x="28" y="318"/>
                  </a:cubicBezTo>
                  <a:cubicBezTo>
                    <a:pt x="32" y="307"/>
                    <a:pt x="40" y="297"/>
                    <a:pt x="49" y="286"/>
                  </a:cubicBezTo>
                  <a:cubicBezTo>
                    <a:pt x="51" y="282"/>
                    <a:pt x="54" y="279"/>
                    <a:pt x="57" y="276"/>
                  </a:cubicBezTo>
                  <a:cubicBezTo>
                    <a:pt x="46" y="251"/>
                    <a:pt x="46" y="231"/>
                    <a:pt x="57" y="215"/>
                  </a:cubicBezTo>
                  <a:cubicBezTo>
                    <a:pt x="60" y="211"/>
                    <a:pt x="63" y="207"/>
                    <a:pt x="65" y="204"/>
                  </a:cubicBezTo>
                  <a:cubicBezTo>
                    <a:pt x="64" y="203"/>
                    <a:pt x="64" y="203"/>
                    <a:pt x="64" y="203"/>
                  </a:cubicBezTo>
                  <a:cubicBezTo>
                    <a:pt x="62" y="199"/>
                    <a:pt x="59" y="196"/>
                    <a:pt x="57" y="193"/>
                  </a:cubicBezTo>
                  <a:cubicBezTo>
                    <a:pt x="40" y="170"/>
                    <a:pt x="28" y="153"/>
                    <a:pt x="31" y="138"/>
                  </a:cubicBezTo>
                  <a:cubicBezTo>
                    <a:pt x="32" y="127"/>
                    <a:pt x="42" y="117"/>
                    <a:pt x="59" y="106"/>
                  </a:cubicBezTo>
                  <a:cubicBezTo>
                    <a:pt x="56" y="106"/>
                    <a:pt x="53" y="106"/>
                    <a:pt x="49" y="106"/>
                  </a:cubicBezTo>
                  <a:cubicBezTo>
                    <a:pt x="39" y="106"/>
                    <a:pt x="31" y="105"/>
                    <a:pt x="26" y="102"/>
                  </a:cubicBezTo>
                  <a:cubicBezTo>
                    <a:pt x="20" y="99"/>
                    <a:pt x="17" y="93"/>
                    <a:pt x="17" y="86"/>
                  </a:cubicBezTo>
                  <a:cubicBezTo>
                    <a:pt x="18" y="78"/>
                    <a:pt x="24" y="71"/>
                    <a:pt x="34" y="67"/>
                  </a:cubicBezTo>
                  <a:cubicBezTo>
                    <a:pt x="0" y="49"/>
                    <a:pt x="2" y="16"/>
                    <a:pt x="2" y="15"/>
                  </a:cubicBezTo>
                  <a:cubicBezTo>
                    <a:pt x="2" y="10"/>
                    <a:pt x="3" y="6"/>
                    <a:pt x="5" y="4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15" y="0"/>
                    <a:pt x="16" y="1"/>
                    <a:pt x="17" y="1"/>
                  </a:cubicBezTo>
                  <a:cubicBezTo>
                    <a:pt x="17" y="1"/>
                    <a:pt x="17" y="1"/>
                    <a:pt x="18" y="1"/>
                  </a:cubicBezTo>
                  <a:cubicBezTo>
                    <a:pt x="24" y="1"/>
                    <a:pt x="52" y="2"/>
                    <a:pt x="68" y="33"/>
                  </a:cubicBezTo>
                  <a:cubicBezTo>
                    <a:pt x="73" y="22"/>
                    <a:pt x="80" y="16"/>
                    <a:pt x="89" y="16"/>
                  </a:cubicBezTo>
                  <a:cubicBezTo>
                    <a:pt x="95" y="16"/>
                    <a:pt x="100" y="20"/>
                    <a:pt x="103" y="25"/>
                  </a:cubicBezTo>
                  <a:cubicBezTo>
                    <a:pt x="108" y="34"/>
                    <a:pt x="108" y="50"/>
                    <a:pt x="107" y="58"/>
                  </a:cubicBezTo>
                  <a:cubicBezTo>
                    <a:pt x="120" y="38"/>
                    <a:pt x="131" y="29"/>
                    <a:pt x="144" y="29"/>
                  </a:cubicBezTo>
                  <a:cubicBezTo>
                    <a:pt x="158" y="29"/>
                    <a:pt x="173" y="40"/>
                    <a:pt x="194" y="56"/>
                  </a:cubicBezTo>
                  <a:cubicBezTo>
                    <a:pt x="197" y="58"/>
                    <a:pt x="201" y="61"/>
                    <a:pt x="204" y="64"/>
                  </a:cubicBezTo>
                  <a:cubicBezTo>
                    <a:pt x="204" y="64"/>
                    <a:pt x="205" y="64"/>
                    <a:pt x="205" y="64"/>
                  </a:cubicBezTo>
                  <a:cubicBezTo>
                    <a:pt x="208" y="62"/>
                    <a:pt x="212" y="59"/>
                    <a:pt x="216" y="56"/>
                  </a:cubicBezTo>
                  <a:cubicBezTo>
                    <a:pt x="224" y="50"/>
                    <a:pt x="234" y="47"/>
                    <a:pt x="244" y="47"/>
                  </a:cubicBezTo>
                  <a:cubicBezTo>
                    <a:pt x="254" y="47"/>
                    <a:pt x="265" y="50"/>
                    <a:pt x="277" y="56"/>
                  </a:cubicBezTo>
                  <a:cubicBezTo>
                    <a:pt x="280" y="53"/>
                    <a:pt x="284" y="50"/>
                    <a:pt x="287" y="48"/>
                  </a:cubicBezTo>
                  <a:cubicBezTo>
                    <a:pt x="298" y="39"/>
                    <a:pt x="308" y="31"/>
                    <a:pt x="319" y="27"/>
                  </a:cubicBezTo>
                  <a:cubicBezTo>
                    <a:pt x="324" y="26"/>
                    <a:pt x="328" y="25"/>
                    <a:pt x="333" y="25"/>
                  </a:cubicBezTo>
                  <a:cubicBezTo>
                    <a:pt x="359" y="25"/>
                    <a:pt x="379" y="50"/>
                    <a:pt x="389" y="65"/>
                  </a:cubicBezTo>
                  <a:cubicBezTo>
                    <a:pt x="395" y="73"/>
                    <a:pt x="400" y="82"/>
                    <a:pt x="399" y="82"/>
                  </a:cubicBezTo>
                  <a:cubicBezTo>
                    <a:pt x="399" y="82"/>
                    <a:pt x="395" y="91"/>
                    <a:pt x="389" y="100"/>
                  </a:cubicBezTo>
                  <a:cubicBezTo>
                    <a:pt x="377" y="118"/>
                    <a:pt x="357" y="139"/>
                    <a:pt x="333" y="139"/>
                  </a:cubicBezTo>
                  <a:cubicBezTo>
                    <a:pt x="333" y="139"/>
                    <a:pt x="333" y="139"/>
                    <a:pt x="333" y="139"/>
                  </a:cubicBezTo>
                  <a:cubicBezTo>
                    <a:pt x="328" y="139"/>
                    <a:pt x="324" y="139"/>
                    <a:pt x="319" y="137"/>
                  </a:cubicBezTo>
                  <a:cubicBezTo>
                    <a:pt x="308" y="133"/>
                    <a:pt x="298" y="125"/>
                    <a:pt x="287" y="116"/>
                  </a:cubicBezTo>
                  <a:cubicBezTo>
                    <a:pt x="283" y="113"/>
                    <a:pt x="279" y="110"/>
                    <a:pt x="275" y="108"/>
                  </a:cubicBezTo>
                  <a:cubicBezTo>
                    <a:pt x="264" y="113"/>
                    <a:pt x="254" y="115"/>
                    <a:pt x="244" y="115"/>
                  </a:cubicBezTo>
                  <a:cubicBezTo>
                    <a:pt x="234" y="115"/>
                    <a:pt x="224" y="112"/>
                    <a:pt x="216" y="106"/>
                  </a:cubicBezTo>
                  <a:cubicBezTo>
                    <a:pt x="212" y="104"/>
                    <a:pt x="209" y="102"/>
                    <a:pt x="206" y="99"/>
                  </a:cubicBezTo>
                  <a:cubicBezTo>
                    <a:pt x="205" y="100"/>
                    <a:pt x="205" y="100"/>
                    <a:pt x="204" y="101"/>
                  </a:cubicBezTo>
                  <a:cubicBezTo>
                    <a:pt x="201" y="103"/>
                    <a:pt x="197" y="106"/>
                    <a:pt x="194" y="108"/>
                  </a:cubicBezTo>
                  <a:cubicBezTo>
                    <a:pt x="173" y="124"/>
                    <a:pt x="158" y="135"/>
                    <a:pt x="144" y="135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1" y="135"/>
                    <a:pt x="137" y="134"/>
                    <a:pt x="134" y="133"/>
                  </a:cubicBezTo>
                  <a:cubicBezTo>
                    <a:pt x="141" y="150"/>
                    <a:pt x="128" y="167"/>
                    <a:pt x="109" y="193"/>
                  </a:cubicBezTo>
                  <a:cubicBezTo>
                    <a:pt x="107" y="196"/>
                    <a:pt x="104" y="199"/>
                    <a:pt x="102" y="203"/>
                  </a:cubicBezTo>
                  <a:cubicBezTo>
                    <a:pt x="101" y="203"/>
                    <a:pt x="101" y="204"/>
                    <a:pt x="100" y="205"/>
                  </a:cubicBezTo>
                  <a:cubicBezTo>
                    <a:pt x="103" y="208"/>
                    <a:pt x="105" y="211"/>
                    <a:pt x="107" y="215"/>
                  </a:cubicBezTo>
                  <a:cubicBezTo>
                    <a:pt x="118" y="231"/>
                    <a:pt x="119" y="251"/>
                    <a:pt x="109" y="274"/>
                  </a:cubicBezTo>
                  <a:cubicBezTo>
                    <a:pt x="111" y="278"/>
                    <a:pt x="114" y="282"/>
                    <a:pt x="117" y="286"/>
                  </a:cubicBezTo>
                  <a:cubicBezTo>
                    <a:pt x="126" y="297"/>
                    <a:pt x="134" y="307"/>
                    <a:pt x="138" y="318"/>
                  </a:cubicBezTo>
                  <a:cubicBezTo>
                    <a:pt x="143" y="332"/>
                    <a:pt x="140" y="346"/>
                    <a:pt x="130" y="360"/>
                  </a:cubicBezTo>
                  <a:cubicBezTo>
                    <a:pt x="114" y="384"/>
                    <a:pt x="83" y="398"/>
                    <a:pt x="83" y="398"/>
                  </a:cubicBezTo>
                  <a:close/>
                  <a:moveTo>
                    <a:pt x="82" y="319"/>
                  </a:moveTo>
                  <a:cubicBezTo>
                    <a:pt x="80" y="323"/>
                    <a:pt x="78" y="326"/>
                    <a:pt x="76" y="329"/>
                  </a:cubicBezTo>
                  <a:cubicBezTo>
                    <a:pt x="64" y="353"/>
                    <a:pt x="78" y="382"/>
                    <a:pt x="83" y="392"/>
                  </a:cubicBezTo>
                  <a:cubicBezTo>
                    <a:pt x="88" y="382"/>
                    <a:pt x="100" y="353"/>
                    <a:pt x="88" y="329"/>
                  </a:cubicBezTo>
                  <a:cubicBezTo>
                    <a:pt x="86" y="326"/>
                    <a:pt x="84" y="322"/>
                    <a:pt x="82" y="319"/>
                  </a:cubicBezTo>
                  <a:close/>
                  <a:moveTo>
                    <a:pt x="90" y="307"/>
                  </a:moveTo>
                  <a:cubicBezTo>
                    <a:pt x="98" y="316"/>
                    <a:pt x="105" y="326"/>
                    <a:pt x="108" y="332"/>
                  </a:cubicBezTo>
                  <a:cubicBezTo>
                    <a:pt x="116" y="354"/>
                    <a:pt x="99" y="379"/>
                    <a:pt x="89" y="391"/>
                  </a:cubicBezTo>
                  <a:cubicBezTo>
                    <a:pt x="104" y="381"/>
                    <a:pt x="131" y="358"/>
                    <a:pt x="120" y="322"/>
                  </a:cubicBezTo>
                  <a:cubicBezTo>
                    <a:pt x="116" y="310"/>
                    <a:pt x="109" y="300"/>
                    <a:pt x="102" y="290"/>
                  </a:cubicBezTo>
                  <a:cubicBezTo>
                    <a:pt x="101" y="289"/>
                    <a:pt x="101" y="289"/>
                    <a:pt x="101" y="289"/>
                  </a:cubicBezTo>
                  <a:cubicBezTo>
                    <a:pt x="98" y="295"/>
                    <a:pt x="94" y="301"/>
                    <a:pt x="90" y="307"/>
                  </a:cubicBezTo>
                  <a:close/>
                  <a:moveTo>
                    <a:pt x="64" y="290"/>
                  </a:moveTo>
                  <a:cubicBezTo>
                    <a:pt x="57" y="300"/>
                    <a:pt x="50" y="310"/>
                    <a:pt x="47" y="322"/>
                  </a:cubicBezTo>
                  <a:cubicBezTo>
                    <a:pt x="35" y="358"/>
                    <a:pt x="62" y="381"/>
                    <a:pt x="77" y="390"/>
                  </a:cubicBezTo>
                  <a:cubicBezTo>
                    <a:pt x="66" y="378"/>
                    <a:pt x="48" y="354"/>
                    <a:pt x="57" y="332"/>
                  </a:cubicBezTo>
                  <a:cubicBezTo>
                    <a:pt x="60" y="326"/>
                    <a:pt x="67" y="316"/>
                    <a:pt x="74" y="307"/>
                  </a:cubicBezTo>
                  <a:cubicBezTo>
                    <a:pt x="71" y="302"/>
                    <a:pt x="67" y="296"/>
                    <a:pt x="64" y="290"/>
                  </a:cubicBezTo>
                  <a:close/>
                  <a:moveTo>
                    <a:pt x="71" y="280"/>
                  </a:moveTo>
                  <a:cubicBezTo>
                    <a:pt x="74" y="285"/>
                    <a:pt x="77" y="290"/>
                    <a:pt x="82" y="297"/>
                  </a:cubicBezTo>
                  <a:cubicBezTo>
                    <a:pt x="87" y="290"/>
                    <a:pt x="91" y="284"/>
                    <a:pt x="95" y="279"/>
                  </a:cubicBezTo>
                  <a:cubicBezTo>
                    <a:pt x="90" y="272"/>
                    <a:pt x="85" y="263"/>
                    <a:pt x="83" y="252"/>
                  </a:cubicBezTo>
                  <a:cubicBezTo>
                    <a:pt x="81" y="263"/>
                    <a:pt x="76" y="272"/>
                    <a:pt x="71" y="280"/>
                  </a:cubicBezTo>
                  <a:close/>
                  <a:moveTo>
                    <a:pt x="62" y="215"/>
                  </a:moveTo>
                  <a:cubicBezTo>
                    <a:pt x="51" y="228"/>
                    <a:pt x="51" y="246"/>
                    <a:pt x="63" y="267"/>
                  </a:cubicBezTo>
                  <a:cubicBezTo>
                    <a:pt x="73" y="251"/>
                    <a:pt x="82" y="231"/>
                    <a:pt x="68" y="208"/>
                  </a:cubicBezTo>
                  <a:cubicBezTo>
                    <a:pt x="66" y="210"/>
                    <a:pt x="64" y="212"/>
                    <a:pt x="62" y="215"/>
                  </a:cubicBezTo>
                  <a:close/>
                  <a:moveTo>
                    <a:pt x="98" y="209"/>
                  </a:moveTo>
                  <a:cubicBezTo>
                    <a:pt x="84" y="232"/>
                    <a:pt x="93" y="251"/>
                    <a:pt x="103" y="266"/>
                  </a:cubicBezTo>
                  <a:cubicBezTo>
                    <a:pt x="113" y="245"/>
                    <a:pt x="113" y="228"/>
                    <a:pt x="102" y="215"/>
                  </a:cubicBezTo>
                  <a:cubicBezTo>
                    <a:pt x="100" y="213"/>
                    <a:pt x="99" y="211"/>
                    <a:pt x="98" y="209"/>
                  </a:cubicBezTo>
                  <a:close/>
                  <a:moveTo>
                    <a:pt x="71" y="204"/>
                  </a:moveTo>
                  <a:cubicBezTo>
                    <a:pt x="73" y="206"/>
                    <a:pt x="74" y="209"/>
                    <a:pt x="76" y="212"/>
                  </a:cubicBezTo>
                  <a:cubicBezTo>
                    <a:pt x="79" y="219"/>
                    <a:pt x="82" y="226"/>
                    <a:pt x="83" y="232"/>
                  </a:cubicBezTo>
                  <a:cubicBezTo>
                    <a:pt x="84" y="226"/>
                    <a:pt x="87" y="219"/>
                    <a:pt x="91" y="212"/>
                  </a:cubicBezTo>
                  <a:cubicBezTo>
                    <a:pt x="92" y="209"/>
                    <a:pt x="93" y="207"/>
                    <a:pt x="94" y="205"/>
                  </a:cubicBezTo>
                  <a:cubicBezTo>
                    <a:pt x="91" y="201"/>
                    <a:pt x="91" y="201"/>
                    <a:pt x="91" y="201"/>
                  </a:cubicBezTo>
                  <a:cubicBezTo>
                    <a:pt x="88" y="197"/>
                    <a:pt x="85" y="194"/>
                    <a:pt x="82" y="191"/>
                  </a:cubicBezTo>
                  <a:cubicBezTo>
                    <a:pt x="80" y="194"/>
                    <a:pt x="77" y="197"/>
                    <a:pt x="74" y="200"/>
                  </a:cubicBezTo>
                  <a:lnTo>
                    <a:pt x="71" y="204"/>
                  </a:lnTo>
                  <a:close/>
                  <a:moveTo>
                    <a:pt x="87" y="185"/>
                  </a:moveTo>
                  <a:cubicBezTo>
                    <a:pt x="89" y="189"/>
                    <a:pt x="92" y="193"/>
                    <a:pt x="95" y="198"/>
                  </a:cubicBezTo>
                  <a:cubicBezTo>
                    <a:pt x="97" y="200"/>
                    <a:pt x="97" y="200"/>
                    <a:pt x="97" y="200"/>
                  </a:cubicBezTo>
                  <a:cubicBezTo>
                    <a:pt x="99" y="197"/>
                    <a:pt x="101" y="194"/>
                    <a:pt x="103" y="191"/>
                  </a:cubicBezTo>
                  <a:cubicBezTo>
                    <a:pt x="120" y="164"/>
                    <a:pt x="136" y="139"/>
                    <a:pt x="104" y="106"/>
                  </a:cubicBezTo>
                  <a:cubicBezTo>
                    <a:pt x="102" y="112"/>
                    <a:pt x="98" y="121"/>
                    <a:pt x="91" y="131"/>
                  </a:cubicBezTo>
                  <a:cubicBezTo>
                    <a:pt x="106" y="152"/>
                    <a:pt x="103" y="164"/>
                    <a:pt x="87" y="185"/>
                  </a:cubicBezTo>
                  <a:close/>
                  <a:moveTo>
                    <a:pt x="62" y="107"/>
                  </a:moveTo>
                  <a:cubicBezTo>
                    <a:pt x="31" y="139"/>
                    <a:pt x="46" y="164"/>
                    <a:pt x="63" y="191"/>
                  </a:cubicBezTo>
                  <a:cubicBezTo>
                    <a:pt x="65" y="193"/>
                    <a:pt x="67" y="196"/>
                    <a:pt x="68" y="199"/>
                  </a:cubicBezTo>
                  <a:cubicBezTo>
                    <a:pt x="69" y="197"/>
                    <a:pt x="69" y="197"/>
                    <a:pt x="69" y="197"/>
                  </a:cubicBezTo>
                  <a:cubicBezTo>
                    <a:pt x="73" y="193"/>
                    <a:pt x="75" y="189"/>
                    <a:pt x="78" y="185"/>
                  </a:cubicBezTo>
                  <a:cubicBezTo>
                    <a:pt x="61" y="164"/>
                    <a:pt x="58" y="152"/>
                    <a:pt x="73" y="131"/>
                  </a:cubicBezTo>
                  <a:cubicBezTo>
                    <a:pt x="67" y="121"/>
                    <a:pt x="63" y="113"/>
                    <a:pt x="62" y="107"/>
                  </a:cubicBezTo>
                  <a:close/>
                  <a:moveTo>
                    <a:pt x="82" y="143"/>
                  </a:moveTo>
                  <a:cubicBezTo>
                    <a:pt x="74" y="157"/>
                    <a:pt x="74" y="165"/>
                    <a:pt x="82" y="178"/>
                  </a:cubicBezTo>
                  <a:cubicBezTo>
                    <a:pt x="90" y="165"/>
                    <a:pt x="90" y="157"/>
                    <a:pt x="82" y="143"/>
                  </a:cubicBezTo>
                  <a:close/>
                  <a:moveTo>
                    <a:pt x="107" y="103"/>
                  </a:moveTo>
                  <a:cubicBezTo>
                    <a:pt x="120" y="115"/>
                    <a:pt x="132" y="121"/>
                    <a:pt x="145" y="121"/>
                  </a:cubicBezTo>
                  <a:cubicBezTo>
                    <a:pt x="145" y="121"/>
                    <a:pt x="145" y="121"/>
                    <a:pt x="145" y="121"/>
                  </a:cubicBezTo>
                  <a:cubicBezTo>
                    <a:pt x="161" y="121"/>
                    <a:pt x="176" y="112"/>
                    <a:pt x="192" y="102"/>
                  </a:cubicBezTo>
                  <a:cubicBezTo>
                    <a:pt x="195" y="100"/>
                    <a:pt x="198" y="98"/>
                    <a:pt x="201" y="96"/>
                  </a:cubicBezTo>
                  <a:cubicBezTo>
                    <a:pt x="198" y="94"/>
                    <a:pt x="198" y="94"/>
                    <a:pt x="198" y="94"/>
                  </a:cubicBezTo>
                  <a:cubicBezTo>
                    <a:pt x="194" y="91"/>
                    <a:pt x="190" y="88"/>
                    <a:pt x="186" y="86"/>
                  </a:cubicBezTo>
                  <a:cubicBezTo>
                    <a:pt x="175" y="94"/>
                    <a:pt x="166" y="100"/>
                    <a:pt x="157" y="100"/>
                  </a:cubicBezTo>
                  <a:cubicBezTo>
                    <a:pt x="149" y="100"/>
                    <a:pt x="142" y="97"/>
                    <a:pt x="132" y="90"/>
                  </a:cubicBezTo>
                  <a:cubicBezTo>
                    <a:pt x="122" y="97"/>
                    <a:pt x="114" y="101"/>
                    <a:pt x="107" y="103"/>
                  </a:cubicBezTo>
                  <a:close/>
                  <a:moveTo>
                    <a:pt x="291" y="101"/>
                  </a:moveTo>
                  <a:cubicBezTo>
                    <a:pt x="301" y="108"/>
                    <a:pt x="311" y="115"/>
                    <a:pt x="323" y="119"/>
                  </a:cubicBezTo>
                  <a:cubicBezTo>
                    <a:pt x="329" y="120"/>
                    <a:pt x="334" y="121"/>
                    <a:pt x="340" y="121"/>
                  </a:cubicBezTo>
                  <a:cubicBezTo>
                    <a:pt x="367" y="121"/>
                    <a:pt x="384" y="100"/>
                    <a:pt x="392" y="88"/>
                  </a:cubicBezTo>
                  <a:cubicBezTo>
                    <a:pt x="383" y="95"/>
                    <a:pt x="364" y="109"/>
                    <a:pt x="346" y="109"/>
                  </a:cubicBezTo>
                  <a:cubicBezTo>
                    <a:pt x="341" y="109"/>
                    <a:pt x="337" y="108"/>
                    <a:pt x="334" y="107"/>
                  </a:cubicBezTo>
                  <a:cubicBezTo>
                    <a:pt x="327" y="104"/>
                    <a:pt x="318" y="97"/>
                    <a:pt x="308" y="89"/>
                  </a:cubicBezTo>
                  <a:cubicBezTo>
                    <a:pt x="302" y="93"/>
                    <a:pt x="296" y="97"/>
                    <a:pt x="290" y="100"/>
                  </a:cubicBezTo>
                  <a:lnTo>
                    <a:pt x="291" y="101"/>
                  </a:lnTo>
                  <a:close/>
                  <a:moveTo>
                    <a:pt x="82" y="86"/>
                  </a:moveTo>
                  <a:cubicBezTo>
                    <a:pt x="81" y="87"/>
                    <a:pt x="77" y="89"/>
                    <a:pt x="76" y="94"/>
                  </a:cubicBezTo>
                  <a:cubicBezTo>
                    <a:pt x="74" y="101"/>
                    <a:pt x="76" y="109"/>
                    <a:pt x="82" y="118"/>
                  </a:cubicBezTo>
                  <a:cubicBezTo>
                    <a:pt x="89" y="110"/>
                    <a:pt x="90" y="106"/>
                    <a:pt x="90" y="99"/>
                  </a:cubicBezTo>
                  <a:cubicBezTo>
                    <a:pt x="90" y="92"/>
                    <a:pt x="83" y="87"/>
                    <a:pt x="82" y="86"/>
                  </a:cubicBezTo>
                  <a:close/>
                  <a:moveTo>
                    <a:pt x="216" y="101"/>
                  </a:moveTo>
                  <a:cubicBezTo>
                    <a:pt x="223" y="107"/>
                    <a:pt x="231" y="109"/>
                    <a:pt x="239" y="109"/>
                  </a:cubicBezTo>
                  <a:cubicBezTo>
                    <a:pt x="239" y="109"/>
                    <a:pt x="239" y="109"/>
                    <a:pt x="239" y="109"/>
                  </a:cubicBezTo>
                  <a:cubicBezTo>
                    <a:pt x="247" y="109"/>
                    <a:pt x="257" y="107"/>
                    <a:pt x="267" y="102"/>
                  </a:cubicBezTo>
                  <a:cubicBezTo>
                    <a:pt x="255" y="94"/>
                    <a:pt x="244" y="90"/>
                    <a:pt x="234" y="90"/>
                  </a:cubicBezTo>
                  <a:cubicBezTo>
                    <a:pt x="226" y="90"/>
                    <a:pt x="218" y="92"/>
                    <a:pt x="210" y="97"/>
                  </a:cubicBezTo>
                  <a:cubicBezTo>
                    <a:pt x="212" y="98"/>
                    <a:pt x="214" y="99"/>
                    <a:pt x="216" y="101"/>
                  </a:cubicBezTo>
                  <a:close/>
                  <a:moveTo>
                    <a:pt x="36" y="68"/>
                  </a:moveTo>
                  <a:cubicBezTo>
                    <a:pt x="35" y="72"/>
                    <a:pt x="34" y="84"/>
                    <a:pt x="41" y="93"/>
                  </a:cubicBezTo>
                  <a:cubicBezTo>
                    <a:pt x="45" y="99"/>
                    <a:pt x="52" y="103"/>
                    <a:pt x="61" y="104"/>
                  </a:cubicBezTo>
                  <a:cubicBezTo>
                    <a:pt x="61" y="100"/>
                    <a:pt x="62" y="96"/>
                    <a:pt x="64" y="93"/>
                  </a:cubicBezTo>
                  <a:cubicBezTo>
                    <a:pt x="57" y="92"/>
                    <a:pt x="50" y="89"/>
                    <a:pt x="42" y="83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2"/>
                    <a:pt x="50" y="76"/>
                    <a:pt x="59" y="74"/>
                  </a:cubicBezTo>
                  <a:cubicBezTo>
                    <a:pt x="50" y="72"/>
                    <a:pt x="42" y="70"/>
                    <a:pt x="36" y="68"/>
                  </a:cubicBezTo>
                  <a:close/>
                  <a:moveTo>
                    <a:pt x="254" y="82"/>
                  </a:moveTo>
                  <a:cubicBezTo>
                    <a:pt x="264" y="84"/>
                    <a:pt x="273" y="89"/>
                    <a:pt x="280" y="94"/>
                  </a:cubicBezTo>
                  <a:cubicBezTo>
                    <a:pt x="285" y="90"/>
                    <a:pt x="291" y="86"/>
                    <a:pt x="298" y="81"/>
                  </a:cubicBezTo>
                  <a:cubicBezTo>
                    <a:pt x="292" y="77"/>
                    <a:pt x="286" y="73"/>
                    <a:pt x="282" y="70"/>
                  </a:cubicBezTo>
                  <a:cubicBezTo>
                    <a:pt x="274" y="75"/>
                    <a:pt x="264" y="80"/>
                    <a:pt x="254" y="82"/>
                  </a:cubicBezTo>
                  <a:close/>
                  <a:moveTo>
                    <a:pt x="192" y="81"/>
                  </a:moveTo>
                  <a:cubicBezTo>
                    <a:pt x="195" y="84"/>
                    <a:pt x="199" y="87"/>
                    <a:pt x="202" y="90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9" y="92"/>
                    <a:pt x="211" y="91"/>
                    <a:pt x="213" y="90"/>
                  </a:cubicBezTo>
                  <a:cubicBezTo>
                    <a:pt x="220" y="86"/>
                    <a:pt x="227" y="83"/>
                    <a:pt x="234" y="82"/>
                  </a:cubicBezTo>
                  <a:cubicBezTo>
                    <a:pt x="227" y="81"/>
                    <a:pt x="220" y="78"/>
                    <a:pt x="213" y="75"/>
                  </a:cubicBezTo>
                  <a:cubicBezTo>
                    <a:pt x="210" y="73"/>
                    <a:pt x="208" y="72"/>
                    <a:pt x="205" y="70"/>
                  </a:cubicBezTo>
                  <a:cubicBezTo>
                    <a:pt x="202" y="73"/>
                    <a:pt x="202" y="73"/>
                    <a:pt x="202" y="73"/>
                  </a:cubicBezTo>
                  <a:cubicBezTo>
                    <a:pt x="199" y="76"/>
                    <a:pt x="195" y="79"/>
                    <a:pt x="192" y="81"/>
                  </a:cubicBezTo>
                  <a:close/>
                  <a:moveTo>
                    <a:pt x="320" y="81"/>
                  </a:moveTo>
                  <a:cubicBezTo>
                    <a:pt x="324" y="84"/>
                    <a:pt x="327" y="86"/>
                    <a:pt x="330" y="87"/>
                  </a:cubicBezTo>
                  <a:cubicBezTo>
                    <a:pt x="337" y="91"/>
                    <a:pt x="345" y="92"/>
                    <a:pt x="354" y="92"/>
                  </a:cubicBezTo>
                  <a:cubicBezTo>
                    <a:pt x="354" y="92"/>
                    <a:pt x="354" y="92"/>
                    <a:pt x="354" y="92"/>
                  </a:cubicBezTo>
                  <a:cubicBezTo>
                    <a:pt x="371" y="92"/>
                    <a:pt x="386" y="86"/>
                    <a:pt x="393" y="82"/>
                  </a:cubicBezTo>
                  <a:cubicBezTo>
                    <a:pt x="386" y="78"/>
                    <a:pt x="370" y="70"/>
                    <a:pt x="352" y="70"/>
                  </a:cubicBezTo>
                  <a:cubicBezTo>
                    <a:pt x="344" y="70"/>
                    <a:pt x="337" y="72"/>
                    <a:pt x="330" y="75"/>
                  </a:cubicBezTo>
                  <a:cubicBezTo>
                    <a:pt x="327" y="77"/>
                    <a:pt x="324" y="79"/>
                    <a:pt x="320" y="81"/>
                  </a:cubicBezTo>
                  <a:close/>
                  <a:moveTo>
                    <a:pt x="88" y="81"/>
                  </a:moveTo>
                  <a:cubicBezTo>
                    <a:pt x="89" y="82"/>
                    <a:pt x="94" y="89"/>
                    <a:pt x="100" y="89"/>
                  </a:cubicBezTo>
                  <a:cubicBezTo>
                    <a:pt x="101" y="89"/>
                    <a:pt x="102" y="89"/>
                    <a:pt x="103" y="89"/>
                  </a:cubicBezTo>
                  <a:cubicBezTo>
                    <a:pt x="108" y="89"/>
                    <a:pt x="112" y="87"/>
                    <a:pt x="119" y="81"/>
                  </a:cubicBezTo>
                  <a:cubicBezTo>
                    <a:pt x="112" y="77"/>
                    <a:pt x="106" y="74"/>
                    <a:pt x="100" y="74"/>
                  </a:cubicBezTo>
                  <a:cubicBezTo>
                    <a:pt x="92" y="74"/>
                    <a:pt x="88" y="80"/>
                    <a:pt x="88" y="81"/>
                  </a:cubicBezTo>
                  <a:close/>
                  <a:moveTo>
                    <a:pt x="144" y="81"/>
                  </a:moveTo>
                  <a:cubicBezTo>
                    <a:pt x="151" y="85"/>
                    <a:pt x="157" y="87"/>
                    <a:pt x="162" y="87"/>
                  </a:cubicBezTo>
                  <a:cubicBezTo>
                    <a:pt x="162" y="87"/>
                    <a:pt x="162" y="87"/>
                    <a:pt x="162" y="87"/>
                  </a:cubicBezTo>
                  <a:cubicBezTo>
                    <a:pt x="167" y="87"/>
                    <a:pt x="172" y="86"/>
                    <a:pt x="180" y="81"/>
                  </a:cubicBezTo>
                  <a:cubicBezTo>
                    <a:pt x="172" y="77"/>
                    <a:pt x="167" y="75"/>
                    <a:pt x="162" y="75"/>
                  </a:cubicBezTo>
                  <a:cubicBezTo>
                    <a:pt x="157" y="75"/>
                    <a:pt x="151" y="77"/>
                    <a:pt x="144" y="81"/>
                  </a:cubicBezTo>
                  <a:close/>
                  <a:moveTo>
                    <a:pt x="55" y="83"/>
                  </a:moveTo>
                  <a:cubicBezTo>
                    <a:pt x="57" y="84"/>
                    <a:pt x="61" y="86"/>
                    <a:pt x="66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9" y="86"/>
                    <a:pt x="72" y="85"/>
                    <a:pt x="74" y="84"/>
                  </a:cubicBezTo>
                  <a:cubicBezTo>
                    <a:pt x="73" y="83"/>
                    <a:pt x="69" y="80"/>
                    <a:pt x="64" y="80"/>
                  </a:cubicBezTo>
                  <a:cubicBezTo>
                    <a:pt x="61" y="80"/>
                    <a:pt x="58" y="81"/>
                    <a:pt x="55" y="83"/>
                  </a:cubicBezTo>
                  <a:close/>
                  <a:moveTo>
                    <a:pt x="157" y="63"/>
                  </a:moveTo>
                  <a:cubicBezTo>
                    <a:pt x="166" y="63"/>
                    <a:pt x="175" y="68"/>
                    <a:pt x="186" y="77"/>
                  </a:cubicBezTo>
                  <a:cubicBezTo>
                    <a:pt x="190" y="75"/>
                    <a:pt x="194" y="72"/>
                    <a:pt x="198" y="69"/>
                  </a:cubicBezTo>
                  <a:cubicBezTo>
                    <a:pt x="200" y="67"/>
                    <a:pt x="200" y="67"/>
                    <a:pt x="200" y="67"/>
                  </a:cubicBezTo>
                  <a:cubicBezTo>
                    <a:pt x="197" y="66"/>
                    <a:pt x="195" y="64"/>
                    <a:pt x="192" y="62"/>
                  </a:cubicBezTo>
                  <a:cubicBezTo>
                    <a:pt x="176" y="52"/>
                    <a:pt x="161" y="43"/>
                    <a:pt x="145" y="43"/>
                  </a:cubicBezTo>
                  <a:cubicBezTo>
                    <a:pt x="132" y="43"/>
                    <a:pt x="120" y="49"/>
                    <a:pt x="108" y="61"/>
                  </a:cubicBezTo>
                  <a:cubicBezTo>
                    <a:pt x="114" y="62"/>
                    <a:pt x="123" y="66"/>
                    <a:pt x="132" y="73"/>
                  </a:cubicBezTo>
                  <a:cubicBezTo>
                    <a:pt x="142" y="66"/>
                    <a:pt x="149" y="63"/>
                    <a:pt x="157" y="63"/>
                  </a:cubicBezTo>
                  <a:close/>
                  <a:moveTo>
                    <a:pt x="345" y="54"/>
                  </a:moveTo>
                  <a:cubicBezTo>
                    <a:pt x="364" y="54"/>
                    <a:pt x="382" y="68"/>
                    <a:pt x="392" y="76"/>
                  </a:cubicBezTo>
                  <a:cubicBezTo>
                    <a:pt x="384" y="64"/>
                    <a:pt x="366" y="43"/>
                    <a:pt x="340" y="43"/>
                  </a:cubicBezTo>
                  <a:cubicBezTo>
                    <a:pt x="334" y="43"/>
                    <a:pt x="329" y="44"/>
                    <a:pt x="323" y="46"/>
                  </a:cubicBezTo>
                  <a:cubicBezTo>
                    <a:pt x="311" y="49"/>
                    <a:pt x="301" y="56"/>
                    <a:pt x="291" y="63"/>
                  </a:cubicBezTo>
                  <a:cubicBezTo>
                    <a:pt x="297" y="66"/>
                    <a:pt x="303" y="70"/>
                    <a:pt x="308" y="73"/>
                  </a:cubicBezTo>
                  <a:cubicBezTo>
                    <a:pt x="318" y="66"/>
                    <a:pt x="327" y="59"/>
                    <a:pt x="334" y="56"/>
                  </a:cubicBezTo>
                  <a:cubicBezTo>
                    <a:pt x="337" y="54"/>
                    <a:pt x="341" y="54"/>
                    <a:pt x="345" y="54"/>
                  </a:cubicBezTo>
                  <a:close/>
                  <a:moveTo>
                    <a:pt x="209" y="67"/>
                  </a:moveTo>
                  <a:cubicBezTo>
                    <a:pt x="217" y="72"/>
                    <a:pt x="225" y="74"/>
                    <a:pt x="234" y="74"/>
                  </a:cubicBezTo>
                  <a:cubicBezTo>
                    <a:pt x="244" y="74"/>
                    <a:pt x="255" y="70"/>
                    <a:pt x="268" y="62"/>
                  </a:cubicBezTo>
                  <a:cubicBezTo>
                    <a:pt x="257" y="56"/>
                    <a:pt x="248" y="53"/>
                    <a:pt x="239" y="53"/>
                  </a:cubicBezTo>
                  <a:cubicBezTo>
                    <a:pt x="231" y="53"/>
                    <a:pt x="223" y="56"/>
                    <a:pt x="216" y="62"/>
                  </a:cubicBezTo>
                  <a:cubicBezTo>
                    <a:pt x="214" y="63"/>
                    <a:pt x="211" y="65"/>
                    <a:pt x="209" y="67"/>
                  </a:cubicBezTo>
                  <a:close/>
                  <a:moveTo>
                    <a:pt x="85" y="54"/>
                  </a:moveTo>
                  <a:cubicBezTo>
                    <a:pt x="78" y="63"/>
                    <a:pt x="83" y="71"/>
                    <a:pt x="85" y="73"/>
                  </a:cubicBezTo>
                  <a:cubicBezTo>
                    <a:pt x="91" y="66"/>
                    <a:pt x="86" y="57"/>
                    <a:pt x="85" y="54"/>
                  </a:cubicBezTo>
                  <a:close/>
                  <a:moveTo>
                    <a:pt x="32" y="16"/>
                  </a:moveTo>
                  <a:cubicBezTo>
                    <a:pt x="28" y="16"/>
                    <a:pt x="25" y="17"/>
                    <a:pt x="22" y="20"/>
                  </a:cubicBezTo>
                  <a:cubicBezTo>
                    <a:pt x="19" y="23"/>
                    <a:pt x="18" y="26"/>
                    <a:pt x="18" y="29"/>
                  </a:cubicBezTo>
                  <a:cubicBezTo>
                    <a:pt x="21" y="44"/>
                    <a:pt x="58" y="61"/>
                    <a:pt x="65" y="64"/>
                  </a:cubicBezTo>
                  <a:cubicBezTo>
                    <a:pt x="63" y="57"/>
                    <a:pt x="49" y="16"/>
                    <a:pt x="32" y="16"/>
                  </a:cubicBezTo>
                  <a:close/>
                  <a:moveTo>
                    <a:pt x="84" y="41"/>
                  </a:moveTo>
                  <a:cubicBezTo>
                    <a:pt x="90" y="49"/>
                    <a:pt x="94" y="56"/>
                    <a:pt x="94" y="63"/>
                  </a:cubicBezTo>
                  <a:cubicBezTo>
                    <a:pt x="97" y="61"/>
                    <a:pt x="100" y="60"/>
                    <a:pt x="104" y="60"/>
                  </a:cubicBezTo>
                  <a:cubicBezTo>
                    <a:pt x="104" y="60"/>
                    <a:pt x="105" y="60"/>
                    <a:pt x="105" y="60"/>
                  </a:cubicBezTo>
                  <a:cubicBezTo>
                    <a:pt x="102" y="38"/>
                    <a:pt x="86" y="34"/>
                    <a:pt x="76" y="34"/>
                  </a:cubicBezTo>
                  <a:cubicBezTo>
                    <a:pt x="73" y="34"/>
                    <a:pt x="71" y="35"/>
                    <a:pt x="69" y="35"/>
                  </a:cubicBezTo>
                  <a:cubicBezTo>
                    <a:pt x="72" y="41"/>
                    <a:pt x="74" y="49"/>
                    <a:pt x="75" y="58"/>
                  </a:cubicBezTo>
                  <a:cubicBezTo>
                    <a:pt x="78" y="49"/>
                    <a:pt x="83" y="41"/>
                    <a:pt x="83" y="41"/>
                  </a:cubicBezTo>
                  <a:cubicBezTo>
                    <a:pt x="84" y="41"/>
                    <a:pt x="84" y="41"/>
                    <a:pt x="84" y="4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9"/>
            <p:cNvSpPr>
              <a:spLocks noEditPoints="1"/>
            </p:cNvSpPr>
            <p:nvPr/>
          </p:nvSpPr>
          <p:spPr bwMode="auto">
            <a:xfrm>
              <a:off x="-7937" y="-3175"/>
              <a:ext cx="1273175" cy="1266825"/>
            </a:xfrm>
            <a:custGeom>
              <a:avLst/>
              <a:gdLst>
                <a:gd name="T0" fmla="*/ 107 w 401"/>
                <a:gd name="T1" fmla="*/ 60 h 399"/>
                <a:gd name="T2" fmla="*/ 320 w 401"/>
                <a:gd name="T3" fmla="*/ 28 h 399"/>
                <a:gd name="T4" fmla="*/ 217 w 401"/>
                <a:gd name="T5" fmla="*/ 106 h 399"/>
                <a:gd name="T6" fmla="*/ 108 w 401"/>
                <a:gd name="T7" fmla="*/ 215 h 399"/>
                <a:gd name="T8" fmla="*/ 58 w 401"/>
                <a:gd name="T9" fmla="*/ 276 h 399"/>
                <a:gd name="T10" fmla="*/ 36 w 401"/>
                <a:gd name="T11" fmla="*/ 67 h 399"/>
                <a:gd name="T12" fmla="*/ 76 w 401"/>
                <a:gd name="T13" fmla="*/ 61 h 399"/>
                <a:gd name="T14" fmla="*/ 76 w 401"/>
                <a:gd name="T15" fmla="*/ 61 h 399"/>
                <a:gd name="T16" fmla="*/ 133 w 401"/>
                <a:gd name="T17" fmla="*/ 73 h 399"/>
                <a:gd name="T18" fmla="*/ 291 w 401"/>
                <a:gd name="T19" fmla="*/ 63 h 399"/>
                <a:gd name="T20" fmla="*/ 235 w 401"/>
                <a:gd name="T21" fmla="*/ 75 h 399"/>
                <a:gd name="T22" fmla="*/ 63 w 401"/>
                <a:gd name="T23" fmla="*/ 74 h 399"/>
                <a:gd name="T24" fmla="*/ 281 w 401"/>
                <a:gd name="T25" fmla="*/ 94 h 399"/>
                <a:gd name="T26" fmla="*/ 207 w 401"/>
                <a:gd name="T27" fmla="*/ 94 h 399"/>
                <a:gd name="T28" fmla="*/ 355 w 401"/>
                <a:gd name="T29" fmla="*/ 93 h 399"/>
                <a:gd name="T30" fmla="*/ 163 w 401"/>
                <a:gd name="T31" fmla="*/ 88 h 399"/>
                <a:gd name="T32" fmla="*/ 65 w 401"/>
                <a:gd name="T33" fmla="*/ 80 h 399"/>
                <a:gd name="T34" fmla="*/ 203 w 401"/>
                <a:gd name="T35" fmla="*/ 96 h 399"/>
                <a:gd name="T36" fmla="*/ 324 w 401"/>
                <a:gd name="T37" fmla="*/ 119 h 399"/>
                <a:gd name="T38" fmla="*/ 83 w 401"/>
                <a:gd name="T39" fmla="*/ 86 h 399"/>
                <a:gd name="T40" fmla="*/ 240 w 401"/>
                <a:gd name="T41" fmla="*/ 110 h 399"/>
                <a:gd name="T42" fmla="*/ 79 w 401"/>
                <a:gd name="T43" fmla="*/ 185 h 399"/>
                <a:gd name="T44" fmla="*/ 84 w 401"/>
                <a:gd name="T45" fmla="*/ 236 h 399"/>
                <a:gd name="T46" fmla="*/ 64 w 401"/>
                <a:gd name="T47" fmla="*/ 268 h 399"/>
                <a:gd name="T48" fmla="*/ 104 w 401"/>
                <a:gd name="T49" fmla="*/ 267 h 399"/>
                <a:gd name="T50" fmla="*/ 121 w 401"/>
                <a:gd name="T51" fmla="*/ 322 h 399"/>
                <a:gd name="T52" fmla="*/ 76 w 401"/>
                <a:gd name="T53" fmla="*/ 307 h 399"/>
                <a:gd name="T54" fmla="*/ 77 w 401"/>
                <a:gd name="T55" fmla="*/ 329 h 399"/>
                <a:gd name="T56" fmla="*/ 18 w 401"/>
                <a:gd name="T57" fmla="*/ 86 h 399"/>
                <a:gd name="T58" fmla="*/ 65 w 401"/>
                <a:gd name="T59" fmla="*/ 204 h 399"/>
                <a:gd name="T60" fmla="*/ 132 w 401"/>
                <a:gd name="T61" fmla="*/ 361 h 399"/>
                <a:gd name="T62" fmla="*/ 110 w 401"/>
                <a:gd name="T63" fmla="*/ 193 h 399"/>
                <a:gd name="T64" fmla="*/ 245 w 401"/>
                <a:gd name="T65" fmla="*/ 116 h 399"/>
                <a:gd name="T66" fmla="*/ 401 w 401"/>
                <a:gd name="T67" fmla="*/ 82 h 399"/>
                <a:gd name="T68" fmla="*/ 287 w 401"/>
                <a:gd name="T69" fmla="*/ 48 h 399"/>
                <a:gd name="T70" fmla="*/ 145 w 401"/>
                <a:gd name="T71" fmla="*/ 29 h 399"/>
                <a:gd name="T72" fmla="*/ 16 w 401"/>
                <a:gd name="T73" fmla="*/ 0 h 399"/>
                <a:gd name="T74" fmla="*/ 77 w 401"/>
                <a:gd name="T75" fmla="*/ 35 h 399"/>
                <a:gd name="T76" fmla="*/ 76 w 401"/>
                <a:gd name="T77" fmla="*/ 56 h 399"/>
                <a:gd name="T78" fmla="*/ 187 w 401"/>
                <a:gd name="T79" fmla="*/ 76 h 399"/>
                <a:gd name="T80" fmla="*/ 390 w 401"/>
                <a:gd name="T81" fmla="*/ 73 h 399"/>
                <a:gd name="T82" fmla="*/ 240 w 401"/>
                <a:gd name="T83" fmla="*/ 54 h 399"/>
                <a:gd name="T84" fmla="*/ 62 w 401"/>
                <a:gd name="T85" fmla="*/ 103 h 399"/>
                <a:gd name="T86" fmla="*/ 64 w 401"/>
                <a:gd name="T87" fmla="*/ 93 h 399"/>
                <a:gd name="T88" fmla="*/ 322 w 401"/>
                <a:gd name="T89" fmla="*/ 81 h 399"/>
                <a:gd name="T90" fmla="*/ 194 w 401"/>
                <a:gd name="T91" fmla="*/ 81 h 399"/>
                <a:gd name="T92" fmla="*/ 203 w 401"/>
                <a:gd name="T93" fmla="*/ 89 h 399"/>
                <a:gd name="T94" fmla="*/ 89 w 401"/>
                <a:gd name="T95" fmla="*/ 81 h 399"/>
                <a:gd name="T96" fmla="*/ 65 w 401"/>
                <a:gd name="T97" fmla="*/ 81 h 399"/>
                <a:gd name="T98" fmla="*/ 201 w 401"/>
                <a:gd name="T99" fmla="*/ 96 h 399"/>
                <a:gd name="T100" fmla="*/ 77 w 401"/>
                <a:gd name="T101" fmla="*/ 94 h 399"/>
                <a:gd name="T102" fmla="*/ 347 w 401"/>
                <a:gd name="T103" fmla="*/ 109 h 399"/>
                <a:gd name="T104" fmla="*/ 235 w 401"/>
                <a:gd name="T105" fmla="*/ 90 h 399"/>
                <a:gd name="T106" fmla="*/ 103 w 401"/>
                <a:gd name="T107" fmla="*/ 191 h 399"/>
                <a:gd name="T108" fmla="*/ 62 w 401"/>
                <a:gd name="T109" fmla="*/ 108 h 399"/>
                <a:gd name="T110" fmla="*/ 83 w 401"/>
                <a:gd name="T111" fmla="*/ 177 h 399"/>
                <a:gd name="T112" fmla="*/ 84 w 401"/>
                <a:gd name="T113" fmla="*/ 230 h 399"/>
                <a:gd name="T114" fmla="*/ 103 w 401"/>
                <a:gd name="T115" fmla="*/ 265 h 399"/>
                <a:gd name="T116" fmla="*/ 83 w 401"/>
                <a:gd name="T117" fmla="*/ 296 h 399"/>
                <a:gd name="T118" fmla="*/ 109 w 401"/>
                <a:gd name="T119" fmla="*/ 332 h 399"/>
                <a:gd name="T120" fmla="*/ 75 w 401"/>
                <a:gd name="T121" fmla="*/ 388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1" h="399">
                  <a:moveTo>
                    <a:pt x="16" y="1"/>
                  </a:moveTo>
                  <a:cubicBezTo>
                    <a:pt x="16" y="1"/>
                    <a:pt x="17" y="1"/>
                    <a:pt x="18" y="1"/>
                  </a:cubicBezTo>
                  <a:cubicBezTo>
                    <a:pt x="18" y="1"/>
                    <a:pt x="18" y="1"/>
                    <a:pt x="19" y="1"/>
                  </a:cubicBezTo>
                  <a:cubicBezTo>
                    <a:pt x="25" y="1"/>
                    <a:pt x="54" y="3"/>
                    <a:pt x="69" y="34"/>
                  </a:cubicBezTo>
                  <a:cubicBezTo>
                    <a:pt x="74" y="22"/>
                    <a:pt x="82" y="17"/>
                    <a:pt x="90" y="17"/>
                  </a:cubicBezTo>
                  <a:cubicBezTo>
                    <a:pt x="95" y="17"/>
                    <a:pt x="101" y="20"/>
                    <a:pt x="104" y="25"/>
                  </a:cubicBezTo>
                  <a:cubicBezTo>
                    <a:pt x="109" y="35"/>
                    <a:pt x="108" y="53"/>
                    <a:pt x="107" y="60"/>
                  </a:cubicBezTo>
                  <a:cubicBezTo>
                    <a:pt x="121" y="38"/>
                    <a:pt x="133" y="30"/>
                    <a:pt x="145" y="30"/>
                  </a:cubicBezTo>
                  <a:cubicBezTo>
                    <a:pt x="161" y="30"/>
                    <a:pt x="179" y="45"/>
                    <a:pt x="205" y="64"/>
                  </a:cubicBezTo>
                  <a:cubicBezTo>
                    <a:pt x="205" y="64"/>
                    <a:pt x="205" y="64"/>
                    <a:pt x="206" y="65"/>
                  </a:cubicBezTo>
                  <a:cubicBezTo>
                    <a:pt x="209" y="62"/>
                    <a:pt x="213" y="60"/>
                    <a:pt x="217" y="57"/>
                  </a:cubicBezTo>
                  <a:cubicBezTo>
                    <a:pt x="226" y="51"/>
                    <a:pt x="236" y="48"/>
                    <a:pt x="245" y="48"/>
                  </a:cubicBezTo>
                  <a:cubicBezTo>
                    <a:pt x="256" y="48"/>
                    <a:pt x="267" y="51"/>
                    <a:pt x="278" y="56"/>
                  </a:cubicBezTo>
                  <a:cubicBezTo>
                    <a:pt x="293" y="45"/>
                    <a:pt x="306" y="32"/>
                    <a:pt x="320" y="28"/>
                  </a:cubicBezTo>
                  <a:cubicBezTo>
                    <a:pt x="325" y="26"/>
                    <a:pt x="329" y="25"/>
                    <a:pt x="334" y="25"/>
                  </a:cubicBezTo>
                  <a:cubicBezTo>
                    <a:pt x="373" y="25"/>
                    <a:pt x="400" y="82"/>
                    <a:pt x="400" y="82"/>
                  </a:cubicBezTo>
                  <a:cubicBezTo>
                    <a:pt x="400" y="82"/>
                    <a:pt x="373" y="139"/>
                    <a:pt x="334" y="139"/>
                  </a:cubicBezTo>
                  <a:cubicBezTo>
                    <a:pt x="329" y="139"/>
                    <a:pt x="325" y="138"/>
                    <a:pt x="320" y="137"/>
                  </a:cubicBezTo>
                  <a:cubicBezTo>
                    <a:pt x="306" y="132"/>
                    <a:pt x="292" y="118"/>
                    <a:pt x="277" y="107"/>
                  </a:cubicBezTo>
                  <a:cubicBezTo>
                    <a:pt x="266" y="111"/>
                    <a:pt x="256" y="115"/>
                    <a:pt x="245" y="115"/>
                  </a:cubicBezTo>
                  <a:cubicBezTo>
                    <a:pt x="236" y="115"/>
                    <a:pt x="226" y="112"/>
                    <a:pt x="217" y="106"/>
                  </a:cubicBezTo>
                  <a:cubicBezTo>
                    <a:pt x="213" y="103"/>
                    <a:pt x="210" y="101"/>
                    <a:pt x="207" y="99"/>
                  </a:cubicBezTo>
                  <a:cubicBezTo>
                    <a:pt x="206" y="99"/>
                    <a:pt x="206" y="100"/>
                    <a:pt x="205" y="100"/>
                  </a:cubicBezTo>
                  <a:cubicBezTo>
                    <a:pt x="179" y="119"/>
                    <a:pt x="161" y="135"/>
                    <a:pt x="145" y="135"/>
                  </a:cubicBezTo>
                  <a:cubicBezTo>
                    <a:pt x="141" y="135"/>
                    <a:pt x="138" y="134"/>
                    <a:pt x="134" y="132"/>
                  </a:cubicBezTo>
                  <a:cubicBezTo>
                    <a:pt x="143" y="152"/>
                    <a:pt x="126" y="171"/>
                    <a:pt x="102" y="203"/>
                  </a:cubicBezTo>
                  <a:cubicBezTo>
                    <a:pt x="102" y="203"/>
                    <a:pt x="101" y="204"/>
                    <a:pt x="101" y="205"/>
                  </a:cubicBezTo>
                  <a:cubicBezTo>
                    <a:pt x="103" y="208"/>
                    <a:pt x="105" y="211"/>
                    <a:pt x="108" y="215"/>
                  </a:cubicBezTo>
                  <a:cubicBezTo>
                    <a:pt x="121" y="234"/>
                    <a:pt x="118" y="255"/>
                    <a:pt x="109" y="274"/>
                  </a:cubicBezTo>
                  <a:cubicBezTo>
                    <a:pt x="120" y="289"/>
                    <a:pt x="134" y="304"/>
                    <a:pt x="139" y="318"/>
                  </a:cubicBezTo>
                  <a:cubicBezTo>
                    <a:pt x="155" y="364"/>
                    <a:pt x="85" y="398"/>
                    <a:pt x="84" y="398"/>
                  </a:cubicBezTo>
                  <a:cubicBezTo>
                    <a:pt x="84" y="398"/>
                    <a:pt x="84" y="398"/>
                    <a:pt x="84" y="398"/>
                  </a:cubicBezTo>
                  <a:cubicBezTo>
                    <a:pt x="84" y="398"/>
                    <a:pt x="84" y="398"/>
                    <a:pt x="84" y="398"/>
                  </a:cubicBezTo>
                  <a:cubicBezTo>
                    <a:pt x="84" y="398"/>
                    <a:pt x="14" y="364"/>
                    <a:pt x="30" y="318"/>
                  </a:cubicBezTo>
                  <a:cubicBezTo>
                    <a:pt x="34" y="304"/>
                    <a:pt x="47" y="290"/>
                    <a:pt x="58" y="276"/>
                  </a:cubicBezTo>
                  <a:cubicBezTo>
                    <a:pt x="49" y="256"/>
                    <a:pt x="45" y="234"/>
                    <a:pt x="59" y="215"/>
                  </a:cubicBezTo>
                  <a:cubicBezTo>
                    <a:pt x="62" y="211"/>
                    <a:pt x="64" y="207"/>
                    <a:pt x="67" y="204"/>
                  </a:cubicBezTo>
                  <a:cubicBezTo>
                    <a:pt x="66" y="203"/>
                    <a:pt x="66" y="203"/>
                    <a:pt x="66" y="203"/>
                  </a:cubicBezTo>
                  <a:cubicBezTo>
                    <a:pt x="32" y="157"/>
                    <a:pt x="11" y="137"/>
                    <a:pt x="62" y="105"/>
                  </a:cubicBezTo>
                  <a:cubicBezTo>
                    <a:pt x="59" y="105"/>
                    <a:pt x="55" y="106"/>
                    <a:pt x="50" y="106"/>
                  </a:cubicBezTo>
                  <a:cubicBezTo>
                    <a:pt x="42" y="106"/>
                    <a:pt x="33" y="105"/>
                    <a:pt x="27" y="101"/>
                  </a:cubicBezTo>
                  <a:cubicBezTo>
                    <a:pt x="15" y="95"/>
                    <a:pt x="15" y="75"/>
                    <a:pt x="36" y="67"/>
                  </a:cubicBezTo>
                  <a:cubicBezTo>
                    <a:pt x="1" y="49"/>
                    <a:pt x="3" y="15"/>
                    <a:pt x="3" y="15"/>
                  </a:cubicBezTo>
                  <a:cubicBezTo>
                    <a:pt x="3" y="7"/>
                    <a:pt x="7" y="1"/>
                    <a:pt x="16" y="1"/>
                  </a:cubicBezTo>
                  <a:moveTo>
                    <a:pt x="67" y="65"/>
                  </a:moveTo>
                  <a:cubicBezTo>
                    <a:pt x="67" y="65"/>
                    <a:pt x="53" y="15"/>
                    <a:pt x="33" y="15"/>
                  </a:cubicBezTo>
                  <a:cubicBezTo>
                    <a:pt x="30" y="15"/>
                    <a:pt x="26" y="17"/>
                    <a:pt x="23" y="20"/>
                  </a:cubicBezTo>
                  <a:cubicBezTo>
                    <a:pt x="2" y="38"/>
                    <a:pt x="67" y="65"/>
                    <a:pt x="67" y="65"/>
                  </a:cubicBezTo>
                  <a:moveTo>
                    <a:pt x="76" y="61"/>
                  </a:moveTo>
                  <a:cubicBezTo>
                    <a:pt x="78" y="50"/>
                    <a:pt x="85" y="41"/>
                    <a:pt x="85" y="41"/>
                  </a:cubicBezTo>
                  <a:cubicBezTo>
                    <a:pt x="90" y="49"/>
                    <a:pt x="94" y="56"/>
                    <a:pt x="94" y="64"/>
                  </a:cubicBezTo>
                  <a:cubicBezTo>
                    <a:pt x="97" y="62"/>
                    <a:pt x="101" y="61"/>
                    <a:pt x="105" y="61"/>
                  </a:cubicBezTo>
                  <a:cubicBezTo>
                    <a:pt x="105" y="61"/>
                    <a:pt x="106" y="61"/>
                    <a:pt x="107" y="61"/>
                  </a:cubicBezTo>
                  <a:cubicBezTo>
                    <a:pt x="104" y="37"/>
                    <a:pt x="87" y="34"/>
                    <a:pt x="77" y="34"/>
                  </a:cubicBezTo>
                  <a:cubicBezTo>
                    <a:pt x="73" y="34"/>
                    <a:pt x="70" y="34"/>
                    <a:pt x="70" y="34"/>
                  </a:cubicBezTo>
                  <a:cubicBezTo>
                    <a:pt x="72" y="41"/>
                    <a:pt x="74" y="50"/>
                    <a:pt x="76" y="61"/>
                  </a:cubicBezTo>
                  <a:moveTo>
                    <a:pt x="133" y="73"/>
                  </a:moveTo>
                  <a:cubicBezTo>
                    <a:pt x="143" y="66"/>
                    <a:pt x="150" y="63"/>
                    <a:pt x="158" y="63"/>
                  </a:cubicBezTo>
                  <a:cubicBezTo>
                    <a:pt x="167" y="63"/>
                    <a:pt x="176" y="68"/>
                    <a:pt x="187" y="77"/>
                  </a:cubicBezTo>
                  <a:cubicBezTo>
                    <a:pt x="192" y="75"/>
                    <a:pt x="196" y="71"/>
                    <a:pt x="202" y="67"/>
                  </a:cubicBezTo>
                  <a:cubicBezTo>
                    <a:pt x="183" y="56"/>
                    <a:pt x="165" y="42"/>
                    <a:pt x="146" y="42"/>
                  </a:cubicBezTo>
                  <a:cubicBezTo>
                    <a:pt x="134" y="42"/>
                    <a:pt x="122" y="47"/>
                    <a:pt x="108" y="61"/>
                  </a:cubicBezTo>
                  <a:cubicBezTo>
                    <a:pt x="114" y="62"/>
                    <a:pt x="122" y="65"/>
                    <a:pt x="133" y="73"/>
                  </a:cubicBezTo>
                  <a:moveTo>
                    <a:pt x="309" y="74"/>
                  </a:moveTo>
                  <a:cubicBezTo>
                    <a:pt x="319" y="66"/>
                    <a:pt x="328" y="59"/>
                    <a:pt x="335" y="56"/>
                  </a:cubicBezTo>
                  <a:cubicBezTo>
                    <a:pt x="339" y="55"/>
                    <a:pt x="342" y="54"/>
                    <a:pt x="346" y="54"/>
                  </a:cubicBezTo>
                  <a:cubicBezTo>
                    <a:pt x="366" y="54"/>
                    <a:pt x="387" y="71"/>
                    <a:pt x="395" y="79"/>
                  </a:cubicBezTo>
                  <a:cubicBezTo>
                    <a:pt x="388" y="67"/>
                    <a:pt x="370" y="42"/>
                    <a:pt x="341" y="42"/>
                  </a:cubicBezTo>
                  <a:cubicBezTo>
                    <a:pt x="335" y="42"/>
                    <a:pt x="330" y="43"/>
                    <a:pt x="324" y="45"/>
                  </a:cubicBezTo>
                  <a:cubicBezTo>
                    <a:pt x="312" y="49"/>
                    <a:pt x="302" y="56"/>
                    <a:pt x="291" y="63"/>
                  </a:cubicBezTo>
                  <a:cubicBezTo>
                    <a:pt x="297" y="67"/>
                    <a:pt x="303" y="70"/>
                    <a:pt x="309" y="74"/>
                  </a:cubicBezTo>
                  <a:moveTo>
                    <a:pt x="235" y="75"/>
                  </a:moveTo>
                  <a:cubicBezTo>
                    <a:pt x="247" y="75"/>
                    <a:pt x="259" y="69"/>
                    <a:pt x="270" y="62"/>
                  </a:cubicBezTo>
                  <a:cubicBezTo>
                    <a:pt x="260" y="56"/>
                    <a:pt x="250" y="53"/>
                    <a:pt x="240" y="53"/>
                  </a:cubicBezTo>
                  <a:cubicBezTo>
                    <a:pt x="232" y="53"/>
                    <a:pt x="224" y="55"/>
                    <a:pt x="217" y="61"/>
                  </a:cubicBezTo>
                  <a:cubicBezTo>
                    <a:pt x="214" y="63"/>
                    <a:pt x="212" y="65"/>
                    <a:pt x="209" y="67"/>
                  </a:cubicBezTo>
                  <a:cubicBezTo>
                    <a:pt x="218" y="73"/>
                    <a:pt x="227" y="75"/>
                    <a:pt x="235" y="75"/>
                  </a:cubicBezTo>
                  <a:moveTo>
                    <a:pt x="86" y="74"/>
                  </a:moveTo>
                  <a:cubicBezTo>
                    <a:pt x="93" y="65"/>
                    <a:pt x="86" y="53"/>
                    <a:pt x="86" y="53"/>
                  </a:cubicBezTo>
                  <a:cubicBezTo>
                    <a:pt x="77" y="64"/>
                    <a:pt x="86" y="74"/>
                    <a:pt x="86" y="74"/>
                  </a:cubicBezTo>
                  <a:moveTo>
                    <a:pt x="63" y="104"/>
                  </a:moveTo>
                  <a:cubicBezTo>
                    <a:pt x="62" y="99"/>
                    <a:pt x="63" y="95"/>
                    <a:pt x="66" y="92"/>
                  </a:cubicBezTo>
                  <a:cubicBezTo>
                    <a:pt x="58" y="92"/>
                    <a:pt x="51" y="88"/>
                    <a:pt x="43" y="82"/>
                  </a:cubicBezTo>
                  <a:cubicBezTo>
                    <a:pt x="43" y="82"/>
                    <a:pt x="52" y="76"/>
                    <a:pt x="63" y="74"/>
                  </a:cubicBezTo>
                  <a:cubicBezTo>
                    <a:pt x="52" y="72"/>
                    <a:pt x="43" y="70"/>
                    <a:pt x="36" y="67"/>
                  </a:cubicBezTo>
                  <a:cubicBezTo>
                    <a:pt x="36" y="71"/>
                    <a:pt x="31" y="101"/>
                    <a:pt x="63" y="104"/>
                  </a:cubicBezTo>
                  <a:moveTo>
                    <a:pt x="281" y="94"/>
                  </a:moveTo>
                  <a:cubicBezTo>
                    <a:pt x="288" y="90"/>
                    <a:pt x="294" y="86"/>
                    <a:pt x="300" y="81"/>
                  </a:cubicBezTo>
                  <a:cubicBezTo>
                    <a:pt x="294" y="77"/>
                    <a:pt x="288" y="73"/>
                    <a:pt x="283" y="69"/>
                  </a:cubicBezTo>
                  <a:cubicBezTo>
                    <a:pt x="273" y="75"/>
                    <a:pt x="263" y="81"/>
                    <a:pt x="252" y="82"/>
                  </a:cubicBezTo>
                  <a:cubicBezTo>
                    <a:pt x="263" y="84"/>
                    <a:pt x="272" y="89"/>
                    <a:pt x="281" y="94"/>
                  </a:cubicBezTo>
                  <a:moveTo>
                    <a:pt x="207" y="94"/>
                  </a:moveTo>
                  <a:cubicBezTo>
                    <a:pt x="210" y="92"/>
                    <a:pt x="212" y="91"/>
                    <a:pt x="214" y="90"/>
                  </a:cubicBezTo>
                  <a:cubicBezTo>
                    <a:pt x="223" y="86"/>
                    <a:pt x="231" y="83"/>
                    <a:pt x="238" y="82"/>
                  </a:cubicBezTo>
                  <a:cubicBezTo>
                    <a:pt x="231" y="81"/>
                    <a:pt x="223" y="79"/>
                    <a:pt x="214" y="74"/>
                  </a:cubicBezTo>
                  <a:cubicBezTo>
                    <a:pt x="211" y="73"/>
                    <a:pt x="209" y="71"/>
                    <a:pt x="206" y="70"/>
                  </a:cubicBezTo>
                  <a:cubicBezTo>
                    <a:pt x="201" y="74"/>
                    <a:pt x="196" y="78"/>
                    <a:pt x="192" y="81"/>
                  </a:cubicBezTo>
                  <a:cubicBezTo>
                    <a:pt x="197" y="85"/>
                    <a:pt x="202" y="89"/>
                    <a:pt x="207" y="94"/>
                  </a:cubicBezTo>
                  <a:moveTo>
                    <a:pt x="355" y="93"/>
                  </a:moveTo>
                  <a:cubicBezTo>
                    <a:pt x="372" y="93"/>
                    <a:pt x="389" y="86"/>
                    <a:pt x="395" y="83"/>
                  </a:cubicBezTo>
                  <a:cubicBezTo>
                    <a:pt x="389" y="79"/>
                    <a:pt x="372" y="70"/>
                    <a:pt x="353" y="70"/>
                  </a:cubicBezTo>
                  <a:cubicBezTo>
                    <a:pt x="346" y="70"/>
                    <a:pt x="338" y="71"/>
                    <a:pt x="331" y="75"/>
                  </a:cubicBezTo>
                  <a:cubicBezTo>
                    <a:pt x="328" y="77"/>
                    <a:pt x="324" y="79"/>
                    <a:pt x="320" y="81"/>
                  </a:cubicBezTo>
                  <a:cubicBezTo>
                    <a:pt x="324" y="84"/>
                    <a:pt x="328" y="86"/>
                    <a:pt x="331" y="88"/>
                  </a:cubicBezTo>
                  <a:cubicBezTo>
                    <a:pt x="339" y="92"/>
                    <a:pt x="347" y="93"/>
                    <a:pt x="355" y="93"/>
                  </a:cubicBezTo>
                  <a:moveTo>
                    <a:pt x="104" y="90"/>
                  </a:moveTo>
                  <a:cubicBezTo>
                    <a:pt x="110" y="90"/>
                    <a:pt x="114" y="88"/>
                    <a:pt x="121" y="81"/>
                  </a:cubicBezTo>
                  <a:cubicBezTo>
                    <a:pt x="113" y="76"/>
                    <a:pt x="106" y="74"/>
                    <a:pt x="101" y="74"/>
                  </a:cubicBezTo>
                  <a:cubicBezTo>
                    <a:pt x="91" y="74"/>
                    <a:pt x="88" y="81"/>
                    <a:pt x="88" y="81"/>
                  </a:cubicBezTo>
                  <a:cubicBezTo>
                    <a:pt x="88" y="81"/>
                    <a:pt x="94" y="89"/>
                    <a:pt x="101" y="90"/>
                  </a:cubicBezTo>
                  <a:cubicBezTo>
                    <a:pt x="102" y="90"/>
                    <a:pt x="103" y="90"/>
                    <a:pt x="104" y="90"/>
                  </a:cubicBezTo>
                  <a:moveTo>
                    <a:pt x="163" y="88"/>
                  </a:moveTo>
                  <a:cubicBezTo>
                    <a:pt x="169" y="88"/>
                    <a:pt x="175" y="86"/>
                    <a:pt x="182" y="81"/>
                  </a:cubicBezTo>
                  <a:cubicBezTo>
                    <a:pt x="175" y="77"/>
                    <a:pt x="169" y="75"/>
                    <a:pt x="163" y="75"/>
                  </a:cubicBezTo>
                  <a:cubicBezTo>
                    <a:pt x="157" y="75"/>
                    <a:pt x="152" y="77"/>
                    <a:pt x="144" y="81"/>
                  </a:cubicBezTo>
                  <a:cubicBezTo>
                    <a:pt x="152" y="86"/>
                    <a:pt x="157" y="88"/>
                    <a:pt x="163" y="88"/>
                  </a:cubicBezTo>
                  <a:moveTo>
                    <a:pt x="67" y="87"/>
                  </a:moveTo>
                  <a:cubicBezTo>
                    <a:pt x="70" y="87"/>
                    <a:pt x="73" y="86"/>
                    <a:pt x="76" y="84"/>
                  </a:cubicBezTo>
                  <a:cubicBezTo>
                    <a:pt x="76" y="84"/>
                    <a:pt x="72" y="80"/>
                    <a:pt x="65" y="80"/>
                  </a:cubicBezTo>
                  <a:cubicBezTo>
                    <a:pt x="62" y="80"/>
                    <a:pt x="59" y="81"/>
                    <a:pt x="55" y="84"/>
                  </a:cubicBezTo>
                  <a:cubicBezTo>
                    <a:pt x="55" y="84"/>
                    <a:pt x="60" y="87"/>
                    <a:pt x="67" y="87"/>
                  </a:cubicBezTo>
                  <a:moveTo>
                    <a:pt x="158" y="99"/>
                  </a:moveTo>
                  <a:cubicBezTo>
                    <a:pt x="150" y="99"/>
                    <a:pt x="143" y="96"/>
                    <a:pt x="133" y="89"/>
                  </a:cubicBezTo>
                  <a:cubicBezTo>
                    <a:pt x="122" y="97"/>
                    <a:pt x="113" y="101"/>
                    <a:pt x="107" y="103"/>
                  </a:cubicBezTo>
                  <a:cubicBezTo>
                    <a:pt x="121" y="117"/>
                    <a:pt x="134" y="122"/>
                    <a:pt x="146" y="122"/>
                  </a:cubicBezTo>
                  <a:cubicBezTo>
                    <a:pt x="166" y="122"/>
                    <a:pt x="184" y="108"/>
                    <a:pt x="203" y="96"/>
                  </a:cubicBezTo>
                  <a:cubicBezTo>
                    <a:pt x="197" y="92"/>
                    <a:pt x="192" y="88"/>
                    <a:pt x="187" y="85"/>
                  </a:cubicBezTo>
                  <a:cubicBezTo>
                    <a:pt x="176" y="94"/>
                    <a:pt x="167" y="99"/>
                    <a:pt x="158" y="99"/>
                  </a:cubicBezTo>
                  <a:moveTo>
                    <a:pt x="347" y="108"/>
                  </a:moveTo>
                  <a:cubicBezTo>
                    <a:pt x="343" y="108"/>
                    <a:pt x="339" y="108"/>
                    <a:pt x="335" y="106"/>
                  </a:cubicBezTo>
                  <a:cubicBezTo>
                    <a:pt x="328" y="104"/>
                    <a:pt x="319" y="97"/>
                    <a:pt x="309" y="89"/>
                  </a:cubicBezTo>
                  <a:cubicBezTo>
                    <a:pt x="303" y="92"/>
                    <a:pt x="297" y="97"/>
                    <a:pt x="290" y="100"/>
                  </a:cubicBezTo>
                  <a:cubicBezTo>
                    <a:pt x="301" y="108"/>
                    <a:pt x="311" y="115"/>
                    <a:pt x="324" y="119"/>
                  </a:cubicBezTo>
                  <a:cubicBezTo>
                    <a:pt x="330" y="121"/>
                    <a:pt x="335" y="122"/>
                    <a:pt x="341" y="122"/>
                  </a:cubicBezTo>
                  <a:cubicBezTo>
                    <a:pt x="370" y="122"/>
                    <a:pt x="388" y="97"/>
                    <a:pt x="395" y="85"/>
                  </a:cubicBezTo>
                  <a:cubicBezTo>
                    <a:pt x="387" y="93"/>
                    <a:pt x="366" y="108"/>
                    <a:pt x="347" y="108"/>
                  </a:cubicBezTo>
                  <a:moveTo>
                    <a:pt x="83" y="119"/>
                  </a:moveTo>
                  <a:cubicBezTo>
                    <a:pt x="91" y="110"/>
                    <a:pt x="92" y="106"/>
                    <a:pt x="91" y="99"/>
                  </a:cubicBezTo>
                  <a:cubicBezTo>
                    <a:pt x="91" y="91"/>
                    <a:pt x="83" y="86"/>
                    <a:pt x="83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86"/>
                    <a:pt x="67" y="93"/>
                    <a:pt x="83" y="119"/>
                  </a:cubicBezTo>
                  <a:moveTo>
                    <a:pt x="240" y="110"/>
                  </a:moveTo>
                  <a:cubicBezTo>
                    <a:pt x="250" y="110"/>
                    <a:pt x="259" y="107"/>
                    <a:pt x="269" y="102"/>
                  </a:cubicBezTo>
                  <a:cubicBezTo>
                    <a:pt x="258" y="95"/>
                    <a:pt x="247" y="89"/>
                    <a:pt x="235" y="89"/>
                  </a:cubicBezTo>
                  <a:cubicBezTo>
                    <a:pt x="227" y="89"/>
                    <a:pt x="219" y="91"/>
                    <a:pt x="211" y="96"/>
                  </a:cubicBezTo>
                  <a:cubicBezTo>
                    <a:pt x="213" y="98"/>
                    <a:pt x="215" y="100"/>
                    <a:pt x="217" y="101"/>
                  </a:cubicBezTo>
                  <a:cubicBezTo>
                    <a:pt x="224" y="107"/>
                    <a:pt x="232" y="110"/>
                    <a:pt x="240" y="110"/>
                  </a:cubicBezTo>
                  <a:moveTo>
                    <a:pt x="98" y="201"/>
                  </a:moveTo>
                  <a:cubicBezTo>
                    <a:pt x="117" y="170"/>
                    <a:pt x="142" y="142"/>
                    <a:pt x="105" y="105"/>
                  </a:cubicBezTo>
                  <a:cubicBezTo>
                    <a:pt x="103" y="111"/>
                    <a:pt x="99" y="119"/>
                    <a:pt x="91" y="130"/>
                  </a:cubicBezTo>
                  <a:cubicBezTo>
                    <a:pt x="107" y="153"/>
                    <a:pt x="103" y="164"/>
                    <a:pt x="87" y="185"/>
                  </a:cubicBezTo>
                  <a:cubicBezTo>
                    <a:pt x="90" y="190"/>
                    <a:pt x="94" y="195"/>
                    <a:pt x="98" y="201"/>
                  </a:cubicBezTo>
                  <a:moveTo>
                    <a:pt x="69" y="200"/>
                  </a:moveTo>
                  <a:cubicBezTo>
                    <a:pt x="73" y="194"/>
                    <a:pt x="77" y="189"/>
                    <a:pt x="79" y="185"/>
                  </a:cubicBezTo>
                  <a:cubicBezTo>
                    <a:pt x="63" y="164"/>
                    <a:pt x="60" y="153"/>
                    <a:pt x="75" y="130"/>
                  </a:cubicBezTo>
                  <a:cubicBezTo>
                    <a:pt x="67" y="120"/>
                    <a:pt x="64" y="112"/>
                    <a:pt x="63" y="105"/>
                  </a:cubicBezTo>
                  <a:cubicBezTo>
                    <a:pt x="27" y="142"/>
                    <a:pt x="51" y="169"/>
                    <a:pt x="69" y="200"/>
                  </a:cubicBezTo>
                  <a:moveTo>
                    <a:pt x="83" y="179"/>
                  </a:moveTo>
                  <a:cubicBezTo>
                    <a:pt x="92" y="165"/>
                    <a:pt x="92" y="157"/>
                    <a:pt x="83" y="142"/>
                  </a:cubicBezTo>
                  <a:cubicBezTo>
                    <a:pt x="74" y="157"/>
                    <a:pt x="75" y="165"/>
                    <a:pt x="83" y="179"/>
                  </a:cubicBezTo>
                  <a:moveTo>
                    <a:pt x="84" y="236"/>
                  </a:moveTo>
                  <a:cubicBezTo>
                    <a:pt x="85" y="228"/>
                    <a:pt x="88" y="221"/>
                    <a:pt x="92" y="212"/>
                  </a:cubicBezTo>
                  <a:cubicBezTo>
                    <a:pt x="93" y="210"/>
                    <a:pt x="94" y="207"/>
                    <a:pt x="96" y="205"/>
                  </a:cubicBezTo>
                  <a:cubicBezTo>
                    <a:pt x="91" y="199"/>
                    <a:pt x="87" y="194"/>
                    <a:pt x="83" y="190"/>
                  </a:cubicBezTo>
                  <a:cubicBezTo>
                    <a:pt x="80" y="194"/>
                    <a:pt x="76" y="199"/>
                    <a:pt x="72" y="204"/>
                  </a:cubicBezTo>
                  <a:cubicBezTo>
                    <a:pt x="73" y="206"/>
                    <a:pt x="75" y="209"/>
                    <a:pt x="76" y="212"/>
                  </a:cubicBezTo>
                  <a:cubicBezTo>
                    <a:pt x="81" y="221"/>
                    <a:pt x="83" y="228"/>
                    <a:pt x="84" y="236"/>
                  </a:cubicBezTo>
                  <a:moveTo>
                    <a:pt x="64" y="268"/>
                  </a:moveTo>
                  <a:cubicBezTo>
                    <a:pt x="76" y="250"/>
                    <a:pt x="83" y="230"/>
                    <a:pt x="69" y="207"/>
                  </a:cubicBezTo>
                  <a:cubicBezTo>
                    <a:pt x="67" y="209"/>
                    <a:pt x="65" y="212"/>
                    <a:pt x="63" y="214"/>
                  </a:cubicBezTo>
                  <a:cubicBezTo>
                    <a:pt x="50" y="231"/>
                    <a:pt x="54" y="250"/>
                    <a:pt x="64" y="268"/>
                  </a:cubicBezTo>
                  <a:moveTo>
                    <a:pt x="104" y="267"/>
                  </a:moveTo>
                  <a:cubicBezTo>
                    <a:pt x="113" y="249"/>
                    <a:pt x="116" y="230"/>
                    <a:pt x="103" y="214"/>
                  </a:cubicBezTo>
                  <a:cubicBezTo>
                    <a:pt x="102" y="212"/>
                    <a:pt x="100" y="210"/>
                    <a:pt x="98" y="208"/>
                  </a:cubicBezTo>
                  <a:cubicBezTo>
                    <a:pt x="85" y="230"/>
                    <a:pt x="92" y="249"/>
                    <a:pt x="104" y="267"/>
                  </a:cubicBezTo>
                  <a:moveTo>
                    <a:pt x="83" y="297"/>
                  </a:moveTo>
                  <a:cubicBezTo>
                    <a:pt x="88" y="291"/>
                    <a:pt x="92" y="285"/>
                    <a:pt x="96" y="279"/>
                  </a:cubicBezTo>
                  <a:cubicBezTo>
                    <a:pt x="91" y="270"/>
                    <a:pt x="86" y="260"/>
                    <a:pt x="84" y="249"/>
                  </a:cubicBezTo>
                  <a:cubicBezTo>
                    <a:pt x="83" y="261"/>
                    <a:pt x="77" y="271"/>
                    <a:pt x="71" y="280"/>
                  </a:cubicBezTo>
                  <a:cubicBezTo>
                    <a:pt x="75" y="286"/>
                    <a:pt x="79" y="292"/>
                    <a:pt x="83" y="297"/>
                  </a:cubicBezTo>
                  <a:moveTo>
                    <a:pt x="87" y="393"/>
                  </a:moveTo>
                  <a:cubicBezTo>
                    <a:pt x="101" y="384"/>
                    <a:pt x="133" y="361"/>
                    <a:pt x="121" y="322"/>
                  </a:cubicBezTo>
                  <a:cubicBezTo>
                    <a:pt x="117" y="309"/>
                    <a:pt x="110" y="298"/>
                    <a:pt x="102" y="288"/>
                  </a:cubicBezTo>
                  <a:cubicBezTo>
                    <a:pt x="98" y="294"/>
                    <a:pt x="94" y="301"/>
                    <a:pt x="91" y="307"/>
                  </a:cubicBezTo>
                  <a:cubicBezTo>
                    <a:pt x="99" y="317"/>
                    <a:pt x="106" y="326"/>
                    <a:pt x="108" y="333"/>
                  </a:cubicBezTo>
                  <a:cubicBezTo>
                    <a:pt x="117" y="355"/>
                    <a:pt x="96" y="383"/>
                    <a:pt x="87" y="393"/>
                  </a:cubicBezTo>
                  <a:moveTo>
                    <a:pt x="81" y="393"/>
                  </a:moveTo>
                  <a:cubicBezTo>
                    <a:pt x="72" y="383"/>
                    <a:pt x="49" y="356"/>
                    <a:pt x="58" y="333"/>
                  </a:cubicBezTo>
                  <a:cubicBezTo>
                    <a:pt x="61" y="326"/>
                    <a:pt x="68" y="317"/>
                    <a:pt x="76" y="307"/>
                  </a:cubicBezTo>
                  <a:cubicBezTo>
                    <a:pt x="72" y="301"/>
                    <a:pt x="69" y="295"/>
                    <a:pt x="65" y="289"/>
                  </a:cubicBezTo>
                  <a:cubicBezTo>
                    <a:pt x="58" y="299"/>
                    <a:pt x="51" y="310"/>
                    <a:pt x="47" y="322"/>
                  </a:cubicBezTo>
                  <a:cubicBezTo>
                    <a:pt x="35" y="360"/>
                    <a:pt x="67" y="384"/>
                    <a:pt x="81" y="393"/>
                  </a:cubicBezTo>
                  <a:moveTo>
                    <a:pt x="84" y="393"/>
                  </a:moveTo>
                  <a:cubicBezTo>
                    <a:pt x="89" y="383"/>
                    <a:pt x="102" y="353"/>
                    <a:pt x="90" y="329"/>
                  </a:cubicBezTo>
                  <a:cubicBezTo>
                    <a:pt x="88" y="325"/>
                    <a:pt x="86" y="322"/>
                    <a:pt x="83" y="318"/>
                  </a:cubicBezTo>
                  <a:cubicBezTo>
                    <a:pt x="81" y="322"/>
                    <a:pt x="79" y="325"/>
                    <a:pt x="77" y="329"/>
                  </a:cubicBezTo>
                  <a:cubicBezTo>
                    <a:pt x="64" y="354"/>
                    <a:pt x="80" y="385"/>
                    <a:pt x="84" y="393"/>
                  </a:cubicBezTo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1"/>
                    <a:pt x="6" y="4"/>
                  </a:cubicBezTo>
                  <a:cubicBezTo>
                    <a:pt x="3" y="6"/>
                    <a:pt x="2" y="10"/>
                    <a:pt x="2" y="15"/>
                  </a:cubicBezTo>
                  <a:cubicBezTo>
                    <a:pt x="2" y="16"/>
                    <a:pt x="0" y="49"/>
                    <a:pt x="34" y="67"/>
                  </a:cubicBezTo>
                  <a:cubicBezTo>
                    <a:pt x="24" y="71"/>
                    <a:pt x="19" y="78"/>
                    <a:pt x="18" y="86"/>
                  </a:cubicBezTo>
                  <a:cubicBezTo>
                    <a:pt x="17" y="93"/>
                    <a:pt x="21" y="99"/>
                    <a:pt x="26" y="102"/>
                  </a:cubicBezTo>
                  <a:cubicBezTo>
                    <a:pt x="32" y="105"/>
                    <a:pt x="40" y="107"/>
                    <a:pt x="50" y="107"/>
                  </a:cubicBezTo>
                  <a:cubicBezTo>
                    <a:pt x="53" y="107"/>
                    <a:pt x="56" y="107"/>
                    <a:pt x="58" y="106"/>
                  </a:cubicBezTo>
                  <a:cubicBezTo>
                    <a:pt x="41" y="117"/>
                    <a:pt x="33" y="127"/>
                    <a:pt x="31" y="138"/>
                  </a:cubicBezTo>
                  <a:cubicBezTo>
                    <a:pt x="28" y="154"/>
                    <a:pt x="40" y="170"/>
                    <a:pt x="58" y="193"/>
                  </a:cubicBezTo>
                  <a:cubicBezTo>
                    <a:pt x="60" y="196"/>
                    <a:pt x="62" y="200"/>
                    <a:pt x="65" y="203"/>
                  </a:cubicBezTo>
                  <a:cubicBezTo>
                    <a:pt x="65" y="203"/>
                    <a:pt x="65" y="203"/>
                    <a:pt x="65" y="204"/>
                  </a:cubicBezTo>
                  <a:cubicBezTo>
                    <a:pt x="63" y="207"/>
                    <a:pt x="61" y="210"/>
                    <a:pt x="58" y="214"/>
                  </a:cubicBezTo>
                  <a:cubicBezTo>
                    <a:pt x="46" y="231"/>
                    <a:pt x="46" y="251"/>
                    <a:pt x="57" y="276"/>
                  </a:cubicBezTo>
                  <a:cubicBezTo>
                    <a:pt x="55" y="279"/>
                    <a:pt x="52" y="282"/>
                    <a:pt x="49" y="285"/>
                  </a:cubicBezTo>
                  <a:cubicBezTo>
                    <a:pt x="41" y="296"/>
                    <a:pt x="32" y="307"/>
                    <a:pt x="29" y="318"/>
                  </a:cubicBezTo>
                  <a:cubicBezTo>
                    <a:pt x="24" y="332"/>
                    <a:pt x="26" y="346"/>
                    <a:pt x="36" y="361"/>
                  </a:cubicBezTo>
                  <a:cubicBezTo>
                    <a:pt x="53" y="384"/>
                    <a:pt x="83" y="399"/>
                    <a:pt x="84" y="399"/>
                  </a:cubicBezTo>
                  <a:cubicBezTo>
                    <a:pt x="85" y="399"/>
                    <a:pt x="115" y="384"/>
                    <a:pt x="132" y="361"/>
                  </a:cubicBezTo>
                  <a:cubicBezTo>
                    <a:pt x="142" y="346"/>
                    <a:pt x="145" y="332"/>
                    <a:pt x="140" y="318"/>
                  </a:cubicBezTo>
                  <a:cubicBezTo>
                    <a:pt x="136" y="307"/>
                    <a:pt x="127" y="296"/>
                    <a:pt x="119" y="285"/>
                  </a:cubicBezTo>
                  <a:cubicBezTo>
                    <a:pt x="116" y="282"/>
                    <a:pt x="113" y="278"/>
                    <a:pt x="110" y="274"/>
                  </a:cubicBezTo>
                  <a:cubicBezTo>
                    <a:pt x="120" y="250"/>
                    <a:pt x="120" y="231"/>
                    <a:pt x="109" y="214"/>
                  </a:cubicBezTo>
                  <a:cubicBezTo>
                    <a:pt x="106" y="211"/>
                    <a:pt x="104" y="208"/>
                    <a:pt x="102" y="205"/>
                  </a:cubicBezTo>
                  <a:cubicBezTo>
                    <a:pt x="102" y="204"/>
                    <a:pt x="103" y="204"/>
                    <a:pt x="103" y="203"/>
                  </a:cubicBezTo>
                  <a:cubicBezTo>
                    <a:pt x="106" y="200"/>
                    <a:pt x="108" y="196"/>
                    <a:pt x="110" y="193"/>
                  </a:cubicBezTo>
                  <a:cubicBezTo>
                    <a:pt x="129" y="168"/>
                    <a:pt x="142" y="151"/>
                    <a:pt x="136" y="134"/>
                  </a:cubicBezTo>
                  <a:cubicBezTo>
                    <a:pt x="139" y="135"/>
                    <a:pt x="142" y="136"/>
                    <a:pt x="145" y="136"/>
                  </a:cubicBezTo>
                  <a:cubicBezTo>
                    <a:pt x="159" y="136"/>
                    <a:pt x="174" y="124"/>
                    <a:pt x="195" y="108"/>
                  </a:cubicBezTo>
                  <a:cubicBezTo>
                    <a:pt x="199" y="106"/>
                    <a:pt x="202" y="104"/>
                    <a:pt x="205" y="101"/>
                  </a:cubicBezTo>
                  <a:cubicBezTo>
                    <a:pt x="206" y="101"/>
                    <a:pt x="206" y="100"/>
                    <a:pt x="207" y="100"/>
                  </a:cubicBezTo>
                  <a:cubicBezTo>
                    <a:pt x="210" y="102"/>
                    <a:pt x="213" y="104"/>
                    <a:pt x="217" y="107"/>
                  </a:cubicBezTo>
                  <a:cubicBezTo>
                    <a:pt x="225" y="113"/>
                    <a:pt x="235" y="116"/>
                    <a:pt x="245" y="116"/>
                  </a:cubicBezTo>
                  <a:cubicBezTo>
                    <a:pt x="255" y="116"/>
                    <a:pt x="265" y="113"/>
                    <a:pt x="276" y="108"/>
                  </a:cubicBezTo>
                  <a:cubicBezTo>
                    <a:pt x="280" y="111"/>
                    <a:pt x="284" y="114"/>
                    <a:pt x="287" y="117"/>
                  </a:cubicBezTo>
                  <a:cubicBezTo>
                    <a:pt x="299" y="125"/>
                    <a:pt x="309" y="134"/>
                    <a:pt x="320" y="138"/>
                  </a:cubicBezTo>
                  <a:cubicBezTo>
                    <a:pt x="324" y="139"/>
                    <a:pt x="329" y="140"/>
                    <a:pt x="334" y="140"/>
                  </a:cubicBezTo>
                  <a:cubicBezTo>
                    <a:pt x="358" y="140"/>
                    <a:pt x="378" y="118"/>
                    <a:pt x="390" y="100"/>
                  </a:cubicBezTo>
                  <a:cubicBezTo>
                    <a:pt x="394" y="95"/>
                    <a:pt x="400" y="85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1" y="82"/>
                    <a:pt x="401" y="82"/>
                    <a:pt x="401" y="82"/>
                  </a:cubicBezTo>
                  <a:cubicBezTo>
                    <a:pt x="400" y="79"/>
                    <a:pt x="394" y="70"/>
                    <a:pt x="391" y="65"/>
                  </a:cubicBezTo>
                  <a:cubicBezTo>
                    <a:pt x="378" y="46"/>
                    <a:pt x="359" y="24"/>
                    <a:pt x="334" y="24"/>
                  </a:cubicBezTo>
                  <a:cubicBezTo>
                    <a:pt x="329" y="24"/>
                    <a:pt x="324" y="25"/>
                    <a:pt x="320" y="27"/>
                  </a:cubicBezTo>
                  <a:cubicBezTo>
                    <a:pt x="309" y="30"/>
                    <a:pt x="299" y="39"/>
                    <a:pt x="287" y="48"/>
                  </a:cubicBezTo>
                  <a:cubicBezTo>
                    <a:pt x="284" y="50"/>
                    <a:pt x="281" y="53"/>
                    <a:pt x="278" y="55"/>
                  </a:cubicBezTo>
                  <a:cubicBezTo>
                    <a:pt x="266" y="50"/>
                    <a:pt x="255" y="47"/>
                    <a:pt x="245" y="47"/>
                  </a:cubicBezTo>
                  <a:cubicBezTo>
                    <a:pt x="235" y="47"/>
                    <a:pt x="225" y="50"/>
                    <a:pt x="217" y="56"/>
                  </a:cubicBezTo>
                  <a:cubicBezTo>
                    <a:pt x="213" y="59"/>
                    <a:pt x="209" y="61"/>
                    <a:pt x="206" y="63"/>
                  </a:cubicBezTo>
                  <a:cubicBezTo>
                    <a:pt x="206" y="63"/>
                    <a:pt x="206" y="63"/>
                    <a:pt x="205" y="63"/>
                  </a:cubicBezTo>
                  <a:cubicBezTo>
                    <a:pt x="202" y="61"/>
                    <a:pt x="198" y="58"/>
                    <a:pt x="195" y="56"/>
                  </a:cubicBezTo>
                  <a:cubicBezTo>
                    <a:pt x="174" y="40"/>
                    <a:pt x="159" y="29"/>
                    <a:pt x="145" y="29"/>
                  </a:cubicBezTo>
                  <a:cubicBezTo>
                    <a:pt x="132" y="29"/>
                    <a:pt x="121" y="37"/>
                    <a:pt x="109" y="56"/>
                  </a:cubicBezTo>
                  <a:cubicBezTo>
                    <a:pt x="109" y="48"/>
                    <a:pt x="109" y="33"/>
                    <a:pt x="104" y="24"/>
                  </a:cubicBezTo>
                  <a:cubicBezTo>
                    <a:pt x="102" y="19"/>
                    <a:pt x="96" y="16"/>
                    <a:pt x="90" y="16"/>
                  </a:cubicBezTo>
                  <a:cubicBezTo>
                    <a:pt x="81" y="16"/>
                    <a:pt x="74" y="22"/>
                    <a:pt x="69" y="32"/>
                  </a:cubicBezTo>
                  <a:cubicBezTo>
                    <a:pt x="53" y="2"/>
                    <a:pt x="25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7" y="0"/>
                    <a:pt x="16" y="0"/>
                    <a:pt x="16" y="0"/>
                  </a:cubicBezTo>
                  <a:close/>
                  <a:moveTo>
                    <a:pt x="65" y="63"/>
                  </a:moveTo>
                  <a:cubicBezTo>
                    <a:pt x="57" y="59"/>
                    <a:pt x="22" y="43"/>
                    <a:pt x="20" y="29"/>
                  </a:cubicBezTo>
                  <a:cubicBezTo>
                    <a:pt x="19" y="26"/>
                    <a:pt x="20" y="23"/>
                    <a:pt x="23" y="21"/>
                  </a:cubicBezTo>
                  <a:cubicBezTo>
                    <a:pt x="26" y="18"/>
                    <a:pt x="30" y="16"/>
                    <a:pt x="33" y="16"/>
                  </a:cubicBezTo>
                  <a:cubicBezTo>
                    <a:pt x="49" y="16"/>
                    <a:pt x="62" y="54"/>
                    <a:pt x="65" y="63"/>
                  </a:cubicBezTo>
                  <a:close/>
                  <a:moveTo>
                    <a:pt x="71" y="35"/>
                  </a:moveTo>
                  <a:cubicBezTo>
                    <a:pt x="72" y="35"/>
                    <a:pt x="74" y="35"/>
                    <a:pt x="77" y="35"/>
                  </a:cubicBezTo>
                  <a:cubicBezTo>
                    <a:pt x="86" y="35"/>
                    <a:pt x="103" y="38"/>
                    <a:pt x="105" y="60"/>
                  </a:cubicBezTo>
                  <a:cubicBezTo>
                    <a:pt x="105" y="60"/>
                    <a:pt x="105" y="60"/>
                    <a:pt x="105" y="60"/>
                  </a:cubicBezTo>
                  <a:cubicBezTo>
                    <a:pt x="101" y="60"/>
                    <a:pt x="98" y="60"/>
                    <a:pt x="95" y="62"/>
                  </a:cubicBezTo>
                  <a:cubicBezTo>
                    <a:pt x="95" y="55"/>
                    <a:pt x="91" y="48"/>
                    <a:pt x="85" y="41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41"/>
                    <a:pt x="79" y="48"/>
                    <a:pt x="76" y="56"/>
                  </a:cubicBezTo>
                  <a:cubicBezTo>
                    <a:pt x="75" y="48"/>
                    <a:pt x="73" y="41"/>
                    <a:pt x="71" y="35"/>
                  </a:cubicBezTo>
                  <a:close/>
                  <a:moveTo>
                    <a:pt x="110" y="60"/>
                  </a:moveTo>
                  <a:cubicBezTo>
                    <a:pt x="122" y="49"/>
                    <a:pt x="134" y="43"/>
                    <a:pt x="146" y="43"/>
                  </a:cubicBezTo>
                  <a:cubicBezTo>
                    <a:pt x="162" y="43"/>
                    <a:pt x="177" y="53"/>
                    <a:pt x="193" y="63"/>
                  </a:cubicBezTo>
                  <a:cubicBezTo>
                    <a:pt x="195" y="64"/>
                    <a:pt x="198" y="66"/>
                    <a:pt x="200" y="67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5" y="71"/>
                    <a:pt x="191" y="74"/>
                    <a:pt x="187" y="76"/>
                  </a:cubicBezTo>
                  <a:cubicBezTo>
                    <a:pt x="176" y="68"/>
                    <a:pt x="167" y="62"/>
                    <a:pt x="158" y="62"/>
                  </a:cubicBezTo>
                  <a:cubicBezTo>
                    <a:pt x="150" y="62"/>
                    <a:pt x="143" y="65"/>
                    <a:pt x="133" y="72"/>
                  </a:cubicBezTo>
                  <a:cubicBezTo>
                    <a:pt x="124" y="66"/>
                    <a:pt x="116" y="62"/>
                    <a:pt x="110" y="60"/>
                  </a:cubicBezTo>
                  <a:close/>
                  <a:moveTo>
                    <a:pt x="293" y="63"/>
                  </a:moveTo>
                  <a:cubicBezTo>
                    <a:pt x="303" y="56"/>
                    <a:pt x="313" y="50"/>
                    <a:pt x="324" y="46"/>
                  </a:cubicBezTo>
                  <a:cubicBezTo>
                    <a:pt x="330" y="44"/>
                    <a:pt x="335" y="43"/>
                    <a:pt x="341" y="43"/>
                  </a:cubicBezTo>
                  <a:cubicBezTo>
                    <a:pt x="365" y="43"/>
                    <a:pt x="381" y="61"/>
                    <a:pt x="390" y="73"/>
                  </a:cubicBezTo>
                  <a:cubicBezTo>
                    <a:pt x="380" y="65"/>
                    <a:pt x="363" y="53"/>
                    <a:pt x="346" y="53"/>
                  </a:cubicBezTo>
                  <a:cubicBezTo>
                    <a:pt x="342" y="53"/>
                    <a:pt x="338" y="54"/>
                    <a:pt x="334" y="55"/>
                  </a:cubicBezTo>
                  <a:cubicBezTo>
                    <a:pt x="328" y="58"/>
                    <a:pt x="319" y="65"/>
                    <a:pt x="309" y="73"/>
                  </a:cubicBezTo>
                  <a:cubicBezTo>
                    <a:pt x="304" y="70"/>
                    <a:pt x="299" y="66"/>
                    <a:pt x="293" y="63"/>
                  </a:cubicBezTo>
                  <a:close/>
                  <a:moveTo>
                    <a:pt x="211" y="67"/>
                  </a:moveTo>
                  <a:cubicBezTo>
                    <a:pt x="213" y="65"/>
                    <a:pt x="215" y="64"/>
                    <a:pt x="217" y="62"/>
                  </a:cubicBezTo>
                  <a:cubicBezTo>
                    <a:pt x="224" y="56"/>
                    <a:pt x="232" y="54"/>
                    <a:pt x="240" y="54"/>
                  </a:cubicBezTo>
                  <a:cubicBezTo>
                    <a:pt x="249" y="54"/>
                    <a:pt x="258" y="56"/>
                    <a:pt x="268" y="62"/>
                  </a:cubicBezTo>
                  <a:cubicBezTo>
                    <a:pt x="256" y="70"/>
                    <a:pt x="245" y="74"/>
                    <a:pt x="235" y="74"/>
                  </a:cubicBezTo>
                  <a:cubicBezTo>
                    <a:pt x="227" y="74"/>
                    <a:pt x="219" y="72"/>
                    <a:pt x="211" y="67"/>
                  </a:cubicBezTo>
                  <a:close/>
                  <a:moveTo>
                    <a:pt x="86" y="73"/>
                  </a:moveTo>
                  <a:cubicBezTo>
                    <a:pt x="84" y="70"/>
                    <a:pt x="81" y="63"/>
                    <a:pt x="86" y="55"/>
                  </a:cubicBezTo>
                  <a:cubicBezTo>
                    <a:pt x="87" y="58"/>
                    <a:pt x="90" y="66"/>
                    <a:pt x="86" y="73"/>
                  </a:cubicBezTo>
                  <a:close/>
                  <a:moveTo>
                    <a:pt x="62" y="103"/>
                  </a:moveTo>
                  <a:cubicBezTo>
                    <a:pt x="53" y="102"/>
                    <a:pt x="46" y="99"/>
                    <a:pt x="42" y="93"/>
                  </a:cubicBezTo>
                  <a:cubicBezTo>
                    <a:pt x="36" y="84"/>
                    <a:pt x="36" y="73"/>
                    <a:pt x="37" y="69"/>
                  </a:cubicBezTo>
                  <a:cubicBezTo>
                    <a:pt x="43" y="71"/>
                    <a:pt x="50" y="73"/>
                    <a:pt x="58" y="74"/>
                  </a:cubicBezTo>
                  <a:cubicBezTo>
                    <a:pt x="50" y="77"/>
                    <a:pt x="43" y="81"/>
                    <a:pt x="43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50" y="89"/>
                    <a:pt x="57" y="92"/>
                    <a:pt x="64" y="93"/>
                  </a:cubicBezTo>
                  <a:cubicBezTo>
                    <a:pt x="62" y="96"/>
                    <a:pt x="61" y="99"/>
                    <a:pt x="62" y="103"/>
                  </a:cubicBezTo>
                  <a:close/>
                  <a:moveTo>
                    <a:pt x="257" y="82"/>
                  </a:moveTo>
                  <a:cubicBezTo>
                    <a:pt x="267" y="80"/>
                    <a:pt x="275" y="75"/>
                    <a:pt x="283" y="70"/>
                  </a:cubicBezTo>
                  <a:cubicBezTo>
                    <a:pt x="287" y="73"/>
                    <a:pt x="292" y="77"/>
                    <a:pt x="298" y="81"/>
                  </a:cubicBezTo>
                  <a:cubicBezTo>
                    <a:pt x="292" y="86"/>
                    <a:pt x="286" y="90"/>
                    <a:pt x="281" y="93"/>
                  </a:cubicBezTo>
                  <a:cubicBezTo>
                    <a:pt x="274" y="89"/>
                    <a:pt x="266" y="84"/>
                    <a:pt x="257" y="82"/>
                  </a:cubicBezTo>
                  <a:close/>
                  <a:moveTo>
                    <a:pt x="322" y="81"/>
                  </a:moveTo>
                  <a:cubicBezTo>
                    <a:pt x="326" y="79"/>
                    <a:pt x="329" y="77"/>
                    <a:pt x="331" y="76"/>
                  </a:cubicBezTo>
                  <a:cubicBezTo>
                    <a:pt x="338" y="73"/>
                    <a:pt x="345" y="71"/>
                    <a:pt x="353" y="71"/>
                  </a:cubicBezTo>
                  <a:cubicBezTo>
                    <a:pt x="370" y="71"/>
                    <a:pt x="386" y="78"/>
                    <a:pt x="393" y="82"/>
                  </a:cubicBezTo>
                  <a:cubicBezTo>
                    <a:pt x="386" y="86"/>
                    <a:pt x="371" y="92"/>
                    <a:pt x="355" y="92"/>
                  </a:cubicBezTo>
                  <a:cubicBezTo>
                    <a:pt x="346" y="92"/>
                    <a:pt x="338" y="90"/>
                    <a:pt x="331" y="87"/>
                  </a:cubicBezTo>
                  <a:cubicBezTo>
                    <a:pt x="329" y="85"/>
                    <a:pt x="326" y="84"/>
                    <a:pt x="322" y="81"/>
                  </a:cubicBezTo>
                  <a:close/>
                  <a:moveTo>
                    <a:pt x="194" y="81"/>
                  </a:moveTo>
                  <a:cubicBezTo>
                    <a:pt x="197" y="79"/>
                    <a:pt x="200" y="76"/>
                    <a:pt x="204" y="73"/>
                  </a:cubicBezTo>
                  <a:cubicBezTo>
                    <a:pt x="206" y="71"/>
                    <a:pt x="206" y="71"/>
                    <a:pt x="206" y="71"/>
                  </a:cubicBezTo>
                  <a:cubicBezTo>
                    <a:pt x="209" y="73"/>
                    <a:pt x="211" y="74"/>
                    <a:pt x="214" y="75"/>
                  </a:cubicBezTo>
                  <a:cubicBezTo>
                    <a:pt x="220" y="78"/>
                    <a:pt x="226" y="81"/>
                    <a:pt x="232" y="82"/>
                  </a:cubicBezTo>
                  <a:cubicBezTo>
                    <a:pt x="226" y="83"/>
                    <a:pt x="220" y="86"/>
                    <a:pt x="214" y="89"/>
                  </a:cubicBezTo>
                  <a:cubicBezTo>
                    <a:pt x="212" y="90"/>
                    <a:pt x="210" y="91"/>
                    <a:pt x="207" y="93"/>
                  </a:cubicBezTo>
                  <a:cubicBezTo>
                    <a:pt x="203" y="89"/>
                    <a:pt x="203" y="89"/>
                    <a:pt x="203" y="89"/>
                  </a:cubicBezTo>
                  <a:cubicBezTo>
                    <a:pt x="200" y="86"/>
                    <a:pt x="197" y="84"/>
                    <a:pt x="194" y="81"/>
                  </a:cubicBezTo>
                  <a:close/>
                  <a:moveTo>
                    <a:pt x="89" y="81"/>
                  </a:moveTo>
                  <a:cubicBezTo>
                    <a:pt x="90" y="80"/>
                    <a:pt x="93" y="75"/>
                    <a:pt x="101" y="75"/>
                  </a:cubicBezTo>
                  <a:cubicBezTo>
                    <a:pt x="106" y="75"/>
                    <a:pt x="113" y="77"/>
                    <a:pt x="119" y="81"/>
                  </a:cubicBezTo>
                  <a:cubicBezTo>
                    <a:pt x="113" y="87"/>
                    <a:pt x="109" y="89"/>
                    <a:pt x="104" y="89"/>
                  </a:cubicBezTo>
                  <a:cubicBezTo>
                    <a:pt x="103" y="89"/>
                    <a:pt x="102" y="89"/>
                    <a:pt x="101" y="89"/>
                  </a:cubicBezTo>
                  <a:cubicBezTo>
                    <a:pt x="95" y="88"/>
                    <a:pt x="90" y="83"/>
                    <a:pt x="89" y="81"/>
                  </a:cubicBezTo>
                  <a:close/>
                  <a:moveTo>
                    <a:pt x="146" y="81"/>
                  </a:moveTo>
                  <a:cubicBezTo>
                    <a:pt x="153" y="77"/>
                    <a:pt x="158" y="76"/>
                    <a:pt x="163" y="76"/>
                  </a:cubicBezTo>
                  <a:cubicBezTo>
                    <a:pt x="168" y="76"/>
                    <a:pt x="173" y="77"/>
                    <a:pt x="180" y="81"/>
                  </a:cubicBezTo>
                  <a:cubicBezTo>
                    <a:pt x="173" y="85"/>
                    <a:pt x="168" y="87"/>
                    <a:pt x="163" y="87"/>
                  </a:cubicBezTo>
                  <a:cubicBezTo>
                    <a:pt x="158" y="87"/>
                    <a:pt x="153" y="85"/>
                    <a:pt x="146" y="81"/>
                  </a:cubicBezTo>
                  <a:close/>
                  <a:moveTo>
                    <a:pt x="57" y="83"/>
                  </a:moveTo>
                  <a:cubicBezTo>
                    <a:pt x="60" y="82"/>
                    <a:pt x="63" y="81"/>
                    <a:pt x="65" y="81"/>
                  </a:cubicBezTo>
                  <a:cubicBezTo>
                    <a:pt x="69" y="81"/>
                    <a:pt x="73" y="83"/>
                    <a:pt x="74" y="84"/>
                  </a:cubicBezTo>
                  <a:cubicBezTo>
                    <a:pt x="72" y="85"/>
                    <a:pt x="69" y="86"/>
                    <a:pt x="67" y="86"/>
                  </a:cubicBezTo>
                  <a:cubicBezTo>
                    <a:pt x="63" y="86"/>
                    <a:pt x="59" y="84"/>
                    <a:pt x="57" y="83"/>
                  </a:cubicBezTo>
                  <a:close/>
                  <a:moveTo>
                    <a:pt x="158" y="100"/>
                  </a:moveTo>
                  <a:cubicBezTo>
                    <a:pt x="167" y="100"/>
                    <a:pt x="176" y="95"/>
                    <a:pt x="187" y="86"/>
                  </a:cubicBezTo>
                  <a:cubicBezTo>
                    <a:pt x="191" y="89"/>
                    <a:pt x="195" y="91"/>
                    <a:pt x="199" y="94"/>
                  </a:cubicBezTo>
                  <a:cubicBezTo>
                    <a:pt x="201" y="96"/>
                    <a:pt x="201" y="96"/>
                    <a:pt x="201" y="96"/>
                  </a:cubicBezTo>
                  <a:cubicBezTo>
                    <a:pt x="199" y="98"/>
                    <a:pt x="196" y="100"/>
                    <a:pt x="193" y="101"/>
                  </a:cubicBezTo>
                  <a:cubicBezTo>
                    <a:pt x="177" y="111"/>
                    <a:pt x="162" y="121"/>
                    <a:pt x="146" y="121"/>
                  </a:cubicBezTo>
                  <a:cubicBezTo>
                    <a:pt x="134" y="121"/>
                    <a:pt x="121" y="115"/>
                    <a:pt x="109" y="103"/>
                  </a:cubicBezTo>
                  <a:cubicBezTo>
                    <a:pt x="116" y="101"/>
                    <a:pt x="124" y="97"/>
                    <a:pt x="133" y="91"/>
                  </a:cubicBezTo>
                  <a:cubicBezTo>
                    <a:pt x="143" y="97"/>
                    <a:pt x="150" y="100"/>
                    <a:pt x="158" y="100"/>
                  </a:cubicBezTo>
                  <a:close/>
                  <a:moveTo>
                    <a:pt x="83" y="117"/>
                  </a:moveTo>
                  <a:cubicBezTo>
                    <a:pt x="78" y="108"/>
                    <a:pt x="76" y="100"/>
                    <a:pt x="77" y="94"/>
                  </a:cubicBezTo>
                  <a:cubicBezTo>
                    <a:pt x="79" y="90"/>
                    <a:pt x="82" y="88"/>
                    <a:pt x="83" y="87"/>
                  </a:cubicBezTo>
                  <a:cubicBezTo>
                    <a:pt x="85" y="88"/>
                    <a:pt x="90" y="93"/>
                    <a:pt x="91" y="99"/>
                  </a:cubicBezTo>
                  <a:cubicBezTo>
                    <a:pt x="91" y="106"/>
                    <a:pt x="90" y="109"/>
                    <a:pt x="83" y="117"/>
                  </a:cubicBezTo>
                  <a:close/>
                  <a:moveTo>
                    <a:pt x="292" y="100"/>
                  </a:moveTo>
                  <a:cubicBezTo>
                    <a:pt x="298" y="97"/>
                    <a:pt x="304" y="93"/>
                    <a:pt x="309" y="90"/>
                  </a:cubicBezTo>
                  <a:cubicBezTo>
                    <a:pt x="319" y="97"/>
                    <a:pt x="328" y="104"/>
                    <a:pt x="334" y="107"/>
                  </a:cubicBezTo>
                  <a:cubicBezTo>
                    <a:pt x="338" y="109"/>
                    <a:pt x="342" y="109"/>
                    <a:pt x="347" y="109"/>
                  </a:cubicBezTo>
                  <a:cubicBezTo>
                    <a:pt x="364" y="109"/>
                    <a:pt x="381" y="98"/>
                    <a:pt x="391" y="90"/>
                  </a:cubicBezTo>
                  <a:cubicBezTo>
                    <a:pt x="382" y="102"/>
                    <a:pt x="365" y="121"/>
                    <a:pt x="341" y="121"/>
                  </a:cubicBezTo>
                  <a:cubicBezTo>
                    <a:pt x="335" y="121"/>
                    <a:pt x="330" y="120"/>
                    <a:pt x="324" y="118"/>
                  </a:cubicBezTo>
                  <a:cubicBezTo>
                    <a:pt x="312" y="115"/>
                    <a:pt x="302" y="107"/>
                    <a:pt x="292" y="100"/>
                  </a:cubicBezTo>
                  <a:cubicBezTo>
                    <a:pt x="292" y="100"/>
                    <a:pt x="292" y="100"/>
                    <a:pt x="292" y="100"/>
                  </a:cubicBezTo>
                  <a:close/>
                  <a:moveTo>
                    <a:pt x="212" y="97"/>
                  </a:moveTo>
                  <a:cubicBezTo>
                    <a:pt x="220" y="92"/>
                    <a:pt x="227" y="90"/>
                    <a:pt x="235" y="90"/>
                  </a:cubicBezTo>
                  <a:cubicBezTo>
                    <a:pt x="245" y="90"/>
                    <a:pt x="255" y="94"/>
                    <a:pt x="267" y="102"/>
                  </a:cubicBezTo>
                  <a:cubicBezTo>
                    <a:pt x="257" y="106"/>
                    <a:pt x="248" y="109"/>
                    <a:pt x="240" y="109"/>
                  </a:cubicBezTo>
                  <a:cubicBezTo>
                    <a:pt x="232" y="109"/>
                    <a:pt x="224" y="106"/>
                    <a:pt x="217" y="101"/>
                  </a:cubicBezTo>
                  <a:cubicBezTo>
                    <a:pt x="216" y="99"/>
                    <a:pt x="214" y="98"/>
                    <a:pt x="212" y="97"/>
                  </a:cubicBezTo>
                  <a:close/>
                  <a:moveTo>
                    <a:pt x="93" y="131"/>
                  </a:moveTo>
                  <a:cubicBezTo>
                    <a:pt x="99" y="121"/>
                    <a:pt x="103" y="113"/>
                    <a:pt x="105" y="107"/>
                  </a:cubicBezTo>
                  <a:cubicBezTo>
                    <a:pt x="136" y="139"/>
                    <a:pt x="120" y="164"/>
                    <a:pt x="103" y="191"/>
                  </a:cubicBezTo>
                  <a:cubicBezTo>
                    <a:pt x="102" y="193"/>
                    <a:pt x="100" y="196"/>
                    <a:pt x="98" y="199"/>
                  </a:cubicBezTo>
                  <a:cubicBezTo>
                    <a:pt x="97" y="197"/>
                    <a:pt x="97" y="197"/>
                    <a:pt x="97" y="197"/>
                  </a:cubicBezTo>
                  <a:cubicBezTo>
                    <a:pt x="93" y="193"/>
                    <a:pt x="91" y="189"/>
                    <a:pt x="88" y="185"/>
                  </a:cubicBezTo>
                  <a:cubicBezTo>
                    <a:pt x="104" y="165"/>
                    <a:pt x="108" y="153"/>
                    <a:pt x="93" y="131"/>
                  </a:cubicBezTo>
                  <a:close/>
                  <a:moveTo>
                    <a:pt x="69" y="198"/>
                  </a:moveTo>
                  <a:cubicBezTo>
                    <a:pt x="68" y="195"/>
                    <a:pt x="66" y="193"/>
                    <a:pt x="65" y="191"/>
                  </a:cubicBezTo>
                  <a:cubicBezTo>
                    <a:pt x="48" y="164"/>
                    <a:pt x="32" y="139"/>
                    <a:pt x="62" y="108"/>
                  </a:cubicBezTo>
                  <a:cubicBezTo>
                    <a:pt x="64" y="114"/>
                    <a:pt x="68" y="122"/>
                    <a:pt x="74" y="131"/>
                  </a:cubicBezTo>
                  <a:cubicBezTo>
                    <a:pt x="59" y="153"/>
                    <a:pt x="63" y="165"/>
                    <a:pt x="78" y="185"/>
                  </a:cubicBezTo>
                  <a:cubicBezTo>
                    <a:pt x="76" y="189"/>
                    <a:pt x="73" y="193"/>
                    <a:pt x="70" y="197"/>
                  </a:cubicBezTo>
                  <a:cubicBezTo>
                    <a:pt x="69" y="198"/>
                    <a:pt x="69" y="198"/>
                    <a:pt x="69" y="198"/>
                  </a:cubicBezTo>
                  <a:close/>
                  <a:moveTo>
                    <a:pt x="83" y="177"/>
                  </a:moveTo>
                  <a:cubicBezTo>
                    <a:pt x="76" y="165"/>
                    <a:pt x="76" y="157"/>
                    <a:pt x="83" y="144"/>
                  </a:cubicBezTo>
                  <a:cubicBezTo>
                    <a:pt x="91" y="157"/>
                    <a:pt x="91" y="165"/>
                    <a:pt x="83" y="177"/>
                  </a:cubicBezTo>
                  <a:close/>
                  <a:moveTo>
                    <a:pt x="73" y="204"/>
                  </a:moveTo>
                  <a:cubicBezTo>
                    <a:pt x="76" y="201"/>
                    <a:pt x="76" y="201"/>
                    <a:pt x="76" y="201"/>
                  </a:cubicBezTo>
                  <a:cubicBezTo>
                    <a:pt x="78" y="197"/>
                    <a:pt x="81" y="194"/>
                    <a:pt x="83" y="192"/>
                  </a:cubicBezTo>
                  <a:cubicBezTo>
                    <a:pt x="86" y="195"/>
                    <a:pt x="88" y="198"/>
                    <a:pt x="91" y="201"/>
                  </a:cubicBezTo>
                  <a:cubicBezTo>
                    <a:pt x="95" y="205"/>
                    <a:pt x="95" y="205"/>
                    <a:pt x="95" y="205"/>
                  </a:cubicBezTo>
                  <a:cubicBezTo>
                    <a:pt x="93" y="207"/>
                    <a:pt x="92" y="209"/>
                    <a:pt x="91" y="211"/>
                  </a:cubicBezTo>
                  <a:cubicBezTo>
                    <a:pt x="88" y="218"/>
                    <a:pt x="85" y="224"/>
                    <a:pt x="84" y="230"/>
                  </a:cubicBezTo>
                  <a:cubicBezTo>
                    <a:pt x="83" y="224"/>
                    <a:pt x="80" y="218"/>
                    <a:pt x="77" y="211"/>
                  </a:cubicBezTo>
                  <a:cubicBezTo>
                    <a:pt x="76" y="209"/>
                    <a:pt x="75" y="207"/>
                    <a:pt x="73" y="204"/>
                  </a:cubicBezTo>
                  <a:close/>
                  <a:moveTo>
                    <a:pt x="64" y="266"/>
                  </a:moveTo>
                  <a:cubicBezTo>
                    <a:pt x="53" y="245"/>
                    <a:pt x="53" y="228"/>
                    <a:pt x="64" y="215"/>
                  </a:cubicBezTo>
                  <a:cubicBezTo>
                    <a:pt x="66" y="213"/>
                    <a:pt x="67" y="211"/>
                    <a:pt x="69" y="209"/>
                  </a:cubicBezTo>
                  <a:cubicBezTo>
                    <a:pt x="82" y="231"/>
                    <a:pt x="74" y="250"/>
                    <a:pt x="64" y="266"/>
                  </a:cubicBezTo>
                  <a:close/>
                  <a:moveTo>
                    <a:pt x="103" y="265"/>
                  </a:moveTo>
                  <a:cubicBezTo>
                    <a:pt x="94" y="251"/>
                    <a:pt x="86" y="232"/>
                    <a:pt x="99" y="210"/>
                  </a:cubicBezTo>
                  <a:cubicBezTo>
                    <a:pt x="100" y="212"/>
                    <a:pt x="101" y="213"/>
                    <a:pt x="103" y="215"/>
                  </a:cubicBezTo>
                  <a:cubicBezTo>
                    <a:pt x="113" y="228"/>
                    <a:pt x="114" y="244"/>
                    <a:pt x="103" y="265"/>
                  </a:cubicBezTo>
                  <a:close/>
                  <a:moveTo>
                    <a:pt x="72" y="280"/>
                  </a:moveTo>
                  <a:cubicBezTo>
                    <a:pt x="77" y="273"/>
                    <a:pt x="82" y="264"/>
                    <a:pt x="84" y="255"/>
                  </a:cubicBezTo>
                  <a:cubicBezTo>
                    <a:pt x="86" y="264"/>
                    <a:pt x="91" y="272"/>
                    <a:pt x="95" y="279"/>
                  </a:cubicBezTo>
                  <a:cubicBezTo>
                    <a:pt x="92" y="284"/>
                    <a:pt x="88" y="289"/>
                    <a:pt x="83" y="296"/>
                  </a:cubicBezTo>
                  <a:cubicBezTo>
                    <a:pt x="79" y="290"/>
                    <a:pt x="75" y="285"/>
                    <a:pt x="72" y="280"/>
                  </a:cubicBezTo>
                  <a:close/>
                  <a:moveTo>
                    <a:pt x="92" y="307"/>
                  </a:moveTo>
                  <a:cubicBezTo>
                    <a:pt x="95" y="301"/>
                    <a:pt x="99" y="296"/>
                    <a:pt x="102" y="290"/>
                  </a:cubicBezTo>
                  <a:cubicBezTo>
                    <a:pt x="102" y="290"/>
                    <a:pt x="102" y="290"/>
                    <a:pt x="102" y="290"/>
                  </a:cubicBezTo>
                  <a:cubicBezTo>
                    <a:pt x="109" y="300"/>
                    <a:pt x="116" y="310"/>
                    <a:pt x="120" y="322"/>
                  </a:cubicBezTo>
                  <a:cubicBezTo>
                    <a:pt x="131" y="356"/>
                    <a:pt x="107" y="378"/>
                    <a:pt x="92" y="388"/>
                  </a:cubicBezTo>
                  <a:cubicBezTo>
                    <a:pt x="102" y="376"/>
                    <a:pt x="117" y="352"/>
                    <a:pt x="109" y="332"/>
                  </a:cubicBezTo>
                  <a:cubicBezTo>
                    <a:pt x="106" y="325"/>
                    <a:pt x="99" y="316"/>
                    <a:pt x="92" y="307"/>
                  </a:cubicBezTo>
                  <a:close/>
                  <a:moveTo>
                    <a:pt x="75" y="388"/>
                  </a:moveTo>
                  <a:cubicBezTo>
                    <a:pt x="60" y="377"/>
                    <a:pt x="38" y="355"/>
                    <a:pt x="48" y="322"/>
                  </a:cubicBezTo>
                  <a:cubicBezTo>
                    <a:pt x="52" y="311"/>
                    <a:pt x="58" y="301"/>
                    <a:pt x="65" y="291"/>
                  </a:cubicBezTo>
                  <a:cubicBezTo>
                    <a:pt x="68" y="296"/>
                    <a:pt x="72" y="302"/>
                    <a:pt x="75" y="307"/>
                  </a:cubicBezTo>
                  <a:cubicBezTo>
                    <a:pt x="67" y="316"/>
                    <a:pt x="60" y="325"/>
                    <a:pt x="57" y="332"/>
                  </a:cubicBezTo>
                  <a:cubicBezTo>
                    <a:pt x="49" y="352"/>
                    <a:pt x="64" y="375"/>
                    <a:pt x="75" y="388"/>
                  </a:cubicBezTo>
                  <a:close/>
                  <a:moveTo>
                    <a:pt x="84" y="391"/>
                  </a:moveTo>
                  <a:cubicBezTo>
                    <a:pt x="79" y="380"/>
                    <a:pt x="66" y="353"/>
                    <a:pt x="78" y="329"/>
                  </a:cubicBezTo>
                  <a:cubicBezTo>
                    <a:pt x="79" y="327"/>
                    <a:pt x="81" y="324"/>
                    <a:pt x="83" y="320"/>
                  </a:cubicBezTo>
                  <a:cubicBezTo>
                    <a:pt x="85" y="323"/>
                    <a:pt x="87" y="326"/>
                    <a:pt x="89" y="329"/>
                  </a:cubicBezTo>
                  <a:cubicBezTo>
                    <a:pt x="101" y="352"/>
                    <a:pt x="89" y="380"/>
                    <a:pt x="84" y="39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0"/>
            <p:cNvSpPr>
              <a:spLocks noEditPoints="1"/>
            </p:cNvSpPr>
            <p:nvPr/>
          </p:nvSpPr>
          <p:spPr bwMode="auto">
            <a:xfrm>
              <a:off x="8799513" y="4400550"/>
              <a:ext cx="174625" cy="250825"/>
            </a:xfrm>
            <a:custGeom>
              <a:avLst/>
              <a:gdLst>
                <a:gd name="T0" fmla="*/ 27 w 55"/>
                <a:gd name="T1" fmla="*/ 79 h 79"/>
                <a:gd name="T2" fmla="*/ 1 w 55"/>
                <a:gd name="T3" fmla="*/ 41 h 79"/>
                <a:gd name="T4" fmla="*/ 26 w 55"/>
                <a:gd name="T5" fmla="*/ 0 h 79"/>
                <a:gd name="T6" fmla="*/ 27 w 55"/>
                <a:gd name="T7" fmla="*/ 0 h 79"/>
                <a:gd name="T8" fmla="*/ 27 w 55"/>
                <a:gd name="T9" fmla="*/ 0 h 79"/>
                <a:gd name="T10" fmla="*/ 54 w 55"/>
                <a:gd name="T11" fmla="*/ 36 h 79"/>
                <a:gd name="T12" fmla="*/ 28 w 55"/>
                <a:gd name="T13" fmla="*/ 79 h 79"/>
                <a:gd name="T14" fmla="*/ 27 w 55"/>
                <a:gd name="T15" fmla="*/ 79 h 79"/>
                <a:gd name="T16" fmla="*/ 29 w 55"/>
                <a:gd name="T17" fmla="*/ 10 h 79"/>
                <a:gd name="T18" fmla="*/ 29 w 55"/>
                <a:gd name="T19" fmla="*/ 69 h 79"/>
                <a:gd name="T20" fmla="*/ 29 w 55"/>
                <a:gd name="T21" fmla="*/ 10 h 79"/>
                <a:gd name="T22" fmla="*/ 25 w 55"/>
                <a:gd name="T23" fmla="*/ 9 h 79"/>
                <a:gd name="T24" fmla="*/ 23 w 55"/>
                <a:gd name="T25" fmla="*/ 66 h 79"/>
                <a:gd name="T26" fmla="*/ 21 w 55"/>
                <a:gd name="T27" fmla="*/ 42 h 79"/>
                <a:gd name="T28" fmla="*/ 25 w 55"/>
                <a:gd name="T29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79">
                  <a:moveTo>
                    <a:pt x="27" y="79"/>
                  </a:moveTo>
                  <a:cubicBezTo>
                    <a:pt x="27" y="79"/>
                    <a:pt x="2" y="64"/>
                    <a:pt x="1" y="41"/>
                  </a:cubicBezTo>
                  <a:cubicBezTo>
                    <a:pt x="0" y="27"/>
                    <a:pt x="9" y="13"/>
                    <a:pt x="2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52" y="14"/>
                    <a:pt x="54" y="36"/>
                  </a:cubicBezTo>
                  <a:cubicBezTo>
                    <a:pt x="55" y="50"/>
                    <a:pt x="46" y="65"/>
                    <a:pt x="28" y="79"/>
                  </a:cubicBezTo>
                  <a:cubicBezTo>
                    <a:pt x="27" y="79"/>
                    <a:pt x="27" y="79"/>
                    <a:pt x="27" y="79"/>
                  </a:cubicBezTo>
                  <a:close/>
                  <a:moveTo>
                    <a:pt x="29" y="10"/>
                  </a:moveTo>
                  <a:cubicBezTo>
                    <a:pt x="34" y="39"/>
                    <a:pt x="31" y="60"/>
                    <a:pt x="29" y="69"/>
                  </a:cubicBezTo>
                  <a:cubicBezTo>
                    <a:pt x="54" y="43"/>
                    <a:pt x="37" y="19"/>
                    <a:pt x="29" y="10"/>
                  </a:cubicBezTo>
                  <a:close/>
                  <a:moveTo>
                    <a:pt x="25" y="9"/>
                  </a:moveTo>
                  <a:cubicBezTo>
                    <a:pt x="3" y="31"/>
                    <a:pt x="16" y="55"/>
                    <a:pt x="23" y="66"/>
                  </a:cubicBezTo>
                  <a:cubicBezTo>
                    <a:pt x="22" y="60"/>
                    <a:pt x="21" y="52"/>
                    <a:pt x="21" y="42"/>
                  </a:cubicBezTo>
                  <a:cubicBezTo>
                    <a:pt x="22" y="27"/>
                    <a:pt x="24" y="15"/>
                    <a:pt x="25" y="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1"/>
            <p:cNvSpPr>
              <a:spLocks noEditPoints="1"/>
            </p:cNvSpPr>
            <p:nvPr/>
          </p:nvSpPr>
          <p:spPr bwMode="auto">
            <a:xfrm>
              <a:off x="8701088" y="4397375"/>
              <a:ext cx="371475" cy="257175"/>
            </a:xfrm>
            <a:custGeom>
              <a:avLst/>
              <a:gdLst>
                <a:gd name="T0" fmla="*/ 58 w 117"/>
                <a:gd name="T1" fmla="*/ 1 h 81"/>
                <a:gd name="T2" fmla="*/ 58 w 117"/>
                <a:gd name="T3" fmla="*/ 80 h 81"/>
                <a:gd name="T4" fmla="*/ 58 w 117"/>
                <a:gd name="T5" fmla="*/ 1 h 81"/>
                <a:gd name="T6" fmla="*/ 55 w 117"/>
                <a:gd name="T7" fmla="*/ 69 h 81"/>
                <a:gd name="T8" fmla="*/ 53 w 117"/>
                <a:gd name="T9" fmla="*/ 43 h 81"/>
                <a:gd name="T10" fmla="*/ 57 w 117"/>
                <a:gd name="T11" fmla="*/ 8 h 81"/>
                <a:gd name="T12" fmla="*/ 55 w 117"/>
                <a:gd name="T13" fmla="*/ 69 h 81"/>
                <a:gd name="T14" fmla="*/ 59 w 117"/>
                <a:gd name="T15" fmla="*/ 72 h 81"/>
                <a:gd name="T16" fmla="*/ 59 w 117"/>
                <a:gd name="T17" fmla="*/ 10 h 81"/>
                <a:gd name="T18" fmla="*/ 59 w 117"/>
                <a:gd name="T19" fmla="*/ 72 h 81"/>
                <a:gd name="T20" fmla="*/ 58 w 117"/>
                <a:gd name="T21" fmla="*/ 0 h 81"/>
                <a:gd name="T22" fmla="*/ 57 w 117"/>
                <a:gd name="T23" fmla="*/ 0 h 81"/>
                <a:gd name="T24" fmla="*/ 31 w 117"/>
                <a:gd name="T25" fmla="*/ 42 h 81"/>
                <a:gd name="T26" fmla="*/ 58 w 117"/>
                <a:gd name="T27" fmla="*/ 81 h 81"/>
                <a:gd name="T28" fmla="*/ 59 w 117"/>
                <a:gd name="T29" fmla="*/ 81 h 81"/>
                <a:gd name="T30" fmla="*/ 59 w 117"/>
                <a:gd name="T31" fmla="*/ 81 h 81"/>
                <a:gd name="T32" fmla="*/ 85 w 117"/>
                <a:gd name="T33" fmla="*/ 37 h 81"/>
                <a:gd name="T34" fmla="*/ 58 w 117"/>
                <a:gd name="T35" fmla="*/ 0 h 81"/>
                <a:gd name="T36" fmla="*/ 58 w 117"/>
                <a:gd name="T37" fmla="*/ 0 h 81"/>
                <a:gd name="T38" fmla="*/ 54 w 117"/>
                <a:gd name="T39" fmla="*/ 65 h 81"/>
                <a:gd name="T40" fmla="*/ 56 w 117"/>
                <a:gd name="T41" fmla="*/ 12 h 81"/>
                <a:gd name="T42" fmla="*/ 52 w 117"/>
                <a:gd name="T43" fmla="*/ 43 h 81"/>
                <a:gd name="T44" fmla="*/ 54 w 117"/>
                <a:gd name="T45" fmla="*/ 65 h 81"/>
                <a:gd name="T46" fmla="*/ 61 w 117"/>
                <a:gd name="T47" fmla="*/ 68 h 81"/>
                <a:gd name="T48" fmla="*/ 61 w 117"/>
                <a:gd name="T49" fmla="*/ 13 h 81"/>
                <a:gd name="T50" fmla="*/ 61 w 117"/>
                <a:gd name="T51" fmla="*/ 6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1">
                  <a:moveTo>
                    <a:pt x="58" y="1"/>
                  </a:moveTo>
                  <a:cubicBezTo>
                    <a:pt x="58" y="1"/>
                    <a:pt x="117" y="34"/>
                    <a:pt x="58" y="80"/>
                  </a:cubicBezTo>
                  <a:cubicBezTo>
                    <a:pt x="58" y="80"/>
                    <a:pt x="0" y="45"/>
                    <a:pt x="58" y="1"/>
                  </a:cubicBezTo>
                  <a:moveTo>
                    <a:pt x="55" y="69"/>
                  </a:moveTo>
                  <a:cubicBezTo>
                    <a:pt x="54" y="63"/>
                    <a:pt x="53" y="54"/>
                    <a:pt x="53" y="43"/>
                  </a:cubicBezTo>
                  <a:cubicBezTo>
                    <a:pt x="53" y="27"/>
                    <a:pt x="56" y="14"/>
                    <a:pt x="57" y="8"/>
                  </a:cubicBezTo>
                  <a:cubicBezTo>
                    <a:pt x="31" y="33"/>
                    <a:pt x="48" y="60"/>
                    <a:pt x="55" y="69"/>
                  </a:cubicBezTo>
                  <a:moveTo>
                    <a:pt x="59" y="72"/>
                  </a:moveTo>
                  <a:cubicBezTo>
                    <a:pt x="87" y="43"/>
                    <a:pt x="66" y="17"/>
                    <a:pt x="59" y="10"/>
                  </a:cubicBezTo>
                  <a:cubicBezTo>
                    <a:pt x="65" y="41"/>
                    <a:pt x="62" y="62"/>
                    <a:pt x="59" y="72"/>
                  </a:cubicBezTo>
                  <a:moveTo>
                    <a:pt x="58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39" y="14"/>
                    <a:pt x="31" y="28"/>
                    <a:pt x="31" y="42"/>
                  </a:cubicBezTo>
                  <a:cubicBezTo>
                    <a:pt x="32" y="65"/>
                    <a:pt x="57" y="80"/>
                    <a:pt x="58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78" y="66"/>
                    <a:pt x="86" y="51"/>
                    <a:pt x="85" y="37"/>
                  </a:cubicBezTo>
                  <a:cubicBezTo>
                    <a:pt x="83" y="14"/>
                    <a:pt x="59" y="1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54" y="65"/>
                  </a:moveTo>
                  <a:cubicBezTo>
                    <a:pt x="46" y="53"/>
                    <a:pt x="37" y="32"/>
                    <a:pt x="56" y="12"/>
                  </a:cubicBezTo>
                  <a:cubicBezTo>
                    <a:pt x="54" y="18"/>
                    <a:pt x="52" y="29"/>
                    <a:pt x="52" y="43"/>
                  </a:cubicBezTo>
                  <a:cubicBezTo>
                    <a:pt x="52" y="52"/>
                    <a:pt x="52" y="59"/>
                    <a:pt x="54" y="65"/>
                  </a:cubicBezTo>
                  <a:close/>
                  <a:moveTo>
                    <a:pt x="61" y="68"/>
                  </a:moveTo>
                  <a:cubicBezTo>
                    <a:pt x="63" y="59"/>
                    <a:pt x="65" y="39"/>
                    <a:pt x="61" y="13"/>
                  </a:cubicBezTo>
                  <a:cubicBezTo>
                    <a:pt x="69" y="22"/>
                    <a:pt x="82" y="44"/>
                    <a:pt x="61" y="6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2"/>
            <p:cNvSpPr>
              <a:spLocks noEditPoints="1"/>
            </p:cNvSpPr>
            <p:nvPr/>
          </p:nvSpPr>
          <p:spPr bwMode="auto">
            <a:xfrm>
              <a:off x="8659813" y="4641850"/>
              <a:ext cx="450850" cy="974725"/>
            </a:xfrm>
            <a:custGeom>
              <a:avLst/>
              <a:gdLst>
                <a:gd name="T0" fmla="*/ 71 w 142"/>
                <a:gd name="T1" fmla="*/ 307 h 307"/>
                <a:gd name="T2" fmla="*/ 71 w 142"/>
                <a:gd name="T3" fmla="*/ 307 h 307"/>
                <a:gd name="T4" fmla="*/ 16 w 142"/>
                <a:gd name="T5" fmla="*/ 229 h 307"/>
                <a:gd name="T6" fmla="*/ 45 w 142"/>
                <a:gd name="T7" fmla="*/ 186 h 307"/>
                <a:gd name="T8" fmla="*/ 54 w 142"/>
                <a:gd name="T9" fmla="*/ 118 h 307"/>
                <a:gd name="T10" fmla="*/ 45 w 142"/>
                <a:gd name="T11" fmla="*/ 106 h 307"/>
                <a:gd name="T12" fmla="*/ 50 w 142"/>
                <a:gd name="T13" fmla="*/ 20 h 307"/>
                <a:gd name="T14" fmla="*/ 70 w 142"/>
                <a:gd name="T15" fmla="*/ 0 h 307"/>
                <a:gd name="T16" fmla="*/ 89 w 142"/>
                <a:gd name="T17" fmla="*/ 7 h 307"/>
                <a:gd name="T18" fmla="*/ 124 w 142"/>
                <a:gd name="T19" fmla="*/ 53 h 307"/>
                <a:gd name="T20" fmla="*/ 89 w 142"/>
                <a:gd name="T21" fmla="*/ 116 h 307"/>
                <a:gd name="T22" fmla="*/ 89 w 142"/>
                <a:gd name="T23" fmla="*/ 117 h 307"/>
                <a:gd name="T24" fmla="*/ 97 w 142"/>
                <a:gd name="T25" fmla="*/ 188 h 307"/>
                <a:gd name="T26" fmla="*/ 126 w 142"/>
                <a:gd name="T27" fmla="*/ 229 h 307"/>
                <a:gd name="T28" fmla="*/ 71 w 142"/>
                <a:gd name="T29" fmla="*/ 307 h 307"/>
                <a:gd name="T30" fmla="*/ 66 w 142"/>
                <a:gd name="T31" fmla="*/ 240 h 307"/>
                <a:gd name="T32" fmla="*/ 78 w 142"/>
                <a:gd name="T33" fmla="*/ 240 h 307"/>
                <a:gd name="T34" fmla="*/ 52 w 142"/>
                <a:gd name="T35" fmla="*/ 201 h 307"/>
                <a:gd name="T36" fmla="*/ 65 w 142"/>
                <a:gd name="T37" fmla="*/ 300 h 307"/>
                <a:gd name="T38" fmla="*/ 64 w 142"/>
                <a:gd name="T39" fmla="*/ 218 h 307"/>
                <a:gd name="T40" fmla="*/ 52 w 142"/>
                <a:gd name="T41" fmla="*/ 201 h 307"/>
                <a:gd name="T42" fmla="*/ 97 w 142"/>
                <a:gd name="T43" fmla="*/ 243 h 307"/>
                <a:gd name="T44" fmla="*/ 107 w 142"/>
                <a:gd name="T45" fmla="*/ 233 h 307"/>
                <a:gd name="T46" fmla="*/ 80 w 142"/>
                <a:gd name="T47" fmla="*/ 218 h 307"/>
                <a:gd name="T48" fmla="*/ 72 w 142"/>
                <a:gd name="T49" fmla="*/ 208 h 307"/>
                <a:gd name="T50" fmla="*/ 71 w 142"/>
                <a:gd name="T51" fmla="*/ 165 h 307"/>
                <a:gd name="T52" fmla="*/ 86 w 142"/>
                <a:gd name="T53" fmla="*/ 122 h 307"/>
                <a:gd name="T54" fmla="*/ 92 w 142"/>
                <a:gd name="T55" fmla="*/ 128 h 307"/>
                <a:gd name="T56" fmla="*/ 52 w 142"/>
                <a:gd name="T57" fmla="*/ 128 h 307"/>
                <a:gd name="T58" fmla="*/ 56 w 142"/>
                <a:gd name="T59" fmla="*/ 123 h 307"/>
                <a:gd name="T60" fmla="*/ 60 w 142"/>
                <a:gd name="T61" fmla="*/ 119 h 307"/>
                <a:gd name="T62" fmla="*/ 71 w 142"/>
                <a:gd name="T63" fmla="*/ 145 h 307"/>
                <a:gd name="T64" fmla="*/ 83 w 142"/>
                <a:gd name="T65" fmla="*/ 118 h 307"/>
                <a:gd name="T66" fmla="*/ 72 w 142"/>
                <a:gd name="T67" fmla="*/ 105 h 307"/>
                <a:gd name="T68" fmla="*/ 60 w 142"/>
                <a:gd name="T69" fmla="*/ 119 h 307"/>
                <a:gd name="T70" fmla="*/ 51 w 142"/>
                <a:gd name="T71" fmla="*/ 105 h 307"/>
                <a:gd name="T72" fmla="*/ 58 w 142"/>
                <a:gd name="T73" fmla="*/ 112 h 307"/>
                <a:gd name="T74" fmla="*/ 63 w 142"/>
                <a:gd name="T75" fmla="*/ 46 h 307"/>
                <a:gd name="T76" fmla="*/ 76 w 142"/>
                <a:gd name="T77" fmla="*/ 99 h 307"/>
                <a:gd name="T78" fmla="*/ 86 w 142"/>
                <a:gd name="T79" fmla="*/ 113 h 307"/>
                <a:gd name="T80" fmla="*/ 92 w 142"/>
                <a:gd name="T81" fmla="*/ 22 h 307"/>
                <a:gd name="T82" fmla="*/ 76 w 142"/>
                <a:gd name="T83" fmla="*/ 99 h 307"/>
                <a:gd name="T84" fmla="*/ 72 w 142"/>
                <a:gd name="T85" fmla="*/ 93 h 307"/>
                <a:gd name="T86" fmla="*/ 72 w 142"/>
                <a:gd name="T87" fmla="*/ 3 h 307"/>
                <a:gd name="T88" fmla="*/ 72 w 142"/>
                <a:gd name="T89" fmla="*/ 34 h 307"/>
                <a:gd name="T90" fmla="*/ 72 w 142"/>
                <a:gd name="T91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2" h="307">
                  <a:moveTo>
                    <a:pt x="71" y="307"/>
                  </a:move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0" y="307"/>
                    <a:pt x="70" y="307"/>
                    <a:pt x="70" y="307"/>
                  </a:cubicBezTo>
                  <a:cubicBezTo>
                    <a:pt x="70" y="307"/>
                    <a:pt x="0" y="273"/>
                    <a:pt x="16" y="229"/>
                  </a:cubicBezTo>
                  <a:cubicBezTo>
                    <a:pt x="20" y="218"/>
                    <a:pt x="28" y="208"/>
                    <a:pt x="37" y="197"/>
                  </a:cubicBezTo>
                  <a:cubicBezTo>
                    <a:pt x="40" y="194"/>
                    <a:pt x="43" y="190"/>
                    <a:pt x="45" y="186"/>
                  </a:cubicBezTo>
                  <a:cubicBezTo>
                    <a:pt x="35" y="163"/>
                    <a:pt x="35" y="144"/>
                    <a:pt x="47" y="128"/>
                  </a:cubicBezTo>
                  <a:cubicBezTo>
                    <a:pt x="49" y="124"/>
                    <a:pt x="51" y="121"/>
                    <a:pt x="54" y="118"/>
                  </a:cubicBezTo>
                  <a:cubicBezTo>
                    <a:pt x="53" y="118"/>
                    <a:pt x="53" y="117"/>
                    <a:pt x="52" y="116"/>
                  </a:cubicBezTo>
                  <a:cubicBezTo>
                    <a:pt x="50" y="113"/>
                    <a:pt x="47" y="110"/>
                    <a:pt x="45" y="106"/>
                  </a:cubicBezTo>
                  <a:cubicBezTo>
                    <a:pt x="28" y="84"/>
                    <a:pt x="15" y="68"/>
                    <a:pt x="18" y="53"/>
                  </a:cubicBezTo>
                  <a:cubicBezTo>
                    <a:pt x="20" y="42"/>
                    <a:pt x="30" y="32"/>
                    <a:pt x="50" y="20"/>
                  </a:cubicBezTo>
                  <a:cubicBezTo>
                    <a:pt x="49" y="15"/>
                    <a:pt x="51" y="10"/>
                    <a:pt x="54" y="7"/>
                  </a:cubicBezTo>
                  <a:cubicBezTo>
                    <a:pt x="57" y="3"/>
                    <a:pt x="63" y="0"/>
                    <a:pt x="70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80" y="0"/>
                    <a:pt x="85" y="3"/>
                    <a:pt x="89" y="7"/>
                  </a:cubicBezTo>
                  <a:cubicBezTo>
                    <a:pt x="92" y="11"/>
                    <a:pt x="93" y="15"/>
                    <a:pt x="93" y="20"/>
                  </a:cubicBezTo>
                  <a:cubicBezTo>
                    <a:pt x="112" y="32"/>
                    <a:pt x="121" y="42"/>
                    <a:pt x="124" y="53"/>
                  </a:cubicBezTo>
                  <a:cubicBezTo>
                    <a:pt x="126" y="68"/>
                    <a:pt x="114" y="84"/>
                    <a:pt x="97" y="107"/>
                  </a:cubicBezTo>
                  <a:cubicBezTo>
                    <a:pt x="95" y="110"/>
                    <a:pt x="92" y="113"/>
                    <a:pt x="89" y="116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92" y="121"/>
                    <a:pt x="94" y="124"/>
                    <a:pt x="97" y="128"/>
                  </a:cubicBezTo>
                  <a:cubicBezTo>
                    <a:pt x="108" y="144"/>
                    <a:pt x="108" y="164"/>
                    <a:pt x="97" y="188"/>
                  </a:cubicBezTo>
                  <a:cubicBezTo>
                    <a:pt x="100" y="191"/>
                    <a:pt x="103" y="194"/>
                    <a:pt x="105" y="197"/>
                  </a:cubicBezTo>
                  <a:cubicBezTo>
                    <a:pt x="114" y="208"/>
                    <a:pt x="122" y="218"/>
                    <a:pt x="126" y="229"/>
                  </a:cubicBezTo>
                  <a:cubicBezTo>
                    <a:pt x="142" y="273"/>
                    <a:pt x="72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lose/>
                  <a:moveTo>
                    <a:pt x="72" y="230"/>
                  </a:moveTo>
                  <a:cubicBezTo>
                    <a:pt x="69" y="234"/>
                    <a:pt x="67" y="237"/>
                    <a:pt x="66" y="240"/>
                  </a:cubicBezTo>
                  <a:cubicBezTo>
                    <a:pt x="54" y="263"/>
                    <a:pt x="66" y="291"/>
                    <a:pt x="71" y="301"/>
                  </a:cubicBezTo>
                  <a:cubicBezTo>
                    <a:pt x="76" y="292"/>
                    <a:pt x="90" y="263"/>
                    <a:pt x="78" y="240"/>
                  </a:cubicBezTo>
                  <a:cubicBezTo>
                    <a:pt x="76" y="237"/>
                    <a:pt x="74" y="234"/>
                    <a:pt x="72" y="230"/>
                  </a:cubicBezTo>
                  <a:close/>
                  <a:moveTo>
                    <a:pt x="52" y="201"/>
                  </a:moveTo>
                  <a:cubicBezTo>
                    <a:pt x="45" y="211"/>
                    <a:pt x="38" y="221"/>
                    <a:pt x="34" y="233"/>
                  </a:cubicBezTo>
                  <a:cubicBezTo>
                    <a:pt x="23" y="268"/>
                    <a:pt x="50" y="290"/>
                    <a:pt x="65" y="300"/>
                  </a:cubicBezTo>
                  <a:cubicBezTo>
                    <a:pt x="55" y="288"/>
                    <a:pt x="38" y="264"/>
                    <a:pt x="46" y="243"/>
                  </a:cubicBezTo>
                  <a:cubicBezTo>
                    <a:pt x="49" y="236"/>
                    <a:pt x="56" y="227"/>
                    <a:pt x="64" y="218"/>
                  </a:cubicBezTo>
                  <a:cubicBezTo>
                    <a:pt x="60" y="213"/>
                    <a:pt x="56" y="207"/>
                    <a:pt x="53" y="200"/>
                  </a:cubicBezTo>
                  <a:lnTo>
                    <a:pt x="52" y="201"/>
                  </a:lnTo>
                  <a:close/>
                  <a:moveTo>
                    <a:pt x="80" y="218"/>
                  </a:moveTo>
                  <a:cubicBezTo>
                    <a:pt x="87" y="227"/>
                    <a:pt x="94" y="236"/>
                    <a:pt x="97" y="243"/>
                  </a:cubicBezTo>
                  <a:cubicBezTo>
                    <a:pt x="106" y="264"/>
                    <a:pt x="88" y="288"/>
                    <a:pt x="77" y="299"/>
                  </a:cubicBezTo>
                  <a:cubicBezTo>
                    <a:pt x="92" y="290"/>
                    <a:pt x="119" y="267"/>
                    <a:pt x="107" y="233"/>
                  </a:cubicBezTo>
                  <a:cubicBezTo>
                    <a:pt x="104" y="221"/>
                    <a:pt x="97" y="211"/>
                    <a:pt x="90" y="202"/>
                  </a:cubicBezTo>
                  <a:cubicBezTo>
                    <a:pt x="87" y="207"/>
                    <a:pt x="83" y="213"/>
                    <a:pt x="80" y="218"/>
                  </a:cubicBezTo>
                  <a:close/>
                  <a:moveTo>
                    <a:pt x="59" y="191"/>
                  </a:moveTo>
                  <a:cubicBezTo>
                    <a:pt x="63" y="196"/>
                    <a:pt x="67" y="201"/>
                    <a:pt x="72" y="208"/>
                  </a:cubicBezTo>
                  <a:cubicBezTo>
                    <a:pt x="77" y="202"/>
                    <a:pt x="80" y="197"/>
                    <a:pt x="83" y="192"/>
                  </a:cubicBezTo>
                  <a:cubicBezTo>
                    <a:pt x="78" y="184"/>
                    <a:pt x="73" y="175"/>
                    <a:pt x="71" y="165"/>
                  </a:cubicBezTo>
                  <a:cubicBezTo>
                    <a:pt x="69" y="175"/>
                    <a:pt x="64" y="184"/>
                    <a:pt x="59" y="191"/>
                  </a:cubicBezTo>
                  <a:close/>
                  <a:moveTo>
                    <a:pt x="86" y="122"/>
                  </a:moveTo>
                  <a:cubicBezTo>
                    <a:pt x="72" y="144"/>
                    <a:pt x="81" y="163"/>
                    <a:pt x="91" y="179"/>
                  </a:cubicBezTo>
                  <a:cubicBezTo>
                    <a:pt x="103" y="158"/>
                    <a:pt x="103" y="141"/>
                    <a:pt x="92" y="128"/>
                  </a:cubicBezTo>
                  <a:cubicBezTo>
                    <a:pt x="90" y="126"/>
                    <a:pt x="88" y="124"/>
                    <a:pt x="86" y="122"/>
                  </a:cubicBezTo>
                  <a:close/>
                  <a:moveTo>
                    <a:pt x="52" y="128"/>
                  </a:moveTo>
                  <a:cubicBezTo>
                    <a:pt x="41" y="141"/>
                    <a:pt x="41" y="157"/>
                    <a:pt x="51" y="178"/>
                  </a:cubicBezTo>
                  <a:cubicBezTo>
                    <a:pt x="61" y="164"/>
                    <a:pt x="70" y="145"/>
                    <a:pt x="56" y="123"/>
                  </a:cubicBezTo>
                  <a:cubicBezTo>
                    <a:pt x="55" y="124"/>
                    <a:pt x="54" y="126"/>
                    <a:pt x="52" y="128"/>
                  </a:cubicBezTo>
                  <a:close/>
                  <a:moveTo>
                    <a:pt x="60" y="119"/>
                  </a:moveTo>
                  <a:cubicBezTo>
                    <a:pt x="61" y="121"/>
                    <a:pt x="62" y="123"/>
                    <a:pt x="63" y="125"/>
                  </a:cubicBezTo>
                  <a:cubicBezTo>
                    <a:pt x="67" y="132"/>
                    <a:pt x="70" y="139"/>
                    <a:pt x="71" y="145"/>
                  </a:cubicBezTo>
                  <a:cubicBezTo>
                    <a:pt x="72" y="139"/>
                    <a:pt x="75" y="132"/>
                    <a:pt x="78" y="125"/>
                  </a:cubicBezTo>
                  <a:cubicBezTo>
                    <a:pt x="80" y="122"/>
                    <a:pt x="81" y="120"/>
                    <a:pt x="83" y="118"/>
                  </a:cubicBezTo>
                  <a:cubicBezTo>
                    <a:pt x="80" y="114"/>
                    <a:pt x="80" y="114"/>
                    <a:pt x="80" y="114"/>
                  </a:cubicBezTo>
                  <a:cubicBezTo>
                    <a:pt x="77" y="111"/>
                    <a:pt x="74" y="108"/>
                    <a:pt x="72" y="105"/>
                  </a:cubicBezTo>
                  <a:cubicBezTo>
                    <a:pt x="69" y="108"/>
                    <a:pt x="66" y="112"/>
                    <a:pt x="62" y="116"/>
                  </a:cubicBezTo>
                  <a:lnTo>
                    <a:pt x="60" y="119"/>
                  </a:lnTo>
                  <a:close/>
                  <a:moveTo>
                    <a:pt x="50" y="22"/>
                  </a:moveTo>
                  <a:cubicBezTo>
                    <a:pt x="18" y="54"/>
                    <a:pt x="34" y="79"/>
                    <a:pt x="51" y="105"/>
                  </a:cubicBezTo>
                  <a:cubicBezTo>
                    <a:pt x="53" y="108"/>
                    <a:pt x="55" y="111"/>
                    <a:pt x="57" y="114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62" y="107"/>
                    <a:pt x="65" y="103"/>
                    <a:pt x="67" y="99"/>
                  </a:cubicBezTo>
                  <a:cubicBezTo>
                    <a:pt x="51" y="79"/>
                    <a:pt x="48" y="67"/>
                    <a:pt x="63" y="46"/>
                  </a:cubicBezTo>
                  <a:cubicBezTo>
                    <a:pt x="56" y="36"/>
                    <a:pt x="52" y="28"/>
                    <a:pt x="50" y="22"/>
                  </a:cubicBezTo>
                  <a:close/>
                  <a:moveTo>
                    <a:pt x="76" y="99"/>
                  </a:moveTo>
                  <a:cubicBezTo>
                    <a:pt x="79" y="103"/>
                    <a:pt x="82" y="107"/>
                    <a:pt x="85" y="111"/>
                  </a:cubicBezTo>
                  <a:cubicBezTo>
                    <a:pt x="86" y="113"/>
                    <a:pt x="86" y="113"/>
                    <a:pt x="86" y="113"/>
                  </a:cubicBezTo>
                  <a:cubicBezTo>
                    <a:pt x="87" y="110"/>
                    <a:pt x="89" y="107"/>
                    <a:pt x="91" y="105"/>
                  </a:cubicBezTo>
                  <a:cubicBezTo>
                    <a:pt x="108" y="79"/>
                    <a:pt x="123" y="54"/>
                    <a:pt x="92" y="22"/>
                  </a:cubicBezTo>
                  <a:cubicBezTo>
                    <a:pt x="91" y="29"/>
                    <a:pt x="87" y="37"/>
                    <a:pt x="80" y="46"/>
                  </a:cubicBezTo>
                  <a:cubicBezTo>
                    <a:pt x="96" y="67"/>
                    <a:pt x="93" y="79"/>
                    <a:pt x="76" y="99"/>
                  </a:cubicBezTo>
                  <a:close/>
                  <a:moveTo>
                    <a:pt x="72" y="58"/>
                  </a:moveTo>
                  <a:cubicBezTo>
                    <a:pt x="64" y="71"/>
                    <a:pt x="64" y="79"/>
                    <a:pt x="72" y="93"/>
                  </a:cubicBezTo>
                  <a:cubicBezTo>
                    <a:pt x="80" y="79"/>
                    <a:pt x="80" y="71"/>
                    <a:pt x="72" y="58"/>
                  </a:cubicBezTo>
                  <a:close/>
                  <a:moveTo>
                    <a:pt x="72" y="3"/>
                  </a:moveTo>
                  <a:cubicBezTo>
                    <a:pt x="71" y="3"/>
                    <a:pt x="67" y="5"/>
                    <a:pt x="66" y="10"/>
                  </a:cubicBezTo>
                  <a:cubicBezTo>
                    <a:pt x="64" y="16"/>
                    <a:pt x="66" y="24"/>
                    <a:pt x="72" y="34"/>
                  </a:cubicBezTo>
                  <a:cubicBezTo>
                    <a:pt x="78" y="24"/>
                    <a:pt x="80" y="17"/>
                    <a:pt x="78" y="11"/>
                  </a:cubicBezTo>
                  <a:cubicBezTo>
                    <a:pt x="77" y="6"/>
                    <a:pt x="73" y="3"/>
                    <a:pt x="72" y="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3"/>
            <p:cNvSpPr>
              <a:spLocks noEditPoints="1"/>
            </p:cNvSpPr>
            <p:nvPr/>
          </p:nvSpPr>
          <p:spPr bwMode="auto">
            <a:xfrm>
              <a:off x="8650288" y="4638675"/>
              <a:ext cx="466725" cy="981075"/>
            </a:xfrm>
            <a:custGeom>
              <a:avLst/>
              <a:gdLst>
                <a:gd name="T0" fmla="*/ 95 w 147"/>
                <a:gd name="T1" fmla="*/ 21 h 309"/>
                <a:gd name="T2" fmla="*/ 99 w 147"/>
                <a:gd name="T3" fmla="*/ 129 h 309"/>
                <a:gd name="T4" fmla="*/ 74 w 147"/>
                <a:gd name="T5" fmla="*/ 308 h 309"/>
                <a:gd name="T6" fmla="*/ 19 w 147"/>
                <a:gd name="T7" fmla="*/ 230 h 309"/>
                <a:gd name="T8" fmla="*/ 57 w 147"/>
                <a:gd name="T9" fmla="*/ 119 h 309"/>
                <a:gd name="T10" fmla="*/ 73 w 147"/>
                <a:gd name="T11" fmla="*/ 1 h 309"/>
                <a:gd name="T12" fmla="*/ 75 w 147"/>
                <a:gd name="T13" fmla="*/ 3 h 309"/>
                <a:gd name="T14" fmla="*/ 71 w 147"/>
                <a:gd name="T15" fmla="*/ 100 h 309"/>
                <a:gd name="T16" fmla="*/ 60 w 147"/>
                <a:gd name="T17" fmla="*/ 116 h 309"/>
                <a:gd name="T18" fmla="*/ 83 w 147"/>
                <a:gd name="T19" fmla="*/ 47 h 309"/>
                <a:gd name="T20" fmla="*/ 75 w 147"/>
                <a:gd name="T21" fmla="*/ 95 h 309"/>
                <a:gd name="T22" fmla="*/ 74 w 147"/>
                <a:gd name="T23" fmla="*/ 149 h 309"/>
                <a:gd name="T24" fmla="*/ 75 w 147"/>
                <a:gd name="T25" fmla="*/ 105 h 309"/>
                <a:gd name="T26" fmla="*/ 74 w 147"/>
                <a:gd name="T27" fmla="*/ 149 h 309"/>
                <a:gd name="T28" fmla="*/ 89 w 147"/>
                <a:gd name="T29" fmla="*/ 122 h 309"/>
                <a:gd name="T30" fmla="*/ 60 w 147"/>
                <a:gd name="T31" fmla="*/ 123 h 309"/>
                <a:gd name="T32" fmla="*/ 75 w 147"/>
                <a:gd name="T33" fmla="*/ 210 h 309"/>
                <a:gd name="T34" fmla="*/ 62 w 147"/>
                <a:gd name="T35" fmla="*/ 192 h 309"/>
                <a:gd name="T36" fmla="*/ 50 w 147"/>
                <a:gd name="T37" fmla="*/ 244 h 309"/>
                <a:gd name="T38" fmla="*/ 37 w 147"/>
                <a:gd name="T39" fmla="*/ 233 h 309"/>
                <a:gd name="T40" fmla="*/ 111 w 147"/>
                <a:gd name="T41" fmla="*/ 233 h 309"/>
                <a:gd name="T42" fmla="*/ 100 w 147"/>
                <a:gd name="T43" fmla="*/ 244 h 309"/>
                <a:gd name="T44" fmla="*/ 81 w 147"/>
                <a:gd name="T45" fmla="*/ 240 h 309"/>
                <a:gd name="T46" fmla="*/ 74 w 147"/>
                <a:gd name="T47" fmla="*/ 303 h 309"/>
                <a:gd name="T48" fmla="*/ 56 w 147"/>
                <a:gd name="T49" fmla="*/ 8 h 309"/>
                <a:gd name="T50" fmla="*/ 47 w 147"/>
                <a:gd name="T51" fmla="*/ 108 h 309"/>
                <a:gd name="T52" fmla="*/ 49 w 147"/>
                <a:gd name="T53" fmla="*/ 129 h 309"/>
                <a:gd name="T54" fmla="*/ 18 w 147"/>
                <a:gd name="T55" fmla="*/ 229 h 309"/>
                <a:gd name="T56" fmla="*/ 74 w 147"/>
                <a:gd name="T57" fmla="*/ 309 h 309"/>
                <a:gd name="T58" fmla="*/ 129 w 147"/>
                <a:gd name="T59" fmla="*/ 229 h 309"/>
                <a:gd name="T60" fmla="*/ 100 w 147"/>
                <a:gd name="T61" fmla="*/ 129 h 309"/>
                <a:gd name="T62" fmla="*/ 101 w 147"/>
                <a:gd name="T63" fmla="*/ 108 h 309"/>
                <a:gd name="T64" fmla="*/ 92 w 147"/>
                <a:gd name="T65" fmla="*/ 8 h 309"/>
                <a:gd name="T66" fmla="*/ 73 w 147"/>
                <a:gd name="T67" fmla="*/ 0 h 309"/>
                <a:gd name="T68" fmla="*/ 75 w 147"/>
                <a:gd name="T69" fmla="*/ 4 h 309"/>
                <a:gd name="T70" fmla="*/ 60 w 147"/>
                <a:gd name="T71" fmla="*/ 114 h 309"/>
                <a:gd name="T72" fmla="*/ 65 w 147"/>
                <a:gd name="T73" fmla="*/ 47 h 309"/>
                <a:gd name="T74" fmla="*/ 60 w 147"/>
                <a:gd name="T75" fmla="*/ 114 h 309"/>
                <a:gd name="T76" fmla="*/ 93 w 147"/>
                <a:gd name="T77" fmla="*/ 105 h 309"/>
                <a:gd name="T78" fmla="*/ 80 w 147"/>
                <a:gd name="T79" fmla="*/ 100 h 309"/>
                <a:gd name="T80" fmla="*/ 75 w 147"/>
                <a:gd name="T81" fmla="*/ 60 h 309"/>
                <a:gd name="T82" fmla="*/ 66 w 147"/>
                <a:gd name="T83" fmla="*/ 117 h 309"/>
                <a:gd name="T84" fmla="*/ 85 w 147"/>
                <a:gd name="T85" fmla="*/ 119 h 309"/>
                <a:gd name="T86" fmla="*/ 67 w 147"/>
                <a:gd name="T87" fmla="*/ 126 h 309"/>
                <a:gd name="T88" fmla="*/ 89 w 147"/>
                <a:gd name="T89" fmla="*/ 123 h 309"/>
                <a:gd name="T90" fmla="*/ 54 w 147"/>
                <a:gd name="T91" fmla="*/ 178 h 309"/>
                <a:gd name="T92" fmla="*/ 54 w 147"/>
                <a:gd name="T93" fmla="*/ 178 h 309"/>
                <a:gd name="T94" fmla="*/ 86 w 147"/>
                <a:gd name="T95" fmla="*/ 193 h 309"/>
                <a:gd name="T96" fmla="*/ 66 w 147"/>
                <a:gd name="T97" fmla="*/ 298 h 309"/>
                <a:gd name="T98" fmla="*/ 56 w 147"/>
                <a:gd name="T99" fmla="*/ 202 h 309"/>
                <a:gd name="T100" fmla="*/ 66 w 147"/>
                <a:gd name="T101" fmla="*/ 298 h 309"/>
                <a:gd name="T102" fmla="*/ 110 w 147"/>
                <a:gd name="T103" fmla="*/ 234 h 309"/>
                <a:gd name="T104" fmla="*/ 83 w 147"/>
                <a:gd name="T105" fmla="*/ 219 h 309"/>
                <a:gd name="T106" fmla="*/ 75 w 147"/>
                <a:gd name="T107" fmla="*/ 23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9">
                  <a:moveTo>
                    <a:pt x="73" y="1"/>
                  </a:moveTo>
                  <a:cubicBezTo>
                    <a:pt x="76" y="1"/>
                    <a:pt x="76" y="1"/>
                    <a:pt x="76" y="1"/>
                  </a:cubicBezTo>
                  <a:cubicBezTo>
                    <a:pt x="86" y="2"/>
                    <a:pt x="97" y="9"/>
                    <a:pt x="95" y="21"/>
                  </a:cubicBezTo>
                  <a:cubicBezTo>
                    <a:pt x="147" y="53"/>
                    <a:pt x="126" y="72"/>
                    <a:pt x="92" y="117"/>
                  </a:cubicBezTo>
                  <a:cubicBezTo>
                    <a:pt x="92" y="117"/>
                    <a:pt x="92" y="118"/>
                    <a:pt x="91" y="118"/>
                  </a:cubicBezTo>
                  <a:cubicBezTo>
                    <a:pt x="94" y="122"/>
                    <a:pt x="96" y="125"/>
                    <a:pt x="99" y="129"/>
                  </a:cubicBezTo>
                  <a:cubicBezTo>
                    <a:pt x="113" y="148"/>
                    <a:pt x="109" y="169"/>
                    <a:pt x="100" y="189"/>
                  </a:cubicBezTo>
                  <a:cubicBezTo>
                    <a:pt x="111" y="203"/>
                    <a:pt x="124" y="216"/>
                    <a:pt x="128" y="230"/>
                  </a:cubicBezTo>
                  <a:cubicBezTo>
                    <a:pt x="145" y="275"/>
                    <a:pt x="74" y="308"/>
                    <a:pt x="74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74" y="308"/>
                    <a:pt x="3" y="275"/>
                    <a:pt x="19" y="230"/>
                  </a:cubicBezTo>
                  <a:cubicBezTo>
                    <a:pt x="24" y="216"/>
                    <a:pt x="38" y="202"/>
                    <a:pt x="49" y="187"/>
                  </a:cubicBezTo>
                  <a:cubicBezTo>
                    <a:pt x="40" y="168"/>
                    <a:pt x="37" y="148"/>
                    <a:pt x="50" y="129"/>
                  </a:cubicBezTo>
                  <a:cubicBezTo>
                    <a:pt x="53" y="126"/>
                    <a:pt x="55" y="122"/>
                    <a:pt x="57" y="119"/>
                  </a:cubicBezTo>
                  <a:cubicBezTo>
                    <a:pt x="57" y="119"/>
                    <a:pt x="56" y="118"/>
                    <a:pt x="56" y="117"/>
                  </a:cubicBezTo>
                  <a:cubicBezTo>
                    <a:pt x="22" y="72"/>
                    <a:pt x="0" y="53"/>
                    <a:pt x="53" y="21"/>
                  </a:cubicBezTo>
                  <a:cubicBezTo>
                    <a:pt x="52" y="8"/>
                    <a:pt x="62" y="2"/>
                    <a:pt x="73" y="1"/>
                  </a:cubicBezTo>
                  <a:moveTo>
                    <a:pt x="75" y="36"/>
                  </a:moveTo>
                  <a:cubicBezTo>
                    <a:pt x="91" y="11"/>
                    <a:pt x="75" y="3"/>
                    <a:pt x="75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5" y="3"/>
                    <a:pt x="59" y="10"/>
                    <a:pt x="75" y="36"/>
                  </a:cubicBezTo>
                  <a:moveTo>
                    <a:pt x="60" y="116"/>
                  </a:moveTo>
                  <a:cubicBezTo>
                    <a:pt x="64" y="110"/>
                    <a:pt x="68" y="105"/>
                    <a:pt x="71" y="100"/>
                  </a:cubicBezTo>
                  <a:cubicBezTo>
                    <a:pt x="55" y="80"/>
                    <a:pt x="51" y="69"/>
                    <a:pt x="67" y="47"/>
                  </a:cubicBezTo>
                  <a:cubicBezTo>
                    <a:pt x="59" y="36"/>
                    <a:pt x="55" y="28"/>
                    <a:pt x="53" y="22"/>
                  </a:cubicBezTo>
                  <a:cubicBezTo>
                    <a:pt x="16" y="58"/>
                    <a:pt x="41" y="85"/>
                    <a:pt x="60" y="116"/>
                  </a:cubicBezTo>
                  <a:moveTo>
                    <a:pt x="89" y="114"/>
                  </a:moveTo>
                  <a:cubicBezTo>
                    <a:pt x="107" y="85"/>
                    <a:pt x="131" y="58"/>
                    <a:pt x="95" y="22"/>
                  </a:cubicBezTo>
                  <a:cubicBezTo>
                    <a:pt x="94" y="29"/>
                    <a:pt x="91" y="36"/>
                    <a:pt x="83" y="47"/>
                  </a:cubicBezTo>
                  <a:cubicBezTo>
                    <a:pt x="98" y="69"/>
                    <a:pt x="95" y="80"/>
                    <a:pt x="79" y="100"/>
                  </a:cubicBezTo>
                  <a:cubicBezTo>
                    <a:pt x="81" y="104"/>
                    <a:pt x="85" y="109"/>
                    <a:pt x="89" y="114"/>
                  </a:cubicBezTo>
                  <a:moveTo>
                    <a:pt x="75" y="95"/>
                  </a:moveTo>
                  <a:cubicBezTo>
                    <a:pt x="83" y="81"/>
                    <a:pt x="84" y="73"/>
                    <a:pt x="75" y="58"/>
                  </a:cubicBezTo>
                  <a:cubicBezTo>
                    <a:pt x="66" y="73"/>
                    <a:pt x="66" y="81"/>
                    <a:pt x="75" y="95"/>
                  </a:cubicBezTo>
                  <a:moveTo>
                    <a:pt x="74" y="149"/>
                  </a:moveTo>
                  <a:cubicBezTo>
                    <a:pt x="75" y="142"/>
                    <a:pt x="77" y="135"/>
                    <a:pt x="82" y="126"/>
                  </a:cubicBezTo>
                  <a:cubicBezTo>
                    <a:pt x="83" y="124"/>
                    <a:pt x="85" y="121"/>
                    <a:pt x="86" y="118"/>
                  </a:cubicBezTo>
                  <a:cubicBezTo>
                    <a:pt x="82" y="113"/>
                    <a:pt x="78" y="109"/>
                    <a:pt x="75" y="105"/>
                  </a:cubicBezTo>
                  <a:cubicBezTo>
                    <a:pt x="71" y="109"/>
                    <a:pt x="67" y="114"/>
                    <a:pt x="62" y="120"/>
                  </a:cubicBezTo>
                  <a:cubicBezTo>
                    <a:pt x="64" y="122"/>
                    <a:pt x="65" y="124"/>
                    <a:pt x="66" y="126"/>
                  </a:cubicBezTo>
                  <a:cubicBezTo>
                    <a:pt x="70" y="135"/>
                    <a:pt x="73" y="142"/>
                    <a:pt x="74" y="149"/>
                  </a:cubicBezTo>
                  <a:moveTo>
                    <a:pt x="94" y="181"/>
                  </a:moveTo>
                  <a:cubicBezTo>
                    <a:pt x="104" y="163"/>
                    <a:pt x="108" y="145"/>
                    <a:pt x="95" y="129"/>
                  </a:cubicBezTo>
                  <a:cubicBezTo>
                    <a:pt x="93" y="126"/>
                    <a:pt x="91" y="124"/>
                    <a:pt x="89" y="122"/>
                  </a:cubicBezTo>
                  <a:cubicBezTo>
                    <a:pt x="75" y="144"/>
                    <a:pt x="82" y="163"/>
                    <a:pt x="94" y="181"/>
                  </a:cubicBezTo>
                  <a:moveTo>
                    <a:pt x="54" y="180"/>
                  </a:moveTo>
                  <a:cubicBezTo>
                    <a:pt x="66" y="163"/>
                    <a:pt x="73" y="144"/>
                    <a:pt x="60" y="123"/>
                  </a:cubicBezTo>
                  <a:cubicBezTo>
                    <a:pt x="58" y="125"/>
                    <a:pt x="56" y="127"/>
                    <a:pt x="55" y="129"/>
                  </a:cubicBezTo>
                  <a:cubicBezTo>
                    <a:pt x="42" y="144"/>
                    <a:pt x="45" y="162"/>
                    <a:pt x="54" y="180"/>
                  </a:cubicBezTo>
                  <a:moveTo>
                    <a:pt x="75" y="210"/>
                  </a:moveTo>
                  <a:cubicBezTo>
                    <a:pt x="79" y="204"/>
                    <a:pt x="83" y="199"/>
                    <a:pt x="87" y="193"/>
                  </a:cubicBezTo>
                  <a:cubicBezTo>
                    <a:pt x="81" y="184"/>
                    <a:pt x="75" y="174"/>
                    <a:pt x="74" y="163"/>
                  </a:cubicBezTo>
                  <a:cubicBezTo>
                    <a:pt x="72" y="174"/>
                    <a:pt x="67" y="183"/>
                    <a:pt x="62" y="192"/>
                  </a:cubicBezTo>
                  <a:cubicBezTo>
                    <a:pt x="66" y="198"/>
                    <a:pt x="70" y="204"/>
                    <a:pt x="75" y="210"/>
                  </a:cubicBezTo>
                  <a:moveTo>
                    <a:pt x="71" y="303"/>
                  </a:moveTo>
                  <a:cubicBezTo>
                    <a:pt x="62" y="293"/>
                    <a:pt x="41" y="266"/>
                    <a:pt x="50" y="244"/>
                  </a:cubicBezTo>
                  <a:cubicBezTo>
                    <a:pt x="52" y="238"/>
                    <a:pt x="59" y="229"/>
                    <a:pt x="67" y="219"/>
                  </a:cubicBezTo>
                  <a:cubicBezTo>
                    <a:pt x="64" y="213"/>
                    <a:pt x="59" y="207"/>
                    <a:pt x="56" y="200"/>
                  </a:cubicBezTo>
                  <a:cubicBezTo>
                    <a:pt x="48" y="211"/>
                    <a:pt x="41" y="221"/>
                    <a:pt x="37" y="233"/>
                  </a:cubicBezTo>
                  <a:cubicBezTo>
                    <a:pt x="25" y="271"/>
                    <a:pt x="57" y="295"/>
                    <a:pt x="71" y="303"/>
                  </a:cubicBezTo>
                  <a:moveTo>
                    <a:pt x="77" y="303"/>
                  </a:moveTo>
                  <a:cubicBezTo>
                    <a:pt x="91" y="295"/>
                    <a:pt x="123" y="271"/>
                    <a:pt x="111" y="233"/>
                  </a:cubicBezTo>
                  <a:cubicBezTo>
                    <a:pt x="107" y="222"/>
                    <a:pt x="100" y="212"/>
                    <a:pt x="93" y="202"/>
                  </a:cubicBezTo>
                  <a:cubicBezTo>
                    <a:pt x="89" y="208"/>
                    <a:pt x="86" y="213"/>
                    <a:pt x="82" y="219"/>
                  </a:cubicBezTo>
                  <a:cubicBezTo>
                    <a:pt x="90" y="229"/>
                    <a:pt x="97" y="238"/>
                    <a:pt x="100" y="244"/>
                  </a:cubicBezTo>
                  <a:cubicBezTo>
                    <a:pt x="109" y="267"/>
                    <a:pt x="86" y="294"/>
                    <a:pt x="77" y="303"/>
                  </a:cubicBezTo>
                  <a:moveTo>
                    <a:pt x="74" y="303"/>
                  </a:moveTo>
                  <a:cubicBezTo>
                    <a:pt x="78" y="295"/>
                    <a:pt x="94" y="265"/>
                    <a:pt x="81" y="240"/>
                  </a:cubicBezTo>
                  <a:cubicBezTo>
                    <a:pt x="79" y="237"/>
                    <a:pt x="77" y="234"/>
                    <a:pt x="75" y="230"/>
                  </a:cubicBezTo>
                  <a:cubicBezTo>
                    <a:pt x="72" y="234"/>
                    <a:pt x="70" y="237"/>
                    <a:pt x="68" y="240"/>
                  </a:cubicBezTo>
                  <a:cubicBezTo>
                    <a:pt x="56" y="264"/>
                    <a:pt x="69" y="294"/>
                    <a:pt x="74" y="303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6" y="1"/>
                    <a:pt x="60" y="3"/>
                    <a:pt x="56" y="8"/>
                  </a:cubicBezTo>
                  <a:cubicBezTo>
                    <a:pt x="53" y="11"/>
                    <a:pt x="52" y="15"/>
                    <a:pt x="52" y="20"/>
                  </a:cubicBezTo>
                  <a:cubicBezTo>
                    <a:pt x="33" y="32"/>
                    <a:pt x="23" y="43"/>
                    <a:pt x="21" y="54"/>
                  </a:cubicBezTo>
                  <a:cubicBezTo>
                    <a:pt x="18" y="69"/>
                    <a:pt x="30" y="85"/>
                    <a:pt x="47" y="108"/>
                  </a:cubicBezTo>
                  <a:cubicBezTo>
                    <a:pt x="50" y="111"/>
                    <a:pt x="52" y="114"/>
                    <a:pt x="55" y="118"/>
                  </a:cubicBezTo>
                  <a:cubicBezTo>
                    <a:pt x="55" y="118"/>
                    <a:pt x="56" y="119"/>
                    <a:pt x="56" y="119"/>
                  </a:cubicBezTo>
                  <a:cubicBezTo>
                    <a:pt x="54" y="122"/>
                    <a:pt x="52" y="125"/>
                    <a:pt x="49" y="129"/>
                  </a:cubicBezTo>
                  <a:cubicBezTo>
                    <a:pt x="38" y="145"/>
                    <a:pt x="38" y="164"/>
                    <a:pt x="48" y="187"/>
                  </a:cubicBezTo>
                  <a:cubicBezTo>
                    <a:pt x="45" y="191"/>
                    <a:pt x="42" y="194"/>
                    <a:pt x="39" y="198"/>
                  </a:cubicBezTo>
                  <a:cubicBezTo>
                    <a:pt x="30" y="209"/>
                    <a:pt x="22" y="219"/>
                    <a:pt x="18" y="229"/>
                  </a:cubicBezTo>
                  <a:cubicBezTo>
                    <a:pt x="2" y="275"/>
                    <a:pt x="72" y="308"/>
                    <a:pt x="73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5" y="309"/>
                    <a:pt x="75" y="309"/>
                    <a:pt x="75" y="309"/>
                  </a:cubicBezTo>
                  <a:cubicBezTo>
                    <a:pt x="75" y="308"/>
                    <a:pt x="146" y="275"/>
                    <a:pt x="129" y="229"/>
                  </a:cubicBezTo>
                  <a:cubicBezTo>
                    <a:pt x="126" y="219"/>
                    <a:pt x="117" y="209"/>
                    <a:pt x="108" y="198"/>
                  </a:cubicBezTo>
                  <a:cubicBezTo>
                    <a:pt x="106" y="195"/>
                    <a:pt x="103" y="192"/>
                    <a:pt x="101" y="188"/>
                  </a:cubicBezTo>
                  <a:cubicBezTo>
                    <a:pt x="112" y="165"/>
                    <a:pt x="112" y="145"/>
                    <a:pt x="100" y="129"/>
                  </a:cubicBezTo>
                  <a:cubicBezTo>
                    <a:pt x="97" y="125"/>
                    <a:pt x="95" y="121"/>
                    <a:pt x="93" y="118"/>
                  </a:cubicBezTo>
                  <a:cubicBezTo>
                    <a:pt x="93" y="118"/>
                    <a:pt x="93" y="118"/>
                    <a:pt x="93" y="118"/>
                  </a:cubicBezTo>
                  <a:cubicBezTo>
                    <a:pt x="96" y="114"/>
                    <a:pt x="98" y="111"/>
                    <a:pt x="101" y="108"/>
                  </a:cubicBezTo>
                  <a:cubicBezTo>
                    <a:pt x="118" y="86"/>
                    <a:pt x="130" y="69"/>
                    <a:pt x="127" y="54"/>
                  </a:cubicBezTo>
                  <a:cubicBezTo>
                    <a:pt x="125" y="43"/>
                    <a:pt x="116" y="33"/>
                    <a:pt x="96" y="21"/>
                  </a:cubicBezTo>
                  <a:cubicBezTo>
                    <a:pt x="97" y="16"/>
                    <a:pt x="95" y="11"/>
                    <a:pt x="92" y="8"/>
                  </a:cubicBezTo>
                  <a:cubicBezTo>
                    <a:pt x="89" y="4"/>
                    <a:pt x="83" y="1"/>
                    <a:pt x="76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34"/>
                  </a:moveTo>
                  <a:cubicBezTo>
                    <a:pt x="69" y="25"/>
                    <a:pt x="67" y="17"/>
                    <a:pt x="69" y="11"/>
                  </a:cubicBezTo>
                  <a:cubicBezTo>
                    <a:pt x="71" y="7"/>
                    <a:pt x="74" y="5"/>
                    <a:pt x="75" y="4"/>
                  </a:cubicBezTo>
                  <a:cubicBezTo>
                    <a:pt x="76" y="5"/>
                    <a:pt x="79" y="7"/>
                    <a:pt x="81" y="12"/>
                  </a:cubicBezTo>
                  <a:cubicBezTo>
                    <a:pt x="82" y="18"/>
                    <a:pt x="80" y="25"/>
                    <a:pt x="75" y="34"/>
                  </a:cubicBezTo>
                  <a:close/>
                  <a:moveTo>
                    <a:pt x="60" y="114"/>
                  </a:moveTo>
                  <a:cubicBezTo>
                    <a:pt x="58" y="111"/>
                    <a:pt x="56" y="108"/>
                    <a:pt x="55" y="106"/>
                  </a:cubicBezTo>
                  <a:cubicBezTo>
                    <a:pt x="38" y="80"/>
                    <a:pt x="22" y="55"/>
                    <a:pt x="53" y="24"/>
                  </a:cubicBezTo>
                  <a:cubicBezTo>
                    <a:pt x="55" y="30"/>
                    <a:pt x="59" y="38"/>
                    <a:pt x="65" y="47"/>
                  </a:cubicBezTo>
                  <a:cubicBezTo>
                    <a:pt x="50" y="69"/>
                    <a:pt x="54" y="81"/>
                    <a:pt x="70" y="100"/>
                  </a:cubicBezTo>
                  <a:cubicBezTo>
                    <a:pt x="67" y="104"/>
                    <a:pt x="64" y="108"/>
                    <a:pt x="61" y="113"/>
                  </a:cubicBezTo>
                  <a:cubicBezTo>
                    <a:pt x="60" y="114"/>
                    <a:pt x="60" y="114"/>
                    <a:pt x="60" y="114"/>
                  </a:cubicBezTo>
                  <a:close/>
                  <a:moveTo>
                    <a:pt x="84" y="47"/>
                  </a:moveTo>
                  <a:cubicBezTo>
                    <a:pt x="90" y="38"/>
                    <a:pt x="94" y="31"/>
                    <a:pt x="96" y="24"/>
                  </a:cubicBezTo>
                  <a:cubicBezTo>
                    <a:pt x="126" y="56"/>
                    <a:pt x="110" y="80"/>
                    <a:pt x="93" y="105"/>
                  </a:cubicBezTo>
                  <a:cubicBezTo>
                    <a:pt x="92" y="108"/>
                    <a:pt x="90" y="110"/>
                    <a:pt x="89" y="113"/>
                  </a:cubicBezTo>
                  <a:cubicBezTo>
                    <a:pt x="88" y="112"/>
                    <a:pt x="88" y="112"/>
                    <a:pt x="88" y="112"/>
                  </a:cubicBezTo>
                  <a:cubicBezTo>
                    <a:pt x="85" y="108"/>
                    <a:pt x="82" y="104"/>
                    <a:pt x="80" y="100"/>
                  </a:cubicBezTo>
                  <a:cubicBezTo>
                    <a:pt x="95" y="81"/>
                    <a:pt x="99" y="69"/>
                    <a:pt x="84" y="47"/>
                  </a:cubicBezTo>
                  <a:close/>
                  <a:moveTo>
                    <a:pt x="75" y="93"/>
                  </a:moveTo>
                  <a:cubicBezTo>
                    <a:pt x="67" y="80"/>
                    <a:pt x="67" y="72"/>
                    <a:pt x="75" y="60"/>
                  </a:cubicBezTo>
                  <a:cubicBezTo>
                    <a:pt x="82" y="72"/>
                    <a:pt x="82" y="80"/>
                    <a:pt x="75" y="93"/>
                  </a:cubicBezTo>
                  <a:close/>
                  <a:moveTo>
                    <a:pt x="63" y="120"/>
                  </a:moveTo>
                  <a:cubicBezTo>
                    <a:pt x="66" y="117"/>
                    <a:pt x="66" y="117"/>
                    <a:pt x="66" y="117"/>
                  </a:cubicBezTo>
                  <a:cubicBezTo>
                    <a:pt x="69" y="113"/>
                    <a:pt x="72" y="110"/>
                    <a:pt x="75" y="106"/>
                  </a:cubicBezTo>
                  <a:cubicBezTo>
                    <a:pt x="77" y="109"/>
                    <a:pt x="80" y="112"/>
                    <a:pt x="82" y="115"/>
                  </a:cubicBezTo>
                  <a:cubicBezTo>
                    <a:pt x="85" y="119"/>
                    <a:pt x="85" y="119"/>
                    <a:pt x="85" y="119"/>
                  </a:cubicBezTo>
                  <a:cubicBezTo>
                    <a:pt x="84" y="121"/>
                    <a:pt x="82" y="123"/>
                    <a:pt x="81" y="126"/>
                  </a:cubicBezTo>
                  <a:cubicBezTo>
                    <a:pt x="78" y="132"/>
                    <a:pt x="75" y="138"/>
                    <a:pt x="74" y="144"/>
                  </a:cubicBezTo>
                  <a:cubicBezTo>
                    <a:pt x="73" y="138"/>
                    <a:pt x="70" y="132"/>
                    <a:pt x="67" y="126"/>
                  </a:cubicBezTo>
                  <a:cubicBezTo>
                    <a:pt x="66" y="124"/>
                    <a:pt x="65" y="122"/>
                    <a:pt x="63" y="120"/>
                  </a:cubicBezTo>
                  <a:close/>
                  <a:moveTo>
                    <a:pt x="94" y="179"/>
                  </a:moveTo>
                  <a:cubicBezTo>
                    <a:pt x="84" y="164"/>
                    <a:pt x="76" y="145"/>
                    <a:pt x="89" y="123"/>
                  </a:cubicBezTo>
                  <a:cubicBezTo>
                    <a:pt x="91" y="125"/>
                    <a:pt x="92" y="127"/>
                    <a:pt x="94" y="129"/>
                  </a:cubicBezTo>
                  <a:cubicBezTo>
                    <a:pt x="105" y="142"/>
                    <a:pt x="105" y="159"/>
                    <a:pt x="94" y="179"/>
                  </a:cubicBezTo>
                  <a:close/>
                  <a:moveTo>
                    <a:pt x="54" y="178"/>
                  </a:moveTo>
                  <a:cubicBezTo>
                    <a:pt x="44" y="158"/>
                    <a:pt x="45" y="142"/>
                    <a:pt x="55" y="129"/>
                  </a:cubicBezTo>
                  <a:cubicBezTo>
                    <a:pt x="57" y="128"/>
                    <a:pt x="58" y="126"/>
                    <a:pt x="59" y="125"/>
                  </a:cubicBezTo>
                  <a:cubicBezTo>
                    <a:pt x="72" y="146"/>
                    <a:pt x="64" y="164"/>
                    <a:pt x="54" y="178"/>
                  </a:cubicBezTo>
                  <a:close/>
                  <a:moveTo>
                    <a:pt x="63" y="192"/>
                  </a:moveTo>
                  <a:cubicBezTo>
                    <a:pt x="67" y="185"/>
                    <a:pt x="72" y="177"/>
                    <a:pt x="74" y="168"/>
                  </a:cubicBezTo>
                  <a:cubicBezTo>
                    <a:pt x="76" y="178"/>
                    <a:pt x="81" y="186"/>
                    <a:pt x="86" y="193"/>
                  </a:cubicBezTo>
                  <a:cubicBezTo>
                    <a:pt x="83" y="198"/>
                    <a:pt x="79" y="202"/>
                    <a:pt x="75" y="208"/>
                  </a:cubicBezTo>
                  <a:cubicBezTo>
                    <a:pt x="70" y="202"/>
                    <a:pt x="66" y="197"/>
                    <a:pt x="63" y="192"/>
                  </a:cubicBezTo>
                  <a:close/>
                  <a:moveTo>
                    <a:pt x="66" y="298"/>
                  </a:moveTo>
                  <a:cubicBezTo>
                    <a:pt x="50" y="288"/>
                    <a:pt x="27" y="267"/>
                    <a:pt x="38" y="234"/>
                  </a:cubicBezTo>
                  <a:cubicBezTo>
                    <a:pt x="41" y="222"/>
                    <a:pt x="49" y="212"/>
                    <a:pt x="55" y="202"/>
                  </a:cubicBezTo>
                  <a:cubicBezTo>
                    <a:pt x="56" y="202"/>
                    <a:pt x="56" y="202"/>
                    <a:pt x="56" y="202"/>
                  </a:cubicBezTo>
                  <a:cubicBezTo>
                    <a:pt x="59" y="208"/>
                    <a:pt x="63" y="214"/>
                    <a:pt x="66" y="219"/>
                  </a:cubicBezTo>
                  <a:cubicBezTo>
                    <a:pt x="59" y="228"/>
                    <a:pt x="52" y="237"/>
                    <a:pt x="49" y="244"/>
                  </a:cubicBezTo>
                  <a:cubicBezTo>
                    <a:pt x="41" y="263"/>
                    <a:pt x="55" y="286"/>
                    <a:pt x="66" y="298"/>
                  </a:cubicBezTo>
                  <a:close/>
                  <a:moveTo>
                    <a:pt x="83" y="219"/>
                  </a:moveTo>
                  <a:cubicBezTo>
                    <a:pt x="86" y="214"/>
                    <a:pt x="90" y="209"/>
                    <a:pt x="93" y="203"/>
                  </a:cubicBezTo>
                  <a:cubicBezTo>
                    <a:pt x="100" y="213"/>
                    <a:pt x="106" y="223"/>
                    <a:pt x="110" y="234"/>
                  </a:cubicBezTo>
                  <a:cubicBezTo>
                    <a:pt x="120" y="266"/>
                    <a:pt x="98" y="287"/>
                    <a:pt x="83" y="298"/>
                  </a:cubicBezTo>
                  <a:cubicBezTo>
                    <a:pt x="94" y="285"/>
                    <a:pt x="109" y="263"/>
                    <a:pt x="101" y="244"/>
                  </a:cubicBezTo>
                  <a:cubicBezTo>
                    <a:pt x="98" y="237"/>
                    <a:pt x="91" y="228"/>
                    <a:pt x="83" y="219"/>
                  </a:cubicBezTo>
                  <a:close/>
                  <a:moveTo>
                    <a:pt x="74" y="301"/>
                  </a:moveTo>
                  <a:cubicBezTo>
                    <a:pt x="69" y="291"/>
                    <a:pt x="57" y="263"/>
                    <a:pt x="69" y="241"/>
                  </a:cubicBezTo>
                  <a:cubicBezTo>
                    <a:pt x="71" y="238"/>
                    <a:pt x="72" y="235"/>
                    <a:pt x="75" y="232"/>
                  </a:cubicBezTo>
                  <a:cubicBezTo>
                    <a:pt x="77" y="235"/>
                    <a:pt x="79" y="238"/>
                    <a:pt x="80" y="241"/>
                  </a:cubicBezTo>
                  <a:cubicBezTo>
                    <a:pt x="92" y="264"/>
                    <a:pt x="79" y="291"/>
                    <a:pt x="74" y="30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4"/>
            <p:cNvSpPr>
              <a:spLocks noEditPoints="1"/>
            </p:cNvSpPr>
            <p:nvPr/>
          </p:nvSpPr>
          <p:spPr bwMode="auto">
            <a:xfrm>
              <a:off x="8659813" y="3435350"/>
              <a:ext cx="454025" cy="971550"/>
            </a:xfrm>
            <a:custGeom>
              <a:avLst/>
              <a:gdLst>
                <a:gd name="T0" fmla="*/ 55 w 143"/>
                <a:gd name="T1" fmla="*/ 299 h 306"/>
                <a:gd name="T2" fmla="*/ 19 w 143"/>
                <a:gd name="T3" fmla="*/ 253 h 306"/>
                <a:gd name="T4" fmla="*/ 53 w 143"/>
                <a:gd name="T5" fmla="*/ 190 h 306"/>
                <a:gd name="T6" fmla="*/ 48 w 143"/>
                <a:gd name="T7" fmla="*/ 179 h 306"/>
                <a:gd name="T8" fmla="*/ 37 w 143"/>
                <a:gd name="T9" fmla="*/ 110 h 306"/>
                <a:gd name="T10" fmla="*/ 71 w 143"/>
                <a:gd name="T11" fmla="*/ 0 h 306"/>
                <a:gd name="T12" fmla="*/ 72 w 143"/>
                <a:gd name="T13" fmla="*/ 0 h 306"/>
                <a:gd name="T14" fmla="*/ 72 w 143"/>
                <a:gd name="T15" fmla="*/ 0 h 306"/>
                <a:gd name="T16" fmla="*/ 106 w 143"/>
                <a:gd name="T17" fmla="*/ 110 h 306"/>
                <a:gd name="T18" fmla="*/ 98 w 143"/>
                <a:gd name="T19" fmla="*/ 179 h 306"/>
                <a:gd name="T20" fmla="*/ 90 w 143"/>
                <a:gd name="T21" fmla="*/ 190 h 306"/>
                <a:gd name="T22" fmla="*/ 125 w 143"/>
                <a:gd name="T23" fmla="*/ 253 h 306"/>
                <a:gd name="T24" fmla="*/ 90 w 143"/>
                <a:gd name="T25" fmla="*/ 299 h 306"/>
                <a:gd name="T26" fmla="*/ 71 w 143"/>
                <a:gd name="T27" fmla="*/ 306 h 306"/>
                <a:gd name="T28" fmla="*/ 67 w 143"/>
                <a:gd name="T29" fmla="*/ 296 h 306"/>
                <a:gd name="T30" fmla="*/ 79 w 143"/>
                <a:gd name="T31" fmla="*/ 295 h 306"/>
                <a:gd name="T32" fmla="*/ 58 w 143"/>
                <a:gd name="T33" fmla="*/ 193 h 306"/>
                <a:gd name="T34" fmla="*/ 51 w 143"/>
                <a:gd name="T35" fmla="*/ 284 h 306"/>
                <a:gd name="T36" fmla="*/ 68 w 143"/>
                <a:gd name="T37" fmla="*/ 207 h 306"/>
                <a:gd name="T38" fmla="*/ 58 w 143"/>
                <a:gd name="T39" fmla="*/ 193 h 306"/>
                <a:gd name="T40" fmla="*/ 93 w 143"/>
                <a:gd name="T41" fmla="*/ 284 h 306"/>
                <a:gd name="T42" fmla="*/ 87 w 143"/>
                <a:gd name="T43" fmla="*/ 194 h 306"/>
                <a:gd name="T44" fmla="*/ 77 w 143"/>
                <a:gd name="T45" fmla="*/ 207 h 306"/>
                <a:gd name="T46" fmla="*/ 73 w 143"/>
                <a:gd name="T47" fmla="*/ 214 h 306"/>
                <a:gd name="T48" fmla="*/ 73 w 143"/>
                <a:gd name="T49" fmla="*/ 214 h 306"/>
                <a:gd name="T50" fmla="*/ 73 w 143"/>
                <a:gd name="T51" fmla="*/ 202 h 306"/>
                <a:gd name="T52" fmla="*/ 84 w 143"/>
                <a:gd name="T53" fmla="*/ 189 h 306"/>
                <a:gd name="T54" fmla="*/ 72 w 143"/>
                <a:gd name="T55" fmla="*/ 161 h 306"/>
                <a:gd name="T56" fmla="*/ 61 w 143"/>
                <a:gd name="T57" fmla="*/ 188 h 306"/>
                <a:gd name="T58" fmla="*/ 92 w 143"/>
                <a:gd name="T59" fmla="*/ 128 h 306"/>
                <a:gd name="T60" fmla="*/ 93 w 143"/>
                <a:gd name="T61" fmla="*/ 178 h 306"/>
                <a:gd name="T62" fmla="*/ 52 w 143"/>
                <a:gd name="T63" fmla="*/ 129 h 306"/>
                <a:gd name="T64" fmla="*/ 57 w 143"/>
                <a:gd name="T65" fmla="*/ 184 h 306"/>
                <a:gd name="T66" fmla="*/ 60 w 143"/>
                <a:gd name="T67" fmla="*/ 116 h 306"/>
                <a:gd name="T68" fmla="*/ 84 w 143"/>
                <a:gd name="T69" fmla="*/ 115 h 306"/>
                <a:gd name="T70" fmla="*/ 60 w 143"/>
                <a:gd name="T71" fmla="*/ 116 h 306"/>
                <a:gd name="T72" fmla="*/ 35 w 143"/>
                <a:gd name="T73" fmla="*/ 75 h 306"/>
                <a:gd name="T74" fmla="*/ 53 w 143"/>
                <a:gd name="T75" fmla="*/ 107 h 306"/>
                <a:gd name="T76" fmla="*/ 47 w 143"/>
                <a:gd name="T77" fmla="*/ 64 h 306"/>
                <a:gd name="T78" fmla="*/ 81 w 143"/>
                <a:gd name="T79" fmla="*/ 89 h 306"/>
                <a:gd name="T80" fmla="*/ 109 w 143"/>
                <a:gd name="T81" fmla="*/ 75 h 306"/>
                <a:gd name="T82" fmla="*/ 98 w 143"/>
                <a:gd name="T83" fmla="*/ 64 h 306"/>
                <a:gd name="T84" fmla="*/ 71 w 143"/>
                <a:gd name="T85" fmla="*/ 7 h 306"/>
                <a:gd name="T86" fmla="*/ 73 w 143"/>
                <a:gd name="T87" fmla="*/ 77 h 306"/>
                <a:gd name="T88" fmla="*/ 71 w 143"/>
                <a:gd name="T89" fmla="*/ 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6">
                  <a:moveTo>
                    <a:pt x="71" y="306"/>
                  </a:moveTo>
                  <a:cubicBezTo>
                    <a:pt x="64" y="306"/>
                    <a:pt x="58" y="303"/>
                    <a:pt x="55" y="299"/>
                  </a:cubicBezTo>
                  <a:cubicBezTo>
                    <a:pt x="52" y="296"/>
                    <a:pt x="50" y="291"/>
                    <a:pt x="51" y="286"/>
                  </a:cubicBezTo>
                  <a:cubicBezTo>
                    <a:pt x="31" y="274"/>
                    <a:pt x="21" y="264"/>
                    <a:pt x="19" y="253"/>
                  </a:cubicBezTo>
                  <a:cubicBezTo>
                    <a:pt x="16" y="238"/>
                    <a:pt x="28" y="222"/>
                    <a:pt x="45" y="200"/>
                  </a:cubicBezTo>
                  <a:cubicBezTo>
                    <a:pt x="48" y="197"/>
                    <a:pt x="50" y="193"/>
                    <a:pt x="53" y="190"/>
                  </a:cubicBezTo>
                  <a:cubicBezTo>
                    <a:pt x="54" y="189"/>
                    <a:pt x="54" y="189"/>
                    <a:pt x="54" y="188"/>
                  </a:cubicBezTo>
                  <a:cubicBezTo>
                    <a:pt x="52" y="185"/>
                    <a:pt x="50" y="182"/>
                    <a:pt x="48" y="179"/>
                  </a:cubicBezTo>
                  <a:cubicBezTo>
                    <a:pt x="36" y="163"/>
                    <a:pt x="36" y="144"/>
                    <a:pt x="46" y="121"/>
                  </a:cubicBezTo>
                  <a:cubicBezTo>
                    <a:pt x="43" y="117"/>
                    <a:pt x="40" y="113"/>
                    <a:pt x="37" y="110"/>
                  </a:cubicBezTo>
                  <a:cubicBezTo>
                    <a:pt x="29" y="99"/>
                    <a:pt x="20" y="89"/>
                    <a:pt x="17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143" y="34"/>
                    <a:pt x="127" y="79"/>
                  </a:cubicBezTo>
                  <a:cubicBezTo>
                    <a:pt x="123" y="89"/>
                    <a:pt x="115" y="99"/>
                    <a:pt x="106" y="110"/>
                  </a:cubicBezTo>
                  <a:cubicBezTo>
                    <a:pt x="104" y="113"/>
                    <a:pt x="101" y="116"/>
                    <a:pt x="98" y="119"/>
                  </a:cubicBezTo>
                  <a:cubicBezTo>
                    <a:pt x="110" y="143"/>
                    <a:pt x="109" y="162"/>
                    <a:pt x="98" y="179"/>
                  </a:cubicBezTo>
                  <a:cubicBezTo>
                    <a:pt x="95" y="183"/>
                    <a:pt x="92" y="186"/>
                    <a:pt x="90" y="189"/>
                  </a:cubicBezTo>
                  <a:cubicBezTo>
                    <a:pt x="90" y="190"/>
                    <a:pt x="90" y="190"/>
                    <a:pt x="90" y="190"/>
                  </a:cubicBezTo>
                  <a:cubicBezTo>
                    <a:pt x="93" y="193"/>
                    <a:pt x="96" y="197"/>
                    <a:pt x="98" y="200"/>
                  </a:cubicBezTo>
                  <a:cubicBezTo>
                    <a:pt x="115" y="222"/>
                    <a:pt x="128" y="238"/>
                    <a:pt x="125" y="253"/>
                  </a:cubicBezTo>
                  <a:cubicBezTo>
                    <a:pt x="123" y="264"/>
                    <a:pt x="113" y="274"/>
                    <a:pt x="94" y="286"/>
                  </a:cubicBezTo>
                  <a:cubicBezTo>
                    <a:pt x="94" y="291"/>
                    <a:pt x="93" y="295"/>
                    <a:pt x="90" y="299"/>
                  </a:cubicBezTo>
                  <a:cubicBezTo>
                    <a:pt x="86" y="303"/>
                    <a:pt x="81" y="306"/>
                    <a:pt x="74" y="306"/>
                  </a:cubicBezTo>
                  <a:cubicBezTo>
                    <a:pt x="71" y="306"/>
                    <a:pt x="71" y="306"/>
                    <a:pt x="71" y="306"/>
                  </a:cubicBezTo>
                  <a:close/>
                  <a:moveTo>
                    <a:pt x="73" y="272"/>
                  </a:moveTo>
                  <a:cubicBezTo>
                    <a:pt x="67" y="282"/>
                    <a:pt x="65" y="290"/>
                    <a:pt x="67" y="296"/>
                  </a:cubicBezTo>
                  <a:cubicBezTo>
                    <a:pt x="68" y="301"/>
                    <a:pt x="73" y="303"/>
                    <a:pt x="73" y="303"/>
                  </a:cubicBezTo>
                  <a:cubicBezTo>
                    <a:pt x="73" y="303"/>
                    <a:pt x="77" y="301"/>
                    <a:pt x="79" y="295"/>
                  </a:cubicBezTo>
                  <a:cubicBezTo>
                    <a:pt x="81" y="289"/>
                    <a:pt x="79" y="281"/>
                    <a:pt x="73" y="272"/>
                  </a:cubicBezTo>
                  <a:close/>
                  <a:moveTo>
                    <a:pt x="58" y="193"/>
                  </a:moveTo>
                  <a:cubicBezTo>
                    <a:pt x="56" y="196"/>
                    <a:pt x="54" y="199"/>
                    <a:pt x="52" y="202"/>
                  </a:cubicBezTo>
                  <a:cubicBezTo>
                    <a:pt x="35" y="228"/>
                    <a:pt x="19" y="252"/>
                    <a:pt x="51" y="284"/>
                  </a:cubicBezTo>
                  <a:cubicBezTo>
                    <a:pt x="52" y="278"/>
                    <a:pt x="57" y="270"/>
                    <a:pt x="64" y="260"/>
                  </a:cubicBezTo>
                  <a:cubicBezTo>
                    <a:pt x="49" y="239"/>
                    <a:pt x="52" y="228"/>
                    <a:pt x="68" y="207"/>
                  </a:cubicBezTo>
                  <a:cubicBezTo>
                    <a:pt x="66" y="203"/>
                    <a:pt x="63" y="199"/>
                    <a:pt x="59" y="195"/>
                  </a:cubicBezTo>
                  <a:lnTo>
                    <a:pt x="58" y="193"/>
                  </a:lnTo>
                  <a:close/>
                  <a:moveTo>
                    <a:pt x="81" y="260"/>
                  </a:moveTo>
                  <a:cubicBezTo>
                    <a:pt x="88" y="269"/>
                    <a:pt x="92" y="277"/>
                    <a:pt x="93" y="284"/>
                  </a:cubicBezTo>
                  <a:cubicBezTo>
                    <a:pt x="125" y="252"/>
                    <a:pt x="109" y="228"/>
                    <a:pt x="92" y="202"/>
                  </a:cubicBezTo>
                  <a:cubicBezTo>
                    <a:pt x="90" y="199"/>
                    <a:pt x="88" y="197"/>
                    <a:pt x="87" y="194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82" y="200"/>
                    <a:pt x="79" y="204"/>
                    <a:pt x="77" y="207"/>
                  </a:cubicBezTo>
                  <a:cubicBezTo>
                    <a:pt x="94" y="228"/>
                    <a:pt x="97" y="239"/>
                    <a:pt x="81" y="260"/>
                  </a:cubicBezTo>
                  <a:close/>
                  <a:moveTo>
                    <a:pt x="73" y="214"/>
                  </a:moveTo>
                  <a:cubicBezTo>
                    <a:pt x="64" y="227"/>
                    <a:pt x="64" y="235"/>
                    <a:pt x="73" y="248"/>
                  </a:cubicBezTo>
                  <a:cubicBezTo>
                    <a:pt x="81" y="235"/>
                    <a:pt x="81" y="227"/>
                    <a:pt x="73" y="214"/>
                  </a:cubicBezTo>
                  <a:close/>
                  <a:moveTo>
                    <a:pt x="65" y="192"/>
                  </a:moveTo>
                  <a:cubicBezTo>
                    <a:pt x="67" y="196"/>
                    <a:pt x="70" y="199"/>
                    <a:pt x="73" y="202"/>
                  </a:cubicBezTo>
                  <a:cubicBezTo>
                    <a:pt x="75" y="199"/>
                    <a:pt x="78" y="195"/>
                    <a:pt x="81" y="192"/>
                  </a:cubicBezTo>
                  <a:cubicBezTo>
                    <a:pt x="84" y="189"/>
                    <a:pt x="84" y="189"/>
                    <a:pt x="84" y="189"/>
                  </a:cubicBezTo>
                  <a:cubicBezTo>
                    <a:pt x="82" y="187"/>
                    <a:pt x="81" y="184"/>
                    <a:pt x="79" y="182"/>
                  </a:cubicBezTo>
                  <a:cubicBezTo>
                    <a:pt x="76" y="174"/>
                    <a:pt x="73" y="168"/>
                    <a:pt x="72" y="161"/>
                  </a:cubicBezTo>
                  <a:cubicBezTo>
                    <a:pt x="71" y="168"/>
                    <a:pt x="68" y="174"/>
                    <a:pt x="64" y="182"/>
                  </a:cubicBezTo>
                  <a:cubicBezTo>
                    <a:pt x="63" y="184"/>
                    <a:pt x="62" y="186"/>
                    <a:pt x="61" y="188"/>
                  </a:cubicBezTo>
                  <a:lnTo>
                    <a:pt x="65" y="192"/>
                  </a:lnTo>
                  <a:close/>
                  <a:moveTo>
                    <a:pt x="92" y="128"/>
                  </a:moveTo>
                  <a:cubicBezTo>
                    <a:pt x="82" y="143"/>
                    <a:pt x="73" y="162"/>
                    <a:pt x="87" y="185"/>
                  </a:cubicBezTo>
                  <a:cubicBezTo>
                    <a:pt x="89" y="183"/>
                    <a:pt x="91" y="181"/>
                    <a:pt x="93" y="178"/>
                  </a:cubicBezTo>
                  <a:cubicBezTo>
                    <a:pt x="104" y="165"/>
                    <a:pt x="104" y="149"/>
                    <a:pt x="92" y="128"/>
                  </a:cubicBezTo>
                  <a:close/>
                  <a:moveTo>
                    <a:pt x="52" y="129"/>
                  </a:moveTo>
                  <a:cubicBezTo>
                    <a:pt x="42" y="149"/>
                    <a:pt x="42" y="165"/>
                    <a:pt x="53" y="178"/>
                  </a:cubicBezTo>
                  <a:cubicBezTo>
                    <a:pt x="57" y="184"/>
                    <a:pt x="57" y="184"/>
                    <a:pt x="57" y="184"/>
                  </a:cubicBezTo>
                  <a:cubicBezTo>
                    <a:pt x="70" y="162"/>
                    <a:pt x="62" y="143"/>
                    <a:pt x="52" y="129"/>
                  </a:cubicBezTo>
                  <a:close/>
                  <a:moveTo>
                    <a:pt x="60" y="116"/>
                  </a:moveTo>
                  <a:cubicBezTo>
                    <a:pt x="65" y="123"/>
                    <a:pt x="70" y="132"/>
                    <a:pt x="72" y="142"/>
                  </a:cubicBezTo>
                  <a:cubicBezTo>
                    <a:pt x="74" y="131"/>
                    <a:pt x="79" y="122"/>
                    <a:pt x="84" y="115"/>
                  </a:cubicBezTo>
                  <a:cubicBezTo>
                    <a:pt x="81" y="110"/>
                    <a:pt x="77" y="105"/>
                    <a:pt x="73" y="99"/>
                  </a:cubicBezTo>
                  <a:cubicBezTo>
                    <a:pt x="67" y="106"/>
                    <a:pt x="63" y="111"/>
                    <a:pt x="60" y="116"/>
                  </a:cubicBezTo>
                  <a:close/>
                  <a:moveTo>
                    <a:pt x="66" y="8"/>
                  </a:moveTo>
                  <a:cubicBezTo>
                    <a:pt x="51" y="17"/>
                    <a:pt x="24" y="39"/>
                    <a:pt x="35" y="75"/>
                  </a:cubicBezTo>
                  <a:cubicBezTo>
                    <a:pt x="39" y="86"/>
                    <a:pt x="46" y="96"/>
                    <a:pt x="53" y="106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7" y="100"/>
                    <a:pt x="61" y="94"/>
                    <a:pt x="65" y="89"/>
                  </a:cubicBezTo>
                  <a:cubicBezTo>
                    <a:pt x="57" y="80"/>
                    <a:pt x="50" y="71"/>
                    <a:pt x="47" y="64"/>
                  </a:cubicBezTo>
                  <a:cubicBezTo>
                    <a:pt x="38" y="44"/>
                    <a:pt x="56" y="19"/>
                    <a:pt x="66" y="8"/>
                  </a:cubicBezTo>
                  <a:close/>
                  <a:moveTo>
                    <a:pt x="81" y="89"/>
                  </a:moveTo>
                  <a:cubicBezTo>
                    <a:pt x="84" y="94"/>
                    <a:pt x="87" y="99"/>
                    <a:pt x="91" y="105"/>
                  </a:cubicBezTo>
                  <a:cubicBezTo>
                    <a:pt x="98" y="96"/>
                    <a:pt x="105" y="86"/>
                    <a:pt x="109" y="75"/>
                  </a:cubicBezTo>
                  <a:cubicBezTo>
                    <a:pt x="120" y="40"/>
                    <a:pt x="93" y="17"/>
                    <a:pt x="78" y="8"/>
                  </a:cubicBezTo>
                  <a:cubicBezTo>
                    <a:pt x="89" y="20"/>
                    <a:pt x="107" y="44"/>
                    <a:pt x="98" y="64"/>
                  </a:cubicBezTo>
                  <a:cubicBezTo>
                    <a:pt x="95" y="71"/>
                    <a:pt x="88" y="80"/>
                    <a:pt x="81" y="89"/>
                  </a:cubicBezTo>
                  <a:close/>
                  <a:moveTo>
                    <a:pt x="71" y="7"/>
                  </a:moveTo>
                  <a:cubicBezTo>
                    <a:pt x="67" y="16"/>
                    <a:pt x="54" y="44"/>
                    <a:pt x="67" y="68"/>
                  </a:cubicBezTo>
                  <a:cubicBezTo>
                    <a:pt x="68" y="70"/>
                    <a:pt x="70" y="73"/>
                    <a:pt x="73" y="77"/>
                  </a:cubicBezTo>
                  <a:cubicBezTo>
                    <a:pt x="75" y="73"/>
                    <a:pt x="77" y="70"/>
                    <a:pt x="78" y="68"/>
                  </a:cubicBezTo>
                  <a:cubicBezTo>
                    <a:pt x="91" y="44"/>
                    <a:pt x="77" y="16"/>
                    <a:pt x="71" y="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5"/>
            <p:cNvSpPr>
              <a:spLocks noEditPoints="1"/>
            </p:cNvSpPr>
            <p:nvPr/>
          </p:nvSpPr>
          <p:spPr bwMode="auto">
            <a:xfrm>
              <a:off x="8653463" y="3435350"/>
              <a:ext cx="466725" cy="971550"/>
            </a:xfrm>
            <a:custGeom>
              <a:avLst/>
              <a:gdLst>
                <a:gd name="T0" fmla="*/ 100 w 147"/>
                <a:gd name="T1" fmla="*/ 119 h 306"/>
                <a:gd name="T2" fmla="*/ 92 w 147"/>
                <a:gd name="T3" fmla="*/ 190 h 306"/>
                <a:gd name="T4" fmla="*/ 73 w 147"/>
                <a:gd name="T5" fmla="*/ 305 h 306"/>
                <a:gd name="T6" fmla="*/ 57 w 147"/>
                <a:gd name="T7" fmla="*/ 188 h 306"/>
                <a:gd name="T8" fmla="*/ 19 w 147"/>
                <a:gd name="T9" fmla="*/ 78 h 306"/>
                <a:gd name="T10" fmla="*/ 74 w 147"/>
                <a:gd name="T11" fmla="*/ 1 h 306"/>
                <a:gd name="T12" fmla="*/ 73 w 147"/>
                <a:gd name="T13" fmla="*/ 6 h 306"/>
                <a:gd name="T14" fmla="*/ 56 w 147"/>
                <a:gd name="T15" fmla="*/ 108 h 306"/>
                <a:gd name="T16" fmla="*/ 71 w 147"/>
                <a:gd name="T17" fmla="*/ 6 h 306"/>
                <a:gd name="T18" fmla="*/ 93 w 147"/>
                <a:gd name="T19" fmla="*/ 106 h 306"/>
                <a:gd name="T20" fmla="*/ 100 w 147"/>
                <a:gd name="T21" fmla="*/ 64 h 306"/>
                <a:gd name="T22" fmla="*/ 74 w 147"/>
                <a:gd name="T23" fmla="*/ 145 h 306"/>
                <a:gd name="T24" fmla="*/ 61 w 147"/>
                <a:gd name="T25" fmla="*/ 116 h 306"/>
                <a:gd name="T26" fmla="*/ 95 w 147"/>
                <a:gd name="T27" fmla="*/ 179 h 306"/>
                <a:gd name="T28" fmla="*/ 59 w 147"/>
                <a:gd name="T29" fmla="*/ 185 h 306"/>
                <a:gd name="T30" fmla="*/ 59 w 147"/>
                <a:gd name="T31" fmla="*/ 185 h 306"/>
                <a:gd name="T32" fmla="*/ 82 w 147"/>
                <a:gd name="T33" fmla="*/ 181 h 306"/>
                <a:gd name="T34" fmla="*/ 62 w 147"/>
                <a:gd name="T35" fmla="*/ 188 h 306"/>
                <a:gd name="T36" fmla="*/ 66 w 147"/>
                <a:gd name="T37" fmla="*/ 260 h 306"/>
                <a:gd name="T38" fmla="*/ 53 w 147"/>
                <a:gd name="T39" fmla="*/ 285 h 306"/>
                <a:gd name="T40" fmla="*/ 78 w 147"/>
                <a:gd name="T41" fmla="*/ 207 h 306"/>
                <a:gd name="T42" fmla="*/ 75 w 147"/>
                <a:gd name="T43" fmla="*/ 249 h 306"/>
                <a:gd name="T44" fmla="*/ 75 w 147"/>
                <a:gd name="T45" fmla="*/ 304 h 306"/>
                <a:gd name="T46" fmla="*/ 75 w 147"/>
                <a:gd name="T47" fmla="*/ 304 h 306"/>
                <a:gd name="T48" fmla="*/ 73 w 147"/>
                <a:gd name="T49" fmla="*/ 0 h 306"/>
                <a:gd name="T50" fmla="*/ 39 w 147"/>
                <a:gd name="T51" fmla="*/ 110 h 306"/>
                <a:gd name="T52" fmla="*/ 56 w 147"/>
                <a:gd name="T53" fmla="*/ 188 h 306"/>
                <a:gd name="T54" fmla="*/ 20 w 147"/>
                <a:gd name="T55" fmla="*/ 253 h 306"/>
                <a:gd name="T56" fmla="*/ 73 w 147"/>
                <a:gd name="T57" fmla="*/ 306 h 306"/>
                <a:gd name="T58" fmla="*/ 96 w 147"/>
                <a:gd name="T59" fmla="*/ 286 h 306"/>
                <a:gd name="T60" fmla="*/ 93 w 147"/>
                <a:gd name="T61" fmla="*/ 190 h 306"/>
                <a:gd name="T62" fmla="*/ 101 w 147"/>
                <a:gd name="T63" fmla="*/ 119 h 306"/>
                <a:gd name="T64" fmla="*/ 75 w 147"/>
                <a:gd name="T65" fmla="*/ 0 h 306"/>
                <a:gd name="T66" fmla="*/ 69 w 147"/>
                <a:gd name="T67" fmla="*/ 67 h 306"/>
                <a:gd name="T68" fmla="*/ 75 w 147"/>
                <a:gd name="T69" fmla="*/ 76 h 306"/>
                <a:gd name="T70" fmla="*/ 38 w 147"/>
                <a:gd name="T71" fmla="*/ 74 h 306"/>
                <a:gd name="T72" fmla="*/ 66 w 147"/>
                <a:gd name="T73" fmla="*/ 89 h 306"/>
                <a:gd name="T74" fmla="*/ 101 w 147"/>
                <a:gd name="T75" fmla="*/ 65 h 306"/>
                <a:gd name="T76" fmla="*/ 93 w 147"/>
                <a:gd name="T77" fmla="*/ 105 h 306"/>
                <a:gd name="T78" fmla="*/ 75 w 147"/>
                <a:gd name="T79" fmla="*/ 100 h 306"/>
                <a:gd name="T80" fmla="*/ 63 w 147"/>
                <a:gd name="T81" fmla="*/ 116 h 306"/>
                <a:gd name="T82" fmla="*/ 94 w 147"/>
                <a:gd name="T83" fmla="*/ 178 h 306"/>
                <a:gd name="T84" fmla="*/ 55 w 147"/>
                <a:gd name="T85" fmla="*/ 178 h 306"/>
                <a:gd name="T86" fmla="*/ 63 w 147"/>
                <a:gd name="T87" fmla="*/ 188 h 306"/>
                <a:gd name="T88" fmla="*/ 81 w 147"/>
                <a:gd name="T89" fmla="*/ 182 h 306"/>
                <a:gd name="T90" fmla="*/ 75 w 147"/>
                <a:gd name="T91" fmla="*/ 201 h 306"/>
                <a:gd name="T92" fmla="*/ 53 w 147"/>
                <a:gd name="T93" fmla="*/ 283 h 306"/>
                <a:gd name="T94" fmla="*/ 61 w 147"/>
                <a:gd name="T95" fmla="*/ 195 h 306"/>
                <a:gd name="T96" fmla="*/ 53 w 147"/>
                <a:gd name="T97" fmla="*/ 283 h 306"/>
                <a:gd name="T98" fmla="*/ 89 w 147"/>
                <a:gd name="T99" fmla="*/ 195 h 306"/>
                <a:gd name="T100" fmla="*/ 84 w 147"/>
                <a:gd name="T101" fmla="*/ 260 h 306"/>
                <a:gd name="T102" fmla="*/ 75 w 147"/>
                <a:gd name="T103" fmla="*/ 215 h 306"/>
                <a:gd name="T104" fmla="*/ 69 w 147"/>
                <a:gd name="T105" fmla="*/ 296 h 306"/>
                <a:gd name="T106" fmla="*/ 75 w 147"/>
                <a:gd name="T107" fmla="*/ 30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6">
                  <a:moveTo>
                    <a:pt x="74" y="1"/>
                  </a:moveTo>
                  <a:cubicBezTo>
                    <a:pt x="74" y="1"/>
                    <a:pt x="145" y="34"/>
                    <a:pt x="129" y="78"/>
                  </a:cubicBezTo>
                  <a:cubicBezTo>
                    <a:pt x="124" y="92"/>
                    <a:pt x="111" y="105"/>
                    <a:pt x="100" y="119"/>
                  </a:cubicBezTo>
                  <a:cubicBezTo>
                    <a:pt x="109" y="139"/>
                    <a:pt x="113" y="159"/>
                    <a:pt x="99" y="178"/>
                  </a:cubicBezTo>
                  <a:cubicBezTo>
                    <a:pt x="97" y="182"/>
                    <a:pt x="94" y="186"/>
                    <a:pt x="91" y="189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126" y="235"/>
                    <a:pt x="147" y="254"/>
                    <a:pt x="95" y="286"/>
                  </a:cubicBezTo>
                  <a:cubicBezTo>
                    <a:pt x="97" y="298"/>
                    <a:pt x="86" y="305"/>
                    <a:pt x="76" y="305"/>
                  </a:cubicBezTo>
                  <a:cubicBezTo>
                    <a:pt x="73" y="305"/>
                    <a:pt x="73" y="305"/>
                    <a:pt x="73" y="305"/>
                  </a:cubicBezTo>
                  <a:cubicBezTo>
                    <a:pt x="62" y="305"/>
                    <a:pt x="52" y="299"/>
                    <a:pt x="53" y="286"/>
                  </a:cubicBezTo>
                  <a:cubicBezTo>
                    <a:pt x="0" y="254"/>
                    <a:pt x="21" y="235"/>
                    <a:pt x="55" y="190"/>
                  </a:cubicBezTo>
                  <a:cubicBezTo>
                    <a:pt x="56" y="190"/>
                    <a:pt x="57" y="189"/>
                    <a:pt x="57" y="188"/>
                  </a:cubicBezTo>
                  <a:cubicBezTo>
                    <a:pt x="55" y="185"/>
                    <a:pt x="52" y="182"/>
                    <a:pt x="50" y="178"/>
                  </a:cubicBezTo>
                  <a:cubicBezTo>
                    <a:pt x="37" y="160"/>
                    <a:pt x="40" y="140"/>
                    <a:pt x="49" y="121"/>
                  </a:cubicBezTo>
                  <a:cubicBezTo>
                    <a:pt x="37" y="106"/>
                    <a:pt x="24" y="92"/>
                    <a:pt x="19" y="78"/>
                  </a:cubicBezTo>
                  <a:cubicBezTo>
                    <a:pt x="3" y="34"/>
                    <a:pt x="73" y="1"/>
                    <a:pt x="73" y="1"/>
                  </a:cubicBezTo>
                  <a:cubicBezTo>
                    <a:pt x="73" y="1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5" y="78"/>
                  </a:moveTo>
                  <a:cubicBezTo>
                    <a:pt x="77" y="74"/>
                    <a:pt x="79" y="71"/>
                    <a:pt x="81" y="68"/>
                  </a:cubicBezTo>
                  <a:cubicBezTo>
                    <a:pt x="94" y="43"/>
                    <a:pt x="78" y="13"/>
                    <a:pt x="73" y="6"/>
                  </a:cubicBezTo>
                  <a:cubicBezTo>
                    <a:pt x="69" y="15"/>
                    <a:pt x="55" y="44"/>
                    <a:pt x="68" y="68"/>
                  </a:cubicBezTo>
                  <a:cubicBezTo>
                    <a:pt x="70" y="71"/>
                    <a:pt x="72" y="74"/>
                    <a:pt x="75" y="78"/>
                  </a:cubicBezTo>
                  <a:moveTo>
                    <a:pt x="56" y="108"/>
                  </a:moveTo>
                  <a:cubicBezTo>
                    <a:pt x="59" y="101"/>
                    <a:pt x="63" y="95"/>
                    <a:pt x="67" y="89"/>
                  </a:cubicBezTo>
                  <a:cubicBezTo>
                    <a:pt x="59" y="79"/>
                    <a:pt x="52" y="71"/>
                    <a:pt x="50" y="64"/>
                  </a:cubicBezTo>
                  <a:cubicBezTo>
                    <a:pt x="40" y="42"/>
                    <a:pt x="62" y="15"/>
                    <a:pt x="71" y="6"/>
                  </a:cubicBezTo>
                  <a:cubicBezTo>
                    <a:pt x="57" y="14"/>
                    <a:pt x="24" y="37"/>
                    <a:pt x="37" y="75"/>
                  </a:cubicBezTo>
                  <a:cubicBezTo>
                    <a:pt x="40" y="87"/>
                    <a:pt x="48" y="97"/>
                    <a:pt x="56" y="108"/>
                  </a:cubicBezTo>
                  <a:moveTo>
                    <a:pt x="93" y="106"/>
                  </a:moveTo>
                  <a:cubicBezTo>
                    <a:pt x="100" y="96"/>
                    <a:pt x="107" y="86"/>
                    <a:pt x="111" y="75"/>
                  </a:cubicBezTo>
                  <a:cubicBezTo>
                    <a:pt x="123" y="37"/>
                    <a:pt x="91" y="14"/>
                    <a:pt x="77" y="6"/>
                  </a:cubicBezTo>
                  <a:cubicBezTo>
                    <a:pt x="86" y="15"/>
                    <a:pt x="109" y="42"/>
                    <a:pt x="100" y="64"/>
                  </a:cubicBezTo>
                  <a:cubicBezTo>
                    <a:pt x="97" y="71"/>
                    <a:pt x="90" y="79"/>
                    <a:pt x="82" y="89"/>
                  </a:cubicBezTo>
                  <a:cubicBezTo>
                    <a:pt x="86" y="95"/>
                    <a:pt x="89" y="100"/>
                    <a:pt x="93" y="106"/>
                  </a:cubicBezTo>
                  <a:moveTo>
                    <a:pt x="74" y="145"/>
                  </a:moveTo>
                  <a:cubicBezTo>
                    <a:pt x="75" y="134"/>
                    <a:pt x="81" y="124"/>
                    <a:pt x="87" y="115"/>
                  </a:cubicBezTo>
                  <a:cubicBezTo>
                    <a:pt x="83" y="109"/>
                    <a:pt x="79" y="104"/>
                    <a:pt x="75" y="98"/>
                  </a:cubicBezTo>
                  <a:cubicBezTo>
                    <a:pt x="70" y="104"/>
                    <a:pt x="66" y="110"/>
                    <a:pt x="61" y="116"/>
                  </a:cubicBezTo>
                  <a:cubicBezTo>
                    <a:pt x="67" y="125"/>
                    <a:pt x="72" y="134"/>
                    <a:pt x="74" y="145"/>
                  </a:cubicBezTo>
                  <a:moveTo>
                    <a:pt x="89" y="186"/>
                  </a:moveTo>
                  <a:cubicBezTo>
                    <a:pt x="91" y="184"/>
                    <a:pt x="93" y="181"/>
                    <a:pt x="95" y="179"/>
                  </a:cubicBezTo>
                  <a:cubicBezTo>
                    <a:pt x="108" y="163"/>
                    <a:pt x="104" y="145"/>
                    <a:pt x="94" y="127"/>
                  </a:cubicBezTo>
                  <a:cubicBezTo>
                    <a:pt x="82" y="144"/>
                    <a:pt x="75" y="164"/>
                    <a:pt x="89" y="186"/>
                  </a:cubicBezTo>
                  <a:moveTo>
                    <a:pt x="59" y="185"/>
                  </a:moveTo>
                  <a:cubicBezTo>
                    <a:pt x="72" y="163"/>
                    <a:pt x="66" y="145"/>
                    <a:pt x="54" y="128"/>
                  </a:cubicBezTo>
                  <a:cubicBezTo>
                    <a:pt x="45" y="146"/>
                    <a:pt x="41" y="163"/>
                    <a:pt x="54" y="179"/>
                  </a:cubicBezTo>
                  <a:cubicBezTo>
                    <a:pt x="56" y="181"/>
                    <a:pt x="58" y="183"/>
                    <a:pt x="59" y="185"/>
                  </a:cubicBezTo>
                  <a:moveTo>
                    <a:pt x="75" y="203"/>
                  </a:moveTo>
                  <a:cubicBezTo>
                    <a:pt x="78" y="198"/>
                    <a:pt x="82" y="194"/>
                    <a:pt x="86" y="189"/>
                  </a:cubicBezTo>
                  <a:cubicBezTo>
                    <a:pt x="85" y="186"/>
                    <a:pt x="83" y="184"/>
                    <a:pt x="82" y="181"/>
                  </a:cubicBezTo>
                  <a:cubicBezTo>
                    <a:pt x="77" y="173"/>
                    <a:pt x="75" y="165"/>
                    <a:pt x="74" y="158"/>
                  </a:cubicBezTo>
                  <a:cubicBezTo>
                    <a:pt x="73" y="165"/>
                    <a:pt x="70" y="173"/>
                    <a:pt x="66" y="181"/>
                  </a:cubicBezTo>
                  <a:cubicBezTo>
                    <a:pt x="65" y="184"/>
                    <a:pt x="63" y="186"/>
                    <a:pt x="62" y="188"/>
                  </a:cubicBezTo>
                  <a:cubicBezTo>
                    <a:pt x="67" y="193"/>
                    <a:pt x="71" y="198"/>
                    <a:pt x="75" y="203"/>
                  </a:cubicBezTo>
                  <a:moveTo>
                    <a:pt x="53" y="285"/>
                  </a:moveTo>
                  <a:cubicBezTo>
                    <a:pt x="54" y="279"/>
                    <a:pt x="58" y="271"/>
                    <a:pt x="66" y="260"/>
                  </a:cubicBezTo>
                  <a:cubicBezTo>
                    <a:pt x="51" y="239"/>
                    <a:pt x="55" y="227"/>
                    <a:pt x="71" y="207"/>
                  </a:cubicBezTo>
                  <a:cubicBezTo>
                    <a:pt x="68" y="203"/>
                    <a:pt x="64" y="198"/>
                    <a:pt x="60" y="192"/>
                  </a:cubicBezTo>
                  <a:cubicBezTo>
                    <a:pt x="41" y="222"/>
                    <a:pt x="16" y="249"/>
                    <a:pt x="53" y="285"/>
                  </a:cubicBezTo>
                  <a:moveTo>
                    <a:pt x="95" y="285"/>
                  </a:moveTo>
                  <a:cubicBezTo>
                    <a:pt x="131" y="249"/>
                    <a:pt x="107" y="223"/>
                    <a:pt x="89" y="193"/>
                  </a:cubicBezTo>
                  <a:cubicBezTo>
                    <a:pt x="85" y="198"/>
                    <a:pt x="81" y="203"/>
                    <a:pt x="78" y="207"/>
                  </a:cubicBezTo>
                  <a:cubicBezTo>
                    <a:pt x="95" y="227"/>
                    <a:pt x="98" y="239"/>
                    <a:pt x="83" y="260"/>
                  </a:cubicBezTo>
                  <a:cubicBezTo>
                    <a:pt x="91" y="271"/>
                    <a:pt x="94" y="278"/>
                    <a:pt x="95" y="285"/>
                  </a:cubicBezTo>
                  <a:moveTo>
                    <a:pt x="75" y="249"/>
                  </a:moveTo>
                  <a:cubicBezTo>
                    <a:pt x="84" y="235"/>
                    <a:pt x="83" y="226"/>
                    <a:pt x="75" y="213"/>
                  </a:cubicBezTo>
                  <a:cubicBezTo>
                    <a:pt x="66" y="226"/>
                    <a:pt x="66" y="235"/>
                    <a:pt x="75" y="249"/>
                  </a:cubicBezTo>
                  <a:moveTo>
                    <a:pt x="75" y="304"/>
                  </a:moveTo>
                  <a:cubicBezTo>
                    <a:pt x="75" y="304"/>
                    <a:pt x="75" y="304"/>
                    <a:pt x="75" y="304"/>
                  </a:cubicBezTo>
                  <a:cubicBezTo>
                    <a:pt x="75" y="304"/>
                    <a:pt x="91" y="296"/>
                    <a:pt x="75" y="272"/>
                  </a:cubicBezTo>
                  <a:cubicBezTo>
                    <a:pt x="58" y="297"/>
                    <a:pt x="75" y="304"/>
                    <a:pt x="75" y="304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2" y="34"/>
                    <a:pt x="18" y="79"/>
                  </a:cubicBezTo>
                  <a:cubicBezTo>
                    <a:pt x="22" y="89"/>
                    <a:pt x="30" y="99"/>
                    <a:pt x="39" y="110"/>
                  </a:cubicBezTo>
                  <a:cubicBezTo>
                    <a:pt x="42" y="114"/>
                    <a:pt x="45" y="117"/>
                    <a:pt x="48" y="121"/>
                  </a:cubicBezTo>
                  <a:cubicBezTo>
                    <a:pt x="37" y="144"/>
                    <a:pt x="38" y="163"/>
                    <a:pt x="49" y="179"/>
                  </a:cubicBezTo>
                  <a:cubicBezTo>
                    <a:pt x="51" y="182"/>
                    <a:pt x="54" y="185"/>
                    <a:pt x="56" y="188"/>
                  </a:cubicBezTo>
                  <a:cubicBezTo>
                    <a:pt x="55" y="189"/>
                    <a:pt x="55" y="189"/>
                    <a:pt x="55" y="190"/>
                  </a:cubicBezTo>
                  <a:cubicBezTo>
                    <a:pt x="52" y="193"/>
                    <a:pt x="50" y="196"/>
                    <a:pt x="47" y="200"/>
                  </a:cubicBezTo>
                  <a:cubicBezTo>
                    <a:pt x="30" y="222"/>
                    <a:pt x="17" y="238"/>
                    <a:pt x="20" y="253"/>
                  </a:cubicBezTo>
                  <a:cubicBezTo>
                    <a:pt x="22" y="264"/>
                    <a:pt x="32" y="275"/>
                    <a:pt x="52" y="287"/>
                  </a:cubicBezTo>
                  <a:cubicBezTo>
                    <a:pt x="52" y="291"/>
                    <a:pt x="53" y="296"/>
                    <a:pt x="56" y="299"/>
                  </a:cubicBezTo>
                  <a:cubicBezTo>
                    <a:pt x="60" y="304"/>
                    <a:pt x="66" y="306"/>
                    <a:pt x="73" y="306"/>
                  </a:cubicBezTo>
                  <a:cubicBezTo>
                    <a:pt x="76" y="306"/>
                    <a:pt x="76" y="306"/>
                    <a:pt x="76" y="306"/>
                  </a:cubicBezTo>
                  <a:cubicBezTo>
                    <a:pt x="83" y="306"/>
                    <a:pt x="89" y="303"/>
                    <a:pt x="92" y="299"/>
                  </a:cubicBezTo>
                  <a:cubicBezTo>
                    <a:pt x="95" y="295"/>
                    <a:pt x="97" y="291"/>
                    <a:pt x="96" y="286"/>
                  </a:cubicBezTo>
                  <a:cubicBezTo>
                    <a:pt x="116" y="274"/>
                    <a:pt x="125" y="264"/>
                    <a:pt x="127" y="253"/>
                  </a:cubicBezTo>
                  <a:cubicBezTo>
                    <a:pt x="130" y="238"/>
                    <a:pt x="118" y="222"/>
                    <a:pt x="101" y="200"/>
                  </a:cubicBezTo>
                  <a:cubicBezTo>
                    <a:pt x="98" y="196"/>
                    <a:pt x="96" y="193"/>
                    <a:pt x="93" y="190"/>
                  </a:cubicBezTo>
                  <a:cubicBezTo>
                    <a:pt x="93" y="189"/>
                    <a:pt x="93" y="189"/>
                    <a:pt x="93" y="189"/>
                  </a:cubicBezTo>
                  <a:cubicBezTo>
                    <a:pt x="95" y="186"/>
                    <a:pt x="97" y="183"/>
                    <a:pt x="100" y="179"/>
                  </a:cubicBezTo>
                  <a:cubicBezTo>
                    <a:pt x="112" y="163"/>
                    <a:pt x="112" y="143"/>
                    <a:pt x="101" y="119"/>
                  </a:cubicBezTo>
                  <a:cubicBezTo>
                    <a:pt x="104" y="116"/>
                    <a:pt x="106" y="113"/>
                    <a:pt x="109" y="110"/>
                  </a:cubicBezTo>
                  <a:cubicBezTo>
                    <a:pt x="117" y="99"/>
                    <a:pt x="126" y="89"/>
                    <a:pt x="130" y="79"/>
                  </a:cubicBezTo>
                  <a:cubicBezTo>
                    <a:pt x="146" y="34"/>
                    <a:pt x="75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5" y="76"/>
                  </a:moveTo>
                  <a:cubicBezTo>
                    <a:pt x="72" y="73"/>
                    <a:pt x="71" y="70"/>
                    <a:pt x="69" y="67"/>
                  </a:cubicBezTo>
                  <a:cubicBezTo>
                    <a:pt x="57" y="45"/>
                    <a:pt x="68" y="18"/>
                    <a:pt x="73" y="8"/>
                  </a:cubicBezTo>
                  <a:cubicBezTo>
                    <a:pt x="79" y="18"/>
                    <a:pt x="92" y="45"/>
                    <a:pt x="80" y="67"/>
                  </a:cubicBezTo>
                  <a:cubicBezTo>
                    <a:pt x="79" y="70"/>
                    <a:pt x="77" y="73"/>
                    <a:pt x="75" y="76"/>
                  </a:cubicBezTo>
                  <a:close/>
                  <a:moveTo>
                    <a:pt x="55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48" y="96"/>
                    <a:pt x="41" y="86"/>
                    <a:pt x="38" y="74"/>
                  </a:cubicBezTo>
                  <a:cubicBezTo>
                    <a:pt x="27" y="42"/>
                    <a:pt x="50" y="20"/>
                    <a:pt x="66" y="10"/>
                  </a:cubicBezTo>
                  <a:cubicBezTo>
                    <a:pt x="55" y="22"/>
                    <a:pt x="40" y="45"/>
                    <a:pt x="49" y="65"/>
                  </a:cubicBezTo>
                  <a:cubicBezTo>
                    <a:pt x="51" y="71"/>
                    <a:pt x="58" y="80"/>
                    <a:pt x="66" y="89"/>
                  </a:cubicBezTo>
                  <a:cubicBezTo>
                    <a:pt x="63" y="94"/>
                    <a:pt x="59" y="100"/>
                    <a:pt x="55" y="106"/>
                  </a:cubicBezTo>
                  <a:close/>
                  <a:moveTo>
                    <a:pt x="83" y="89"/>
                  </a:moveTo>
                  <a:cubicBezTo>
                    <a:pt x="91" y="80"/>
                    <a:pt x="98" y="71"/>
                    <a:pt x="101" y="65"/>
                  </a:cubicBezTo>
                  <a:cubicBezTo>
                    <a:pt x="109" y="45"/>
                    <a:pt x="94" y="23"/>
                    <a:pt x="83" y="11"/>
                  </a:cubicBezTo>
                  <a:cubicBezTo>
                    <a:pt x="98" y="21"/>
                    <a:pt x="120" y="42"/>
                    <a:pt x="110" y="74"/>
                  </a:cubicBezTo>
                  <a:cubicBezTo>
                    <a:pt x="107" y="85"/>
                    <a:pt x="100" y="95"/>
                    <a:pt x="93" y="105"/>
                  </a:cubicBezTo>
                  <a:cubicBezTo>
                    <a:pt x="90" y="99"/>
                    <a:pt x="86" y="93"/>
                    <a:pt x="83" y="89"/>
                  </a:cubicBezTo>
                  <a:close/>
                  <a:moveTo>
                    <a:pt x="63" y="116"/>
                  </a:moveTo>
                  <a:cubicBezTo>
                    <a:pt x="66" y="111"/>
                    <a:pt x="70" y="106"/>
                    <a:pt x="75" y="100"/>
                  </a:cubicBezTo>
                  <a:cubicBezTo>
                    <a:pt x="79" y="106"/>
                    <a:pt x="83" y="110"/>
                    <a:pt x="86" y="115"/>
                  </a:cubicBezTo>
                  <a:cubicBezTo>
                    <a:pt x="81" y="122"/>
                    <a:pt x="76" y="130"/>
                    <a:pt x="74" y="140"/>
                  </a:cubicBezTo>
                  <a:cubicBezTo>
                    <a:pt x="72" y="131"/>
                    <a:pt x="67" y="123"/>
                    <a:pt x="63" y="116"/>
                  </a:cubicBezTo>
                  <a:close/>
                  <a:moveTo>
                    <a:pt x="89" y="184"/>
                  </a:moveTo>
                  <a:cubicBezTo>
                    <a:pt x="76" y="162"/>
                    <a:pt x="84" y="144"/>
                    <a:pt x="94" y="129"/>
                  </a:cubicBezTo>
                  <a:cubicBezTo>
                    <a:pt x="105" y="149"/>
                    <a:pt x="105" y="165"/>
                    <a:pt x="94" y="178"/>
                  </a:cubicBezTo>
                  <a:cubicBezTo>
                    <a:pt x="92" y="180"/>
                    <a:pt x="91" y="182"/>
                    <a:pt x="89" y="184"/>
                  </a:cubicBezTo>
                  <a:close/>
                  <a:moveTo>
                    <a:pt x="59" y="183"/>
                  </a:moveTo>
                  <a:cubicBezTo>
                    <a:pt x="58" y="181"/>
                    <a:pt x="57" y="180"/>
                    <a:pt x="55" y="178"/>
                  </a:cubicBezTo>
                  <a:cubicBezTo>
                    <a:pt x="44" y="165"/>
                    <a:pt x="44" y="150"/>
                    <a:pt x="54" y="130"/>
                  </a:cubicBezTo>
                  <a:cubicBezTo>
                    <a:pt x="63" y="144"/>
                    <a:pt x="71" y="162"/>
                    <a:pt x="59" y="183"/>
                  </a:cubicBezTo>
                  <a:close/>
                  <a:moveTo>
                    <a:pt x="63" y="188"/>
                  </a:moveTo>
                  <a:cubicBezTo>
                    <a:pt x="65" y="186"/>
                    <a:pt x="66" y="184"/>
                    <a:pt x="67" y="182"/>
                  </a:cubicBezTo>
                  <a:cubicBezTo>
                    <a:pt x="70" y="175"/>
                    <a:pt x="72" y="170"/>
                    <a:pt x="74" y="164"/>
                  </a:cubicBezTo>
                  <a:cubicBezTo>
                    <a:pt x="75" y="170"/>
                    <a:pt x="78" y="175"/>
                    <a:pt x="81" y="182"/>
                  </a:cubicBezTo>
                  <a:cubicBezTo>
                    <a:pt x="82" y="184"/>
                    <a:pt x="83" y="186"/>
                    <a:pt x="85" y="189"/>
                  </a:cubicBezTo>
                  <a:cubicBezTo>
                    <a:pt x="83" y="191"/>
                    <a:pt x="83" y="191"/>
                    <a:pt x="83" y="191"/>
                  </a:cubicBezTo>
                  <a:cubicBezTo>
                    <a:pt x="80" y="195"/>
                    <a:pt x="77" y="198"/>
                    <a:pt x="75" y="201"/>
                  </a:cubicBezTo>
                  <a:cubicBezTo>
                    <a:pt x="72" y="198"/>
                    <a:pt x="70" y="195"/>
                    <a:pt x="67" y="192"/>
                  </a:cubicBezTo>
                  <a:cubicBezTo>
                    <a:pt x="63" y="188"/>
                    <a:pt x="63" y="188"/>
                    <a:pt x="63" y="188"/>
                  </a:cubicBezTo>
                  <a:close/>
                  <a:moveTo>
                    <a:pt x="53" y="283"/>
                  </a:moveTo>
                  <a:cubicBezTo>
                    <a:pt x="22" y="252"/>
                    <a:pt x="37" y="228"/>
                    <a:pt x="54" y="202"/>
                  </a:cubicBezTo>
                  <a:cubicBezTo>
                    <a:pt x="56" y="199"/>
                    <a:pt x="58" y="196"/>
                    <a:pt x="60" y="194"/>
                  </a:cubicBezTo>
                  <a:cubicBezTo>
                    <a:pt x="61" y="195"/>
                    <a:pt x="61" y="195"/>
                    <a:pt x="61" y="195"/>
                  </a:cubicBezTo>
                  <a:cubicBezTo>
                    <a:pt x="64" y="200"/>
                    <a:pt x="67" y="204"/>
                    <a:pt x="70" y="207"/>
                  </a:cubicBezTo>
                  <a:cubicBezTo>
                    <a:pt x="54" y="227"/>
                    <a:pt x="50" y="239"/>
                    <a:pt x="65" y="260"/>
                  </a:cubicBezTo>
                  <a:cubicBezTo>
                    <a:pt x="59" y="269"/>
                    <a:pt x="54" y="277"/>
                    <a:pt x="53" y="283"/>
                  </a:cubicBezTo>
                  <a:close/>
                  <a:moveTo>
                    <a:pt x="80" y="207"/>
                  </a:moveTo>
                  <a:cubicBezTo>
                    <a:pt x="82" y="204"/>
                    <a:pt x="85" y="200"/>
                    <a:pt x="88" y="196"/>
                  </a:cubicBezTo>
                  <a:cubicBezTo>
                    <a:pt x="89" y="195"/>
                    <a:pt x="89" y="195"/>
                    <a:pt x="89" y="195"/>
                  </a:cubicBezTo>
                  <a:cubicBezTo>
                    <a:pt x="90" y="197"/>
                    <a:pt x="92" y="200"/>
                    <a:pt x="93" y="202"/>
                  </a:cubicBezTo>
                  <a:cubicBezTo>
                    <a:pt x="110" y="227"/>
                    <a:pt x="126" y="252"/>
                    <a:pt x="96" y="283"/>
                  </a:cubicBezTo>
                  <a:cubicBezTo>
                    <a:pt x="94" y="276"/>
                    <a:pt x="90" y="269"/>
                    <a:pt x="84" y="260"/>
                  </a:cubicBezTo>
                  <a:cubicBezTo>
                    <a:pt x="99" y="239"/>
                    <a:pt x="95" y="227"/>
                    <a:pt x="80" y="207"/>
                  </a:cubicBezTo>
                  <a:close/>
                  <a:moveTo>
                    <a:pt x="75" y="247"/>
                  </a:moveTo>
                  <a:cubicBezTo>
                    <a:pt x="67" y="235"/>
                    <a:pt x="67" y="227"/>
                    <a:pt x="75" y="215"/>
                  </a:cubicBezTo>
                  <a:cubicBezTo>
                    <a:pt x="82" y="227"/>
                    <a:pt x="82" y="235"/>
                    <a:pt x="75" y="247"/>
                  </a:cubicBezTo>
                  <a:close/>
                  <a:moveTo>
                    <a:pt x="75" y="303"/>
                  </a:moveTo>
                  <a:cubicBezTo>
                    <a:pt x="74" y="302"/>
                    <a:pt x="71" y="300"/>
                    <a:pt x="69" y="296"/>
                  </a:cubicBezTo>
                  <a:cubicBezTo>
                    <a:pt x="67" y="290"/>
                    <a:pt x="69" y="282"/>
                    <a:pt x="75" y="273"/>
                  </a:cubicBezTo>
                  <a:cubicBezTo>
                    <a:pt x="80" y="282"/>
                    <a:pt x="82" y="289"/>
                    <a:pt x="81" y="295"/>
                  </a:cubicBezTo>
                  <a:cubicBezTo>
                    <a:pt x="79" y="300"/>
                    <a:pt x="76" y="302"/>
                    <a:pt x="75" y="30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6"/>
            <p:cNvSpPr>
              <a:spLocks noEditPoints="1"/>
            </p:cNvSpPr>
            <p:nvPr/>
          </p:nvSpPr>
          <p:spPr bwMode="auto">
            <a:xfrm>
              <a:off x="8799513" y="2222500"/>
              <a:ext cx="174625" cy="254000"/>
            </a:xfrm>
            <a:custGeom>
              <a:avLst/>
              <a:gdLst>
                <a:gd name="T0" fmla="*/ 26 w 55"/>
                <a:gd name="T1" fmla="*/ 80 h 80"/>
                <a:gd name="T2" fmla="*/ 1 w 55"/>
                <a:gd name="T3" fmla="*/ 38 h 80"/>
                <a:gd name="T4" fmla="*/ 27 w 55"/>
                <a:gd name="T5" fmla="*/ 0 h 80"/>
                <a:gd name="T6" fmla="*/ 27 w 55"/>
                <a:gd name="T7" fmla="*/ 0 h 80"/>
                <a:gd name="T8" fmla="*/ 28 w 55"/>
                <a:gd name="T9" fmla="*/ 0 h 80"/>
                <a:gd name="T10" fmla="*/ 54 w 55"/>
                <a:gd name="T11" fmla="*/ 44 h 80"/>
                <a:gd name="T12" fmla="*/ 27 w 55"/>
                <a:gd name="T13" fmla="*/ 80 h 80"/>
                <a:gd name="T14" fmla="*/ 27 w 55"/>
                <a:gd name="T15" fmla="*/ 80 h 80"/>
                <a:gd name="T16" fmla="*/ 26 w 55"/>
                <a:gd name="T17" fmla="*/ 80 h 80"/>
                <a:gd name="T18" fmla="*/ 23 w 55"/>
                <a:gd name="T19" fmla="*/ 14 h 80"/>
                <a:gd name="T20" fmla="*/ 25 w 55"/>
                <a:gd name="T21" fmla="*/ 71 h 80"/>
                <a:gd name="T22" fmla="*/ 21 w 55"/>
                <a:gd name="T23" fmla="*/ 37 h 80"/>
                <a:gd name="T24" fmla="*/ 23 w 55"/>
                <a:gd name="T25" fmla="*/ 14 h 80"/>
                <a:gd name="T26" fmla="*/ 29 w 55"/>
                <a:gd name="T27" fmla="*/ 11 h 80"/>
                <a:gd name="T28" fmla="*/ 29 w 55"/>
                <a:gd name="T29" fmla="*/ 69 h 80"/>
                <a:gd name="T30" fmla="*/ 29 w 55"/>
                <a:gd name="T31" fmla="*/ 1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80">
                  <a:moveTo>
                    <a:pt x="26" y="80"/>
                  </a:moveTo>
                  <a:cubicBezTo>
                    <a:pt x="9" y="66"/>
                    <a:pt x="0" y="52"/>
                    <a:pt x="1" y="38"/>
                  </a:cubicBezTo>
                  <a:cubicBezTo>
                    <a:pt x="2" y="16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6" y="15"/>
                    <a:pt x="55" y="29"/>
                    <a:pt x="54" y="44"/>
                  </a:cubicBezTo>
                  <a:cubicBezTo>
                    <a:pt x="52" y="66"/>
                    <a:pt x="27" y="80"/>
                    <a:pt x="27" y="80"/>
                  </a:cubicBezTo>
                  <a:cubicBezTo>
                    <a:pt x="27" y="80"/>
                    <a:pt x="27" y="80"/>
                    <a:pt x="27" y="80"/>
                  </a:cubicBezTo>
                  <a:lnTo>
                    <a:pt x="26" y="80"/>
                  </a:lnTo>
                  <a:close/>
                  <a:moveTo>
                    <a:pt x="23" y="14"/>
                  </a:moveTo>
                  <a:cubicBezTo>
                    <a:pt x="16" y="25"/>
                    <a:pt x="3" y="48"/>
                    <a:pt x="25" y="71"/>
                  </a:cubicBezTo>
                  <a:cubicBezTo>
                    <a:pt x="24" y="64"/>
                    <a:pt x="22" y="53"/>
                    <a:pt x="21" y="37"/>
                  </a:cubicBezTo>
                  <a:cubicBezTo>
                    <a:pt x="21" y="28"/>
                    <a:pt x="22" y="19"/>
                    <a:pt x="23" y="14"/>
                  </a:cubicBezTo>
                  <a:close/>
                  <a:moveTo>
                    <a:pt x="29" y="11"/>
                  </a:moveTo>
                  <a:cubicBezTo>
                    <a:pt x="31" y="20"/>
                    <a:pt x="34" y="41"/>
                    <a:pt x="29" y="69"/>
                  </a:cubicBezTo>
                  <a:cubicBezTo>
                    <a:pt x="37" y="61"/>
                    <a:pt x="54" y="37"/>
                    <a:pt x="29" y="1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7"/>
            <p:cNvSpPr>
              <a:spLocks noEditPoints="1"/>
            </p:cNvSpPr>
            <p:nvPr/>
          </p:nvSpPr>
          <p:spPr bwMode="auto">
            <a:xfrm>
              <a:off x="8701088" y="2219325"/>
              <a:ext cx="371475" cy="260350"/>
            </a:xfrm>
            <a:custGeom>
              <a:avLst/>
              <a:gdLst>
                <a:gd name="T0" fmla="*/ 58 w 117"/>
                <a:gd name="T1" fmla="*/ 2 h 82"/>
                <a:gd name="T2" fmla="*/ 58 w 117"/>
                <a:gd name="T3" fmla="*/ 80 h 82"/>
                <a:gd name="T4" fmla="*/ 58 w 117"/>
                <a:gd name="T5" fmla="*/ 2 h 82"/>
                <a:gd name="T6" fmla="*/ 59 w 117"/>
                <a:gd name="T7" fmla="*/ 72 h 82"/>
                <a:gd name="T8" fmla="*/ 59 w 117"/>
                <a:gd name="T9" fmla="*/ 10 h 82"/>
                <a:gd name="T10" fmla="*/ 59 w 117"/>
                <a:gd name="T11" fmla="*/ 72 h 82"/>
                <a:gd name="T12" fmla="*/ 55 w 117"/>
                <a:gd name="T13" fmla="*/ 13 h 82"/>
                <a:gd name="T14" fmla="*/ 57 w 117"/>
                <a:gd name="T15" fmla="*/ 73 h 82"/>
                <a:gd name="T16" fmla="*/ 53 w 117"/>
                <a:gd name="T17" fmla="*/ 38 h 82"/>
                <a:gd name="T18" fmla="*/ 55 w 117"/>
                <a:gd name="T19" fmla="*/ 13 h 82"/>
                <a:gd name="T20" fmla="*/ 59 w 117"/>
                <a:gd name="T21" fmla="*/ 0 h 82"/>
                <a:gd name="T22" fmla="*/ 58 w 117"/>
                <a:gd name="T23" fmla="*/ 1 h 82"/>
                <a:gd name="T24" fmla="*/ 31 w 117"/>
                <a:gd name="T25" fmla="*/ 39 h 82"/>
                <a:gd name="T26" fmla="*/ 57 w 117"/>
                <a:gd name="T27" fmla="*/ 81 h 82"/>
                <a:gd name="T28" fmla="*/ 58 w 117"/>
                <a:gd name="T29" fmla="*/ 82 h 82"/>
                <a:gd name="T30" fmla="*/ 58 w 117"/>
                <a:gd name="T31" fmla="*/ 81 h 82"/>
                <a:gd name="T32" fmla="*/ 85 w 117"/>
                <a:gd name="T33" fmla="*/ 45 h 82"/>
                <a:gd name="T34" fmla="*/ 59 w 117"/>
                <a:gd name="T35" fmla="*/ 1 h 82"/>
                <a:gd name="T36" fmla="*/ 59 w 117"/>
                <a:gd name="T37" fmla="*/ 0 h 82"/>
                <a:gd name="T38" fmla="*/ 61 w 117"/>
                <a:gd name="T39" fmla="*/ 69 h 82"/>
                <a:gd name="T40" fmla="*/ 61 w 117"/>
                <a:gd name="T41" fmla="*/ 13 h 82"/>
                <a:gd name="T42" fmla="*/ 61 w 117"/>
                <a:gd name="T43" fmla="*/ 69 h 82"/>
                <a:gd name="T44" fmla="*/ 56 w 117"/>
                <a:gd name="T45" fmla="*/ 70 h 82"/>
                <a:gd name="T46" fmla="*/ 54 w 117"/>
                <a:gd name="T47" fmla="*/ 17 h 82"/>
                <a:gd name="T48" fmla="*/ 52 w 117"/>
                <a:gd name="T49" fmla="*/ 38 h 82"/>
                <a:gd name="T50" fmla="*/ 56 w 117"/>
                <a:gd name="T51" fmla="*/ 7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2">
                  <a:moveTo>
                    <a:pt x="58" y="2"/>
                  </a:moveTo>
                  <a:cubicBezTo>
                    <a:pt x="117" y="48"/>
                    <a:pt x="58" y="80"/>
                    <a:pt x="58" y="80"/>
                  </a:cubicBezTo>
                  <a:cubicBezTo>
                    <a:pt x="0" y="37"/>
                    <a:pt x="58" y="2"/>
                    <a:pt x="58" y="2"/>
                  </a:cubicBezTo>
                  <a:moveTo>
                    <a:pt x="59" y="72"/>
                  </a:moveTo>
                  <a:cubicBezTo>
                    <a:pt x="66" y="65"/>
                    <a:pt x="87" y="38"/>
                    <a:pt x="59" y="10"/>
                  </a:cubicBezTo>
                  <a:cubicBezTo>
                    <a:pt x="62" y="19"/>
                    <a:pt x="65" y="41"/>
                    <a:pt x="59" y="72"/>
                  </a:cubicBezTo>
                  <a:moveTo>
                    <a:pt x="55" y="13"/>
                  </a:moveTo>
                  <a:cubicBezTo>
                    <a:pt x="48" y="22"/>
                    <a:pt x="31" y="49"/>
                    <a:pt x="57" y="73"/>
                  </a:cubicBezTo>
                  <a:cubicBezTo>
                    <a:pt x="56" y="67"/>
                    <a:pt x="53" y="55"/>
                    <a:pt x="53" y="38"/>
                  </a:cubicBezTo>
                  <a:cubicBezTo>
                    <a:pt x="53" y="27"/>
                    <a:pt x="54" y="18"/>
                    <a:pt x="55" y="13"/>
                  </a:cubicBezTo>
                  <a:moveTo>
                    <a:pt x="59" y="0"/>
                  </a:moveTo>
                  <a:cubicBezTo>
                    <a:pt x="58" y="1"/>
                    <a:pt x="58" y="1"/>
                    <a:pt x="58" y="1"/>
                  </a:cubicBezTo>
                  <a:cubicBezTo>
                    <a:pt x="57" y="1"/>
                    <a:pt x="32" y="16"/>
                    <a:pt x="31" y="39"/>
                  </a:cubicBezTo>
                  <a:cubicBezTo>
                    <a:pt x="31" y="54"/>
                    <a:pt x="39" y="68"/>
                    <a:pt x="57" y="81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59" y="81"/>
                    <a:pt x="83" y="67"/>
                    <a:pt x="85" y="45"/>
                  </a:cubicBezTo>
                  <a:cubicBezTo>
                    <a:pt x="86" y="30"/>
                    <a:pt x="78" y="16"/>
                    <a:pt x="59" y="1"/>
                  </a:cubicBezTo>
                  <a:cubicBezTo>
                    <a:pt x="59" y="0"/>
                    <a:pt x="59" y="0"/>
                    <a:pt x="59" y="0"/>
                  </a:cubicBezTo>
                  <a:close/>
                  <a:moveTo>
                    <a:pt x="61" y="69"/>
                  </a:moveTo>
                  <a:cubicBezTo>
                    <a:pt x="65" y="42"/>
                    <a:pt x="63" y="23"/>
                    <a:pt x="61" y="13"/>
                  </a:cubicBezTo>
                  <a:cubicBezTo>
                    <a:pt x="82" y="37"/>
                    <a:pt x="69" y="59"/>
                    <a:pt x="61" y="69"/>
                  </a:cubicBezTo>
                  <a:close/>
                  <a:moveTo>
                    <a:pt x="56" y="70"/>
                  </a:moveTo>
                  <a:cubicBezTo>
                    <a:pt x="37" y="50"/>
                    <a:pt x="46" y="28"/>
                    <a:pt x="54" y="17"/>
                  </a:cubicBezTo>
                  <a:cubicBezTo>
                    <a:pt x="52" y="23"/>
                    <a:pt x="52" y="30"/>
                    <a:pt x="52" y="38"/>
                  </a:cubicBezTo>
                  <a:cubicBezTo>
                    <a:pt x="52" y="52"/>
                    <a:pt x="54" y="63"/>
                    <a:pt x="56" y="7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8"/>
            <p:cNvSpPr>
              <a:spLocks noEditPoints="1"/>
            </p:cNvSpPr>
            <p:nvPr/>
          </p:nvSpPr>
          <p:spPr bwMode="auto">
            <a:xfrm>
              <a:off x="8659813" y="1257300"/>
              <a:ext cx="450850" cy="977900"/>
            </a:xfrm>
            <a:custGeom>
              <a:avLst/>
              <a:gdLst>
                <a:gd name="T0" fmla="*/ 54 w 142"/>
                <a:gd name="T1" fmla="*/ 301 h 308"/>
                <a:gd name="T2" fmla="*/ 18 w 142"/>
                <a:gd name="T3" fmla="*/ 255 h 308"/>
                <a:gd name="T4" fmla="*/ 52 w 142"/>
                <a:gd name="T5" fmla="*/ 191 h 308"/>
                <a:gd name="T6" fmla="*/ 47 w 142"/>
                <a:gd name="T7" fmla="*/ 180 h 308"/>
                <a:gd name="T8" fmla="*/ 37 w 142"/>
                <a:gd name="T9" fmla="*/ 110 h 308"/>
                <a:gd name="T10" fmla="*/ 70 w 142"/>
                <a:gd name="T11" fmla="*/ 0 h 308"/>
                <a:gd name="T12" fmla="*/ 71 w 142"/>
                <a:gd name="T13" fmla="*/ 1 h 308"/>
                <a:gd name="T14" fmla="*/ 126 w 142"/>
                <a:gd name="T15" fmla="*/ 79 h 308"/>
                <a:gd name="T16" fmla="*/ 97 w 142"/>
                <a:gd name="T17" fmla="*/ 120 h 308"/>
                <a:gd name="T18" fmla="*/ 89 w 142"/>
                <a:gd name="T19" fmla="*/ 190 h 308"/>
                <a:gd name="T20" fmla="*/ 97 w 142"/>
                <a:gd name="T21" fmla="*/ 201 h 308"/>
                <a:gd name="T22" fmla="*/ 93 w 142"/>
                <a:gd name="T23" fmla="*/ 287 h 308"/>
                <a:gd name="T24" fmla="*/ 73 w 142"/>
                <a:gd name="T25" fmla="*/ 308 h 308"/>
                <a:gd name="T26" fmla="*/ 72 w 142"/>
                <a:gd name="T27" fmla="*/ 274 h 308"/>
                <a:gd name="T28" fmla="*/ 72 w 142"/>
                <a:gd name="T29" fmla="*/ 305 h 308"/>
                <a:gd name="T30" fmla="*/ 72 w 142"/>
                <a:gd name="T31" fmla="*/ 274 h 308"/>
                <a:gd name="T32" fmla="*/ 51 w 142"/>
                <a:gd name="T33" fmla="*/ 203 h 308"/>
                <a:gd name="T34" fmla="*/ 63 w 142"/>
                <a:gd name="T35" fmla="*/ 262 h 308"/>
                <a:gd name="T36" fmla="*/ 58 w 142"/>
                <a:gd name="T37" fmla="*/ 195 h 308"/>
                <a:gd name="T38" fmla="*/ 80 w 142"/>
                <a:gd name="T39" fmla="*/ 262 h 308"/>
                <a:gd name="T40" fmla="*/ 91 w 142"/>
                <a:gd name="T41" fmla="*/ 203 h 308"/>
                <a:gd name="T42" fmla="*/ 85 w 142"/>
                <a:gd name="T43" fmla="*/ 196 h 308"/>
                <a:gd name="T44" fmla="*/ 80 w 142"/>
                <a:gd name="T45" fmla="*/ 262 h 308"/>
                <a:gd name="T46" fmla="*/ 72 w 142"/>
                <a:gd name="T47" fmla="*/ 249 h 308"/>
                <a:gd name="T48" fmla="*/ 63 w 142"/>
                <a:gd name="T49" fmla="*/ 192 h 308"/>
                <a:gd name="T50" fmla="*/ 80 w 142"/>
                <a:gd name="T51" fmla="*/ 193 h 308"/>
                <a:gd name="T52" fmla="*/ 78 w 142"/>
                <a:gd name="T53" fmla="*/ 183 h 308"/>
                <a:gd name="T54" fmla="*/ 63 w 142"/>
                <a:gd name="T55" fmla="*/ 183 h 308"/>
                <a:gd name="T56" fmla="*/ 63 w 142"/>
                <a:gd name="T57" fmla="*/ 192 h 308"/>
                <a:gd name="T58" fmla="*/ 86 w 142"/>
                <a:gd name="T59" fmla="*/ 186 h 308"/>
                <a:gd name="T60" fmla="*/ 91 w 142"/>
                <a:gd name="T61" fmla="*/ 128 h 308"/>
                <a:gd name="T62" fmla="*/ 52 w 142"/>
                <a:gd name="T63" fmla="*/ 179 h 308"/>
                <a:gd name="T64" fmla="*/ 51 w 142"/>
                <a:gd name="T65" fmla="*/ 130 h 308"/>
                <a:gd name="T66" fmla="*/ 71 w 142"/>
                <a:gd name="T67" fmla="*/ 143 h 308"/>
                <a:gd name="T68" fmla="*/ 72 w 142"/>
                <a:gd name="T69" fmla="*/ 100 h 308"/>
                <a:gd name="T70" fmla="*/ 65 w 142"/>
                <a:gd name="T71" fmla="*/ 8 h 308"/>
                <a:gd name="T72" fmla="*/ 52 w 142"/>
                <a:gd name="T73" fmla="*/ 107 h 308"/>
                <a:gd name="T74" fmla="*/ 64 w 142"/>
                <a:gd name="T75" fmla="*/ 90 h 308"/>
                <a:gd name="T76" fmla="*/ 65 w 142"/>
                <a:gd name="T77" fmla="*/ 8 h 308"/>
                <a:gd name="T78" fmla="*/ 90 w 142"/>
                <a:gd name="T79" fmla="*/ 106 h 308"/>
                <a:gd name="T80" fmla="*/ 77 w 142"/>
                <a:gd name="T81" fmla="*/ 8 h 308"/>
                <a:gd name="T82" fmla="*/ 80 w 142"/>
                <a:gd name="T83" fmla="*/ 90 h 308"/>
                <a:gd name="T84" fmla="*/ 66 w 142"/>
                <a:gd name="T85" fmla="*/ 68 h 308"/>
                <a:gd name="T86" fmla="*/ 78 w 142"/>
                <a:gd name="T87" fmla="*/ 6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" h="308">
                  <a:moveTo>
                    <a:pt x="70" y="308"/>
                  </a:moveTo>
                  <a:cubicBezTo>
                    <a:pt x="63" y="307"/>
                    <a:pt x="57" y="305"/>
                    <a:pt x="54" y="301"/>
                  </a:cubicBezTo>
                  <a:cubicBezTo>
                    <a:pt x="51" y="297"/>
                    <a:pt x="49" y="293"/>
                    <a:pt x="50" y="288"/>
                  </a:cubicBezTo>
                  <a:cubicBezTo>
                    <a:pt x="30" y="276"/>
                    <a:pt x="20" y="266"/>
                    <a:pt x="18" y="255"/>
                  </a:cubicBezTo>
                  <a:cubicBezTo>
                    <a:pt x="15" y="239"/>
                    <a:pt x="28" y="223"/>
                    <a:pt x="45" y="201"/>
                  </a:cubicBezTo>
                  <a:cubicBezTo>
                    <a:pt x="47" y="198"/>
                    <a:pt x="50" y="195"/>
                    <a:pt x="52" y="191"/>
                  </a:cubicBezTo>
                  <a:cubicBezTo>
                    <a:pt x="54" y="189"/>
                    <a:pt x="54" y="189"/>
                    <a:pt x="54" y="189"/>
                  </a:cubicBezTo>
                  <a:cubicBezTo>
                    <a:pt x="51" y="186"/>
                    <a:pt x="49" y="183"/>
                    <a:pt x="47" y="180"/>
                  </a:cubicBezTo>
                  <a:cubicBezTo>
                    <a:pt x="35" y="164"/>
                    <a:pt x="35" y="145"/>
                    <a:pt x="45" y="121"/>
                  </a:cubicBezTo>
                  <a:cubicBezTo>
                    <a:pt x="43" y="118"/>
                    <a:pt x="40" y="114"/>
                    <a:pt x="37" y="110"/>
                  </a:cubicBezTo>
                  <a:cubicBezTo>
                    <a:pt x="28" y="100"/>
                    <a:pt x="20" y="89"/>
                    <a:pt x="16" y="79"/>
                  </a:cubicBezTo>
                  <a:cubicBezTo>
                    <a:pt x="0" y="34"/>
                    <a:pt x="70" y="1"/>
                    <a:pt x="70" y="0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1"/>
                    <a:pt x="142" y="34"/>
                    <a:pt x="126" y="79"/>
                  </a:cubicBezTo>
                  <a:cubicBezTo>
                    <a:pt x="122" y="89"/>
                    <a:pt x="114" y="100"/>
                    <a:pt x="105" y="110"/>
                  </a:cubicBezTo>
                  <a:cubicBezTo>
                    <a:pt x="103" y="114"/>
                    <a:pt x="100" y="117"/>
                    <a:pt x="97" y="120"/>
                  </a:cubicBezTo>
                  <a:cubicBezTo>
                    <a:pt x="108" y="144"/>
                    <a:pt x="108" y="163"/>
                    <a:pt x="97" y="180"/>
                  </a:cubicBezTo>
                  <a:cubicBezTo>
                    <a:pt x="94" y="184"/>
                    <a:pt x="91" y="187"/>
                    <a:pt x="89" y="190"/>
                  </a:cubicBezTo>
                  <a:cubicBezTo>
                    <a:pt x="89" y="191"/>
                    <a:pt x="89" y="191"/>
                    <a:pt x="89" y="191"/>
                  </a:cubicBezTo>
                  <a:cubicBezTo>
                    <a:pt x="92" y="195"/>
                    <a:pt x="95" y="198"/>
                    <a:pt x="97" y="201"/>
                  </a:cubicBezTo>
                  <a:cubicBezTo>
                    <a:pt x="114" y="223"/>
                    <a:pt x="126" y="239"/>
                    <a:pt x="124" y="255"/>
                  </a:cubicBezTo>
                  <a:cubicBezTo>
                    <a:pt x="121" y="266"/>
                    <a:pt x="112" y="276"/>
                    <a:pt x="93" y="287"/>
                  </a:cubicBezTo>
                  <a:cubicBezTo>
                    <a:pt x="93" y="292"/>
                    <a:pt x="92" y="297"/>
                    <a:pt x="89" y="300"/>
                  </a:cubicBezTo>
                  <a:cubicBezTo>
                    <a:pt x="85" y="305"/>
                    <a:pt x="80" y="307"/>
                    <a:pt x="73" y="308"/>
                  </a:cubicBezTo>
                  <a:cubicBezTo>
                    <a:pt x="70" y="308"/>
                    <a:pt x="70" y="308"/>
                    <a:pt x="70" y="308"/>
                  </a:cubicBezTo>
                  <a:close/>
                  <a:moveTo>
                    <a:pt x="72" y="274"/>
                  </a:moveTo>
                  <a:cubicBezTo>
                    <a:pt x="66" y="284"/>
                    <a:pt x="64" y="292"/>
                    <a:pt x="66" y="298"/>
                  </a:cubicBezTo>
                  <a:cubicBezTo>
                    <a:pt x="68" y="303"/>
                    <a:pt x="72" y="305"/>
                    <a:pt x="72" y="305"/>
                  </a:cubicBezTo>
                  <a:cubicBezTo>
                    <a:pt x="72" y="305"/>
                    <a:pt x="76" y="303"/>
                    <a:pt x="78" y="297"/>
                  </a:cubicBezTo>
                  <a:cubicBezTo>
                    <a:pt x="80" y="291"/>
                    <a:pt x="78" y="283"/>
                    <a:pt x="72" y="274"/>
                  </a:cubicBezTo>
                  <a:close/>
                  <a:moveTo>
                    <a:pt x="57" y="194"/>
                  </a:moveTo>
                  <a:cubicBezTo>
                    <a:pt x="55" y="197"/>
                    <a:pt x="53" y="200"/>
                    <a:pt x="51" y="203"/>
                  </a:cubicBezTo>
                  <a:cubicBezTo>
                    <a:pt x="34" y="229"/>
                    <a:pt x="18" y="254"/>
                    <a:pt x="50" y="286"/>
                  </a:cubicBezTo>
                  <a:cubicBezTo>
                    <a:pt x="52" y="279"/>
                    <a:pt x="56" y="271"/>
                    <a:pt x="63" y="262"/>
                  </a:cubicBezTo>
                  <a:cubicBezTo>
                    <a:pt x="48" y="240"/>
                    <a:pt x="51" y="229"/>
                    <a:pt x="67" y="208"/>
                  </a:cubicBezTo>
                  <a:cubicBezTo>
                    <a:pt x="65" y="204"/>
                    <a:pt x="62" y="200"/>
                    <a:pt x="58" y="195"/>
                  </a:cubicBezTo>
                  <a:lnTo>
                    <a:pt x="57" y="194"/>
                  </a:lnTo>
                  <a:close/>
                  <a:moveTo>
                    <a:pt x="80" y="262"/>
                  </a:moveTo>
                  <a:cubicBezTo>
                    <a:pt x="87" y="271"/>
                    <a:pt x="91" y="279"/>
                    <a:pt x="92" y="285"/>
                  </a:cubicBezTo>
                  <a:cubicBezTo>
                    <a:pt x="123" y="253"/>
                    <a:pt x="108" y="229"/>
                    <a:pt x="91" y="203"/>
                  </a:cubicBezTo>
                  <a:cubicBezTo>
                    <a:pt x="89" y="200"/>
                    <a:pt x="87" y="198"/>
                    <a:pt x="86" y="195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81" y="201"/>
                    <a:pt x="79" y="205"/>
                    <a:pt x="76" y="208"/>
                  </a:cubicBezTo>
                  <a:cubicBezTo>
                    <a:pt x="93" y="229"/>
                    <a:pt x="96" y="240"/>
                    <a:pt x="80" y="262"/>
                  </a:cubicBezTo>
                  <a:close/>
                  <a:moveTo>
                    <a:pt x="72" y="215"/>
                  </a:moveTo>
                  <a:cubicBezTo>
                    <a:pt x="64" y="228"/>
                    <a:pt x="64" y="236"/>
                    <a:pt x="72" y="249"/>
                  </a:cubicBezTo>
                  <a:cubicBezTo>
                    <a:pt x="80" y="236"/>
                    <a:pt x="80" y="228"/>
                    <a:pt x="72" y="215"/>
                  </a:cubicBezTo>
                  <a:close/>
                  <a:moveTo>
                    <a:pt x="63" y="192"/>
                  </a:moveTo>
                  <a:cubicBezTo>
                    <a:pt x="66" y="196"/>
                    <a:pt x="69" y="200"/>
                    <a:pt x="72" y="203"/>
                  </a:cubicBezTo>
                  <a:cubicBezTo>
                    <a:pt x="74" y="200"/>
                    <a:pt x="77" y="196"/>
                    <a:pt x="80" y="193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80" y="185"/>
                    <a:pt x="78" y="183"/>
                  </a:cubicBezTo>
                  <a:cubicBezTo>
                    <a:pt x="75" y="175"/>
                    <a:pt x="72" y="169"/>
                    <a:pt x="71" y="162"/>
                  </a:cubicBezTo>
                  <a:cubicBezTo>
                    <a:pt x="70" y="169"/>
                    <a:pt x="67" y="175"/>
                    <a:pt x="63" y="183"/>
                  </a:cubicBezTo>
                  <a:cubicBezTo>
                    <a:pt x="62" y="185"/>
                    <a:pt x="61" y="187"/>
                    <a:pt x="60" y="189"/>
                  </a:cubicBezTo>
                  <a:lnTo>
                    <a:pt x="63" y="192"/>
                  </a:lnTo>
                  <a:close/>
                  <a:moveTo>
                    <a:pt x="91" y="128"/>
                  </a:moveTo>
                  <a:cubicBezTo>
                    <a:pt x="81" y="144"/>
                    <a:pt x="72" y="163"/>
                    <a:pt x="86" y="186"/>
                  </a:cubicBezTo>
                  <a:cubicBezTo>
                    <a:pt x="88" y="184"/>
                    <a:pt x="90" y="182"/>
                    <a:pt x="92" y="179"/>
                  </a:cubicBezTo>
                  <a:cubicBezTo>
                    <a:pt x="103" y="166"/>
                    <a:pt x="103" y="149"/>
                    <a:pt x="91" y="128"/>
                  </a:cubicBezTo>
                  <a:close/>
                  <a:moveTo>
                    <a:pt x="51" y="130"/>
                  </a:moveTo>
                  <a:cubicBezTo>
                    <a:pt x="41" y="150"/>
                    <a:pt x="41" y="166"/>
                    <a:pt x="52" y="179"/>
                  </a:cubicBezTo>
                  <a:cubicBezTo>
                    <a:pt x="54" y="181"/>
                    <a:pt x="55" y="183"/>
                    <a:pt x="56" y="185"/>
                  </a:cubicBezTo>
                  <a:cubicBezTo>
                    <a:pt x="70" y="163"/>
                    <a:pt x="61" y="144"/>
                    <a:pt x="51" y="130"/>
                  </a:cubicBezTo>
                  <a:close/>
                  <a:moveTo>
                    <a:pt x="59" y="117"/>
                  </a:moveTo>
                  <a:cubicBezTo>
                    <a:pt x="64" y="124"/>
                    <a:pt x="69" y="133"/>
                    <a:pt x="71" y="143"/>
                  </a:cubicBezTo>
                  <a:cubicBezTo>
                    <a:pt x="73" y="132"/>
                    <a:pt x="78" y="123"/>
                    <a:pt x="83" y="116"/>
                  </a:cubicBezTo>
                  <a:cubicBezTo>
                    <a:pt x="80" y="111"/>
                    <a:pt x="76" y="106"/>
                    <a:pt x="72" y="100"/>
                  </a:cubicBezTo>
                  <a:cubicBezTo>
                    <a:pt x="67" y="106"/>
                    <a:pt x="63" y="112"/>
                    <a:pt x="59" y="117"/>
                  </a:cubicBezTo>
                  <a:close/>
                  <a:moveTo>
                    <a:pt x="65" y="8"/>
                  </a:moveTo>
                  <a:cubicBezTo>
                    <a:pt x="50" y="17"/>
                    <a:pt x="23" y="40"/>
                    <a:pt x="34" y="75"/>
                  </a:cubicBezTo>
                  <a:cubicBezTo>
                    <a:pt x="38" y="87"/>
                    <a:pt x="45" y="97"/>
                    <a:pt x="52" y="107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6" y="101"/>
                    <a:pt x="60" y="95"/>
                    <a:pt x="64" y="90"/>
                  </a:cubicBezTo>
                  <a:cubicBezTo>
                    <a:pt x="56" y="80"/>
                    <a:pt x="49" y="71"/>
                    <a:pt x="46" y="65"/>
                  </a:cubicBezTo>
                  <a:cubicBezTo>
                    <a:pt x="38" y="44"/>
                    <a:pt x="55" y="20"/>
                    <a:pt x="65" y="8"/>
                  </a:cubicBezTo>
                  <a:close/>
                  <a:moveTo>
                    <a:pt x="80" y="90"/>
                  </a:moveTo>
                  <a:cubicBezTo>
                    <a:pt x="83" y="94"/>
                    <a:pt x="87" y="100"/>
                    <a:pt x="90" y="106"/>
                  </a:cubicBezTo>
                  <a:cubicBezTo>
                    <a:pt x="97" y="96"/>
                    <a:pt x="104" y="86"/>
                    <a:pt x="107" y="75"/>
                  </a:cubicBezTo>
                  <a:cubicBezTo>
                    <a:pt x="119" y="40"/>
                    <a:pt x="92" y="18"/>
                    <a:pt x="77" y="8"/>
                  </a:cubicBezTo>
                  <a:cubicBezTo>
                    <a:pt x="88" y="20"/>
                    <a:pt x="106" y="44"/>
                    <a:pt x="97" y="65"/>
                  </a:cubicBezTo>
                  <a:cubicBezTo>
                    <a:pt x="94" y="71"/>
                    <a:pt x="87" y="80"/>
                    <a:pt x="80" y="90"/>
                  </a:cubicBezTo>
                  <a:close/>
                  <a:moveTo>
                    <a:pt x="71" y="7"/>
                  </a:moveTo>
                  <a:cubicBezTo>
                    <a:pt x="66" y="16"/>
                    <a:pt x="54" y="45"/>
                    <a:pt x="66" y="68"/>
                  </a:cubicBezTo>
                  <a:cubicBezTo>
                    <a:pt x="67" y="71"/>
                    <a:pt x="69" y="74"/>
                    <a:pt x="72" y="78"/>
                  </a:cubicBezTo>
                  <a:cubicBezTo>
                    <a:pt x="74" y="74"/>
                    <a:pt x="76" y="71"/>
                    <a:pt x="78" y="68"/>
                  </a:cubicBezTo>
                  <a:cubicBezTo>
                    <a:pt x="90" y="44"/>
                    <a:pt x="76" y="16"/>
                    <a:pt x="71" y="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9"/>
            <p:cNvSpPr>
              <a:spLocks noEditPoints="1"/>
            </p:cNvSpPr>
            <p:nvPr/>
          </p:nvSpPr>
          <p:spPr bwMode="auto">
            <a:xfrm>
              <a:off x="8650288" y="1257300"/>
              <a:ext cx="466725" cy="977900"/>
            </a:xfrm>
            <a:custGeom>
              <a:avLst/>
              <a:gdLst>
                <a:gd name="T0" fmla="*/ 100 w 147"/>
                <a:gd name="T1" fmla="*/ 120 h 308"/>
                <a:gd name="T2" fmla="*/ 92 w 147"/>
                <a:gd name="T3" fmla="*/ 191 h 308"/>
                <a:gd name="T4" fmla="*/ 73 w 147"/>
                <a:gd name="T5" fmla="*/ 307 h 308"/>
                <a:gd name="T6" fmla="*/ 57 w 147"/>
                <a:gd name="T7" fmla="*/ 189 h 308"/>
                <a:gd name="T8" fmla="*/ 19 w 147"/>
                <a:gd name="T9" fmla="*/ 79 h 308"/>
                <a:gd name="T10" fmla="*/ 74 w 147"/>
                <a:gd name="T11" fmla="*/ 1 h 308"/>
                <a:gd name="T12" fmla="*/ 74 w 147"/>
                <a:gd name="T13" fmla="*/ 6 h 308"/>
                <a:gd name="T14" fmla="*/ 71 w 147"/>
                <a:gd name="T15" fmla="*/ 6 h 308"/>
                <a:gd name="T16" fmla="*/ 67 w 147"/>
                <a:gd name="T17" fmla="*/ 90 h 308"/>
                <a:gd name="T18" fmla="*/ 93 w 147"/>
                <a:gd name="T19" fmla="*/ 107 h 308"/>
                <a:gd name="T20" fmla="*/ 100 w 147"/>
                <a:gd name="T21" fmla="*/ 65 h 308"/>
                <a:gd name="T22" fmla="*/ 74 w 147"/>
                <a:gd name="T23" fmla="*/ 146 h 308"/>
                <a:gd name="T24" fmla="*/ 62 w 147"/>
                <a:gd name="T25" fmla="*/ 117 h 308"/>
                <a:gd name="T26" fmla="*/ 95 w 147"/>
                <a:gd name="T27" fmla="*/ 180 h 308"/>
                <a:gd name="T28" fmla="*/ 60 w 147"/>
                <a:gd name="T29" fmla="*/ 186 h 308"/>
                <a:gd name="T30" fmla="*/ 60 w 147"/>
                <a:gd name="T31" fmla="*/ 186 h 308"/>
                <a:gd name="T32" fmla="*/ 82 w 147"/>
                <a:gd name="T33" fmla="*/ 182 h 308"/>
                <a:gd name="T34" fmla="*/ 62 w 147"/>
                <a:gd name="T35" fmla="*/ 189 h 308"/>
                <a:gd name="T36" fmla="*/ 67 w 147"/>
                <a:gd name="T37" fmla="*/ 262 h 308"/>
                <a:gd name="T38" fmla="*/ 53 w 147"/>
                <a:gd name="T39" fmla="*/ 287 h 308"/>
                <a:gd name="T40" fmla="*/ 79 w 147"/>
                <a:gd name="T41" fmla="*/ 208 h 308"/>
                <a:gd name="T42" fmla="*/ 75 w 147"/>
                <a:gd name="T43" fmla="*/ 250 h 308"/>
                <a:gd name="T44" fmla="*/ 75 w 147"/>
                <a:gd name="T45" fmla="*/ 305 h 308"/>
                <a:gd name="T46" fmla="*/ 75 w 147"/>
                <a:gd name="T47" fmla="*/ 305 h 308"/>
                <a:gd name="T48" fmla="*/ 18 w 147"/>
                <a:gd name="T49" fmla="*/ 79 h 308"/>
                <a:gd name="T50" fmla="*/ 49 w 147"/>
                <a:gd name="T51" fmla="*/ 180 h 308"/>
                <a:gd name="T52" fmla="*/ 55 w 147"/>
                <a:gd name="T53" fmla="*/ 191 h 308"/>
                <a:gd name="T54" fmla="*/ 52 w 147"/>
                <a:gd name="T55" fmla="*/ 288 h 308"/>
                <a:gd name="T56" fmla="*/ 76 w 147"/>
                <a:gd name="T57" fmla="*/ 308 h 308"/>
                <a:gd name="T58" fmla="*/ 127 w 147"/>
                <a:gd name="T59" fmla="*/ 255 h 308"/>
                <a:gd name="T60" fmla="*/ 93 w 147"/>
                <a:gd name="T61" fmla="*/ 190 h 308"/>
                <a:gd name="T62" fmla="*/ 108 w 147"/>
                <a:gd name="T63" fmla="*/ 111 h 308"/>
                <a:gd name="T64" fmla="*/ 74 w 147"/>
                <a:gd name="T65" fmla="*/ 0 h 308"/>
                <a:gd name="T66" fmla="*/ 74 w 147"/>
                <a:gd name="T67" fmla="*/ 0 h 308"/>
                <a:gd name="T68" fmla="*/ 69 w 147"/>
                <a:gd name="T69" fmla="*/ 68 h 308"/>
                <a:gd name="T70" fmla="*/ 75 w 147"/>
                <a:gd name="T71" fmla="*/ 77 h 308"/>
                <a:gd name="T72" fmla="*/ 38 w 147"/>
                <a:gd name="T73" fmla="*/ 75 h 308"/>
                <a:gd name="T74" fmla="*/ 66 w 147"/>
                <a:gd name="T75" fmla="*/ 90 h 308"/>
                <a:gd name="T76" fmla="*/ 101 w 147"/>
                <a:gd name="T77" fmla="*/ 65 h 308"/>
                <a:gd name="T78" fmla="*/ 93 w 147"/>
                <a:gd name="T79" fmla="*/ 105 h 308"/>
                <a:gd name="T80" fmla="*/ 75 w 147"/>
                <a:gd name="T81" fmla="*/ 100 h 308"/>
                <a:gd name="T82" fmla="*/ 63 w 147"/>
                <a:gd name="T83" fmla="*/ 117 h 308"/>
                <a:gd name="T84" fmla="*/ 94 w 147"/>
                <a:gd name="T85" fmla="*/ 179 h 308"/>
                <a:gd name="T86" fmla="*/ 55 w 147"/>
                <a:gd name="T87" fmla="*/ 179 h 308"/>
                <a:gd name="T88" fmla="*/ 63 w 147"/>
                <a:gd name="T89" fmla="*/ 189 h 308"/>
                <a:gd name="T90" fmla="*/ 81 w 147"/>
                <a:gd name="T91" fmla="*/ 183 h 308"/>
                <a:gd name="T92" fmla="*/ 75 w 147"/>
                <a:gd name="T93" fmla="*/ 202 h 308"/>
                <a:gd name="T94" fmla="*/ 53 w 147"/>
                <a:gd name="T95" fmla="*/ 285 h 308"/>
                <a:gd name="T96" fmla="*/ 61 w 147"/>
                <a:gd name="T97" fmla="*/ 196 h 308"/>
                <a:gd name="T98" fmla="*/ 53 w 147"/>
                <a:gd name="T99" fmla="*/ 285 h 308"/>
                <a:gd name="T100" fmla="*/ 89 w 147"/>
                <a:gd name="T101" fmla="*/ 196 h 308"/>
                <a:gd name="T102" fmla="*/ 84 w 147"/>
                <a:gd name="T103" fmla="*/ 262 h 308"/>
                <a:gd name="T104" fmla="*/ 75 w 147"/>
                <a:gd name="T105" fmla="*/ 216 h 308"/>
                <a:gd name="T106" fmla="*/ 69 w 147"/>
                <a:gd name="T107" fmla="*/ 297 h 308"/>
                <a:gd name="T108" fmla="*/ 75 w 147"/>
                <a:gd name="T109" fmla="*/ 304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8">
                  <a:moveTo>
                    <a:pt x="74" y="1"/>
                  </a:moveTo>
                  <a:cubicBezTo>
                    <a:pt x="74" y="1"/>
                    <a:pt x="145" y="34"/>
                    <a:pt x="128" y="79"/>
                  </a:cubicBezTo>
                  <a:cubicBezTo>
                    <a:pt x="124" y="92"/>
                    <a:pt x="111" y="106"/>
                    <a:pt x="100" y="120"/>
                  </a:cubicBezTo>
                  <a:cubicBezTo>
                    <a:pt x="109" y="139"/>
                    <a:pt x="113" y="160"/>
                    <a:pt x="99" y="179"/>
                  </a:cubicBezTo>
                  <a:cubicBezTo>
                    <a:pt x="96" y="183"/>
                    <a:pt x="94" y="187"/>
                    <a:pt x="91" y="190"/>
                  </a:cubicBezTo>
                  <a:cubicBezTo>
                    <a:pt x="92" y="191"/>
                    <a:pt x="92" y="191"/>
                    <a:pt x="92" y="191"/>
                  </a:cubicBezTo>
                  <a:cubicBezTo>
                    <a:pt x="126" y="236"/>
                    <a:pt x="147" y="256"/>
                    <a:pt x="95" y="287"/>
                  </a:cubicBezTo>
                  <a:cubicBezTo>
                    <a:pt x="97" y="300"/>
                    <a:pt x="86" y="306"/>
                    <a:pt x="76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62" y="307"/>
                    <a:pt x="52" y="300"/>
                    <a:pt x="53" y="288"/>
                  </a:cubicBezTo>
                  <a:cubicBezTo>
                    <a:pt x="0" y="256"/>
                    <a:pt x="22" y="236"/>
                    <a:pt x="56" y="191"/>
                  </a:cubicBezTo>
                  <a:cubicBezTo>
                    <a:pt x="56" y="191"/>
                    <a:pt x="57" y="190"/>
                    <a:pt x="57" y="189"/>
                  </a:cubicBezTo>
                  <a:cubicBezTo>
                    <a:pt x="55" y="186"/>
                    <a:pt x="53" y="183"/>
                    <a:pt x="50" y="179"/>
                  </a:cubicBezTo>
                  <a:cubicBezTo>
                    <a:pt x="37" y="161"/>
                    <a:pt x="40" y="140"/>
                    <a:pt x="49" y="121"/>
                  </a:cubicBezTo>
                  <a:cubicBezTo>
                    <a:pt x="38" y="107"/>
                    <a:pt x="24" y="93"/>
                    <a:pt x="19" y="79"/>
                  </a:cubicBezTo>
                  <a:cubicBezTo>
                    <a:pt x="3" y="34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5" y="79"/>
                  </a:moveTo>
                  <a:cubicBezTo>
                    <a:pt x="77" y="75"/>
                    <a:pt x="79" y="71"/>
                    <a:pt x="81" y="68"/>
                  </a:cubicBezTo>
                  <a:cubicBezTo>
                    <a:pt x="94" y="43"/>
                    <a:pt x="78" y="13"/>
                    <a:pt x="74" y="6"/>
                  </a:cubicBezTo>
                  <a:cubicBezTo>
                    <a:pt x="69" y="15"/>
                    <a:pt x="56" y="44"/>
                    <a:pt x="68" y="68"/>
                  </a:cubicBezTo>
                  <a:cubicBezTo>
                    <a:pt x="70" y="71"/>
                    <a:pt x="72" y="75"/>
                    <a:pt x="75" y="79"/>
                  </a:cubicBezTo>
                  <a:moveTo>
                    <a:pt x="71" y="6"/>
                  </a:moveTo>
                  <a:cubicBezTo>
                    <a:pt x="57" y="14"/>
                    <a:pt x="25" y="37"/>
                    <a:pt x="37" y="75"/>
                  </a:cubicBezTo>
                  <a:cubicBezTo>
                    <a:pt x="41" y="87"/>
                    <a:pt x="48" y="98"/>
                    <a:pt x="56" y="108"/>
                  </a:cubicBezTo>
                  <a:cubicBezTo>
                    <a:pt x="59" y="102"/>
                    <a:pt x="64" y="96"/>
                    <a:pt x="67" y="90"/>
                  </a:cubicBezTo>
                  <a:cubicBezTo>
                    <a:pt x="59" y="80"/>
                    <a:pt x="52" y="71"/>
                    <a:pt x="50" y="65"/>
                  </a:cubicBezTo>
                  <a:cubicBezTo>
                    <a:pt x="41" y="42"/>
                    <a:pt x="62" y="15"/>
                    <a:pt x="71" y="6"/>
                  </a:cubicBezTo>
                  <a:moveTo>
                    <a:pt x="93" y="107"/>
                  </a:moveTo>
                  <a:cubicBezTo>
                    <a:pt x="100" y="97"/>
                    <a:pt x="107" y="87"/>
                    <a:pt x="111" y="75"/>
                  </a:cubicBezTo>
                  <a:cubicBezTo>
                    <a:pt x="123" y="37"/>
                    <a:pt x="91" y="14"/>
                    <a:pt x="77" y="6"/>
                  </a:cubicBezTo>
                  <a:cubicBezTo>
                    <a:pt x="86" y="15"/>
                    <a:pt x="109" y="42"/>
                    <a:pt x="100" y="65"/>
                  </a:cubicBezTo>
                  <a:cubicBezTo>
                    <a:pt x="97" y="71"/>
                    <a:pt x="90" y="80"/>
                    <a:pt x="82" y="90"/>
                  </a:cubicBezTo>
                  <a:cubicBezTo>
                    <a:pt x="86" y="95"/>
                    <a:pt x="89" y="101"/>
                    <a:pt x="93" y="107"/>
                  </a:cubicBezTo>
                  <a:moveTo>
                    <a:pt x="74" y="146"/>
                  </a:moveTo>
                  <a:cubicBezTo>
                    <a:pt x="75" y="135"/>
                    <a:pt x="81" y="125"/>
                    <a:pt x="87" y="116"/>
                  </a:cubicBezTo>
                  <a:cubicBezTo>
                    <a:pt x="83" y="110"/>
                    <a:pt x="79" y="104"/>
                    <a:pt x="75" y="99"/>
                  </a:cubicBezTo>
                  <a:cubicBezTo>
                    <a:pt x="70" y="105"/>
                    <a:pt x="66" y="111"/>
                    <a:pt x="62" y="117"/>
                  </a:cubicBezTo>
                  <a:cubicBezTo>
                    <a:pt x="67" y="126"/>
                    <a:pt x="72" y="135"/>
                    <a:pt x="74" y="146"/>
                  </a:cubicBezTo>
                  <a:moveTo>
                    <a:pt x="89" y="187"/>
                  </a:moveTo>
                  <a:cubicBezTo>
                    <a:pt x="91" y="185"/>
                    <a:pt x="93" y="182"/>
                    <a:pt x="95" y="180"/>
                  </a:cubicBezTo>
                  <a:cubicBezTo>
                    <a:pt x="108" y="164"/>
                    <a:pt x="104" y="145"/>
                    <a:pt x="94" y="127"/>
                  </a:cubicBezTo>
                  <a:cubicBezTo>
                    <a:pt x="82" y="145"/>
                    <a:pt x="75" y="164"/>
                    <a:pt x="89" y="187"/>
                  </a:cubicBezTo>
                  <a:moveTo>
                    <a:pt x="60" y="186"/>
                  </a:moveTo>
                  <a:cubicBezTo>
                    <a:pt x="73" y="164"/>
                    <a:pt x="66" y="146"/>
                    <a:pt x="54" y="129"/>
                  </a:cubicBezTo>
                  <a:cubicBezTo>
                    <a:pt x="45" y="146"/>
                    <a:pt x="42" y="164"/>
                    <a:pt x="55" y="180"/>
                  </a:cubicBezTo>
                  <a:cubicBezTo>
                    <a:pt x="56" y="182"/>
                    <a:pt x="58" y="184"/>
                    <a:pt x="60" y="186"/>
                  </a:cubicBezTo>
                  <a:moveTo>
                    <a:pt x="75" y="204"/>
                  </a:moveTo>
                  <a:cubicBezTo>
                    <a:pt x="78" y="200"/>
                    <a:pt x="82" y="195"/>
                    <a:pt x="86" y="190"/>
                  </a:cubicBezTo>
                  <a:cubicBezTo>
                    <a:pt x="85" y="188"/>
                    <a:pt x="83" y="185"/>
                    <a:pt x="82" y="182"/>
                  </a:cubicBezTo>
                  <a:cubicBezTo>
                    <a:pt x="77" y="174"/>
                    <a:pt x="75" y="166"/>
                    <a:pt x="74" y="159"/>
                  </a:cubicBezTo>
                  <a:cubicBezTo>
                    <a:pt x="73" y="166"/>
                    <a:pt x="70" y="174"/>
                    <a:pt x="66" y="182"/>
                  </a:cubicBezTo>
                  <a:cubicBezTo>
                    <a:pt x="65" y="185"/>
                    <a:pt x="64" y="187"/>
                    <a:pt x="62" y="189"/>
                  </a:cubicBezTo>
                  <a:cubicBezTo>
                    <a:pt x="67" y="194"/>
                    <a:pt x="71" y="199"/>
                    <a:pt x="75" y="204"/>
                  </a:cubicBezTo>
                  <a:moveTo>
                    <a:pt x="53" y="287"/>
                  </a:moveTo>
                  <a:cubicBezTo>
                    <a:pt x="55" y="281"/>
                    <a:pt x="59" y="273"/>
                    <a:pt x="67" y="262"/>
                  </a:cubicBezTo>
                  <a:cubicBezTo>
                    <a:pt x="51" y="240"/>
                    <a:pt x="55" y="229"/>
                    <a:pt x="71" y="208"/>
                  </a:cubicBezTo>
                  <a:cubicBezTo>
                    <a:pt x="68" y="204"/>
                    <a:pt x="64" y="199"/>
                    <a:pt x="60" y="193"/>
                  </a:cubicBezTo>
                  <a:cubicBezTo>
                    <a:pt x="41" y="223"/>
                    <a:pt x="16" y="250"/>
                    <a:pt x="53" y="287"/>
                  </a:cubicBezTo>
                  <a:moveTo>
                    <a:pt x="95" y="286"/>
                  </a:moveTo>
                  <a:cubicBezTo>
                    <a:pt x="131" y="250"/>
                    <a:pt x="107" y="224"/>
                    <a:pt x="89" y="194"/>
                  </a:cubicBezTo>
                  <a:cubicBezTo>
                    <a:pt x="85" y="200"/>
                    <a:pt x="81" y="204"/>
                    <a:pt x="79" y="208"/>
                  </a:cubicBezTo>
                  <a:cubicBezTo>
                    <a:pt x="95" y="229"/>
                    <a:pt x="98" y="240"/>
                    <a:pt x="83" y="262"/>
                  </a:cubicBezTo>
                  <a:cubicBezTo>
                    <a:pt x="91" y="272"/>
                    <a:pt x="94" y="280"/>
                    <a:pt x="95" y="286"/>
                  </a:cubicBezTo>
                  <a:moveTo>
                    <a:pt x="75" y="250"/>
                  </a:moveTo>
                  <a:cubicBezTo>
                    <a:pt x="84" y="236"/>
                    <a:pt x="83" y="228"/>
                    <a:pt x="75" y="214"/>
                  </a:cubicBezTo>
                  <a:cubicBezTo>
                    <a:pt x="66" y="228"/>
                    <a:pt x="66" y="236"/>
                    <a:pt x="75" y="250"/>
                  </a:cubicBezTo>
                  <a:moveTo>
                    <a:pt x="75" y="305"/>
                  </a:moveTo>
                  <a:cubicBezTo>
                    <a:pt x="75" y="305"/>
                    <a:pt x="75" y="305"/>
                    <a:pt x="75" y="305"/>
                  </a:cubicBezTo>
                  <a:cubicBezTo>
                    <a:pt x="75" y="305"/>
                    <a:pt x="91" y="298"/>
                    <a:pt x="75" y="273"/>
                  </a:cubicBezTo>
                  <a:cubicBezTo>
                    <a:pt x="59" y="298"/>
                    <a:pt x="75" y="305"/>
                    <a:pt x="75" y="305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2" y="34"/>
                    <a:pt x="18" y="79"/>
                  </a:cubicBezTo>
                  <a:cubicBezTo>
                    <a:pt x="22" y="90"/>
                    <a:pt x="30" y="100"/>
                    <a:pt x="39" y="111"/>
                  </a:cubicBezTo>
                  <a:cubicBezTo>
                    <a:pt x="42" y="114"/>
                    <a:pt x="45" y="118"/>
                    <a:pt x="48" y="122"/>
                  </a:cubicBezTo>
                  <a:cubicBezTo>
                    <a:pt x="38" y="145"/>
                    <a:pt x="38" y="164"/>
                    <a:pt x="49" y="180"/>
                  </a:cubicBezTo>
                  <a:cubicBezTo>
                    <a:pt x="52" y="183"/>
                    <a:pt x="54" y="186"/>
                    <a:pt x="56" y="189"/>
                  </a:cubicBezTo>
                  <a:cubicBezTo>
                    <a:pt x="56" y="190"/>
                    <a:pt x="55" y="190"/>
                    <a:pt x="55" y="191"/>
                  </a:cubicBezTo>
                  <a:cubicBezTo>
                    <a:pt x="55" y="191"/>
                    <a:pt x="55" y="191"/>
                    <a:pt x="55" y="191"/>
                  </a:cubicBezTo>
                  <a:cubicBezTo>
                    <a:pt x="52" y="194"/>
                    <a:pt x="50" y="198"/>
                    <a:pt x="47" y="201"/>
                  </a:cubicBezTo>
                  <a:cubicBezTo>
                    <a:pt x="30" y="223"/>
                    <a:pt x="18" y="239"/>
                    <a:pt x="21" y="255"/>
                  </a:cubicBezTo>
                  <a:cubicBezTo>
                    <a:pt x="23" y="266"/>
                    <a:pt x="33" y="276"/>
                    <a:pt x="52" y="288"/>
                  </a:cubicBezTo>
                  <a:cubicBezTo>
                    <a:pt x="52" y="293"/>
                    <a:pt x="53" y="298"/>
                    <a:pt x="56" y="301"/>
                  </a:cubicBezTo>
                  <a:cubicBezTo>
                    <a:pt x="60" y="305"/>
                    <a:pt x="66" y="308"/>
                    <a:pt x="73" y="308"/>
                  </a:cubicBezTo>
                  <a:cubicBezTo>
                    <a:pt x="76" y="308"/>
                    <a:pt x="76" y="308"/>
                    <a:pt x="76" y="308"/>
                  </a:cubicBezTo>
                  <a:cubicBezTo>
                    <a:pt x="83" y="308"/>
                    <a:pt x="89" y="305"/>
                    <a:pt x="92" y="301"/>
                  </a:cubicBezTo>
                  <a:cubicBezTo>
                    <a:pt x="95" y="297"/>
                    <a:pt x="97" y="293"/>
                    <a:pt x="96" y="288"/>
                  </a:cubicBezTo>
                  <a:cubicBezTo>
                    <a:pt x="115" y="276"/>
                    <a:pt x="125" y="266"/>
                    <a:pt x="127" y="255"/>
                  </a:cubicBezTo>
                  <a:cubicBezTo>
                    <a:pt x="130" y="239"/>
                    <a:pt x="118" y="223"/>
                    <a:pt x="101" y="201"/>
                  </a:cubicBezTo>
                  <a:cubicBezTo>
                    <a:pt x="98" y="198"/>
                    <a:pt x="96" y="194"/>
                    <a:pt x="93" y="191"/>
                  </a:cubicBezTo>
                  <a:cubicBezTo>
                    <a:pt x="93" y="191"/>
                    <a:pt x="93" y="191"/>
                    <a:pt x="93" y="190"/>
                  </a:cubicBezTo>
                  <a:cubicBezTo>
                    <a:pt x="95" y="187"/>
                    <a:pt x="97" y="184"/>
                    <a:pt x="100" y="180"/>
                  </a:cubicBezTo>
                  <a:cubicBezTo>
                    <a:pt x="112" y="164"/>
                    <a:pt x="112" y="144"/>
                    <a:pt x="101" y="120"/>
                  </a:cubicBezTo>
                  <a:cubicBezTo>
                    <a:pt x="103" y="117"/>
                    <a:pt x="106" y="114"/>
                    <a:pt x="108" y="111"/>
                  </a:cubicBezTo>
                  <a:cubicBezTo>
                    <a:pt x="117" y="100"/>
                    <a:pt x="126" y="90"/>
                    <a:pt x="129" y="79"/>
                  </a:cubicBezTo>
                  <a:cubicBezTo>
                    <a:pt x="146" y="34"/>
                    <a:pt x="75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77"/>
                  </a:moveTo>
                  <a:cubicBezTo>
                    <a:pt x="72" y="73"/>
                    <a:pt x="71" y="70"/>
                    <a:pt x="69" y="68"/>
                  </a:cubicBezTo>
                  <a:cubicBezTo>
                    <a:pt x="57" y="45"/>
                    <a:pt x="69" y="18"/>
                    <a:pt x="74" y="8"/>
                  </a:cubicBezTo>
                  <a:cubicBezTo>
                    <a:pt x="79" y="18"/>
                    <a:pt x="92" y="45"/>
                    <a:pt x="80" y="68"/>
                  </a:cubicBezTo>
                  <a:cubicBezTo>
                    <a:pt x="79" y="70"/>
                    <a:pt x="77" y="73"/>
                    <a:pt x="75" y="77"/>
                  </a:cubicBezTo>
                  <a:close/>
                  <a:moveTo>
                    <a:pt x="56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49" y="96"/>
                    <a:pt x="41" y="86"/>
                    <a:pt x="38" y="75"/>
                  </a:cubicBezTo>
                  <a:cubicBezTo>
                    <a:pt x="27" y="42"/>
                    <a:pt x="50" y="20"/>
                    <a:pt x="66" y="10"/>
                  </a:cubicBezTo>
                  <a:cubicBezTo>
                    <a:pt x="55" y="23"/>
                    <a:pt x="41" y="45"/>
                    <a:pt x="49" y="65"/>
                  </a:cubicBezTo>
                  <a:cubicBezTo>
                    <a:pt x="52" y="71"/>
                    <a:pt x="59" y="80"/>
                    <a:pt x="66" y="90"/>
                  </a:cubicBezTo>
                  <a:cubicBezTo>
                    <a:pt x="63" y="95"/>
                    <a:pt x="59" y="100"/>
                    <a:pt x="56" y="106"/>
                  </a:cubicBezTo>
                  <a:close/>
                  <a:moveTo>
                    <a:pt x="83" y="90"/>
                  </a:moveTo>
                  <a:cubicBezTo>
                    <a:pt x="91" y="80"/>
                    <a:pt x="98" y="72"/>
                    <a:pt x="101" y="65"/>
                  </a:cubicBezTo>
                  <a:cubicBezTo>
                    <a:pt x="109" y="45"/>
                    <a:pt x="94" y="23"/>
                    <a:pt x="83" y="11"/>
                  </a:cubicBezTo>
                  <a:cubicBezTo>
                    <a:pt x="98" y="21"/>
                    <a:pt x="120" y="43"/>
                    <a:pt x="110" y="75"/>
                  </a:cubicBezTo>
                  <a:cubicBezTo>
                    <a:pt x="106" y="86"/>
                    <a:pt x="100" y="96"/>
                    <a:pt x="93" y="105"/>
                  </a:cubicBezTo>
                  <a:cubicBezTo>
                    <a:pt x="90" y="100"/>
                    <a:pt x="86" y="94"/>
                    <a:pt x="83" y="90"/>
                  </a:cubicBezTo>
                  <a:close/>
                  <a:moveTo>
                    <a:pt x="63" y="117"/>
                  </a:moveTo>
                  <a:cubicBezTo>
                    <a:pt x="66" y="112"/>
                    <a:pt x="70" y="107"/>
                    <a:pt x="75" y="100"/>
                  </a:cubicBezTo>
                  <a:cubicBezTo>
                    <a:pt x="79" y="106"/>
                    <a:pt x="83" y="111"/>
                    <a:pt x="86" y="116"/>
                  </a:cubicBezTo>
                  <a:cubicBezTo>
                    <a:pt x="81" y="123"/>
                    <a:pt x="76" y="131"/>
                    <a:pt x="74" y="140"/>
                  </a:cubicBezTo>
                  <a:cubicBezTo>
                    <a:pt x="72" y="131"/>
                    <a:pt x="67" y="123"/>
                    <a:pt x="63" y="117"/>
                  </a:cubicBezTo>
                  <a:close/>
                  <a:moveTo>
                    <a:pt x="89" y="185"/>
                  </a:moveTo>
                  <a:cubicBezTo>
                    <a:pt x="76" y="163"/>
                    <a:pt x="84" y="145"/>
                    <a:pt x="94" y="129"/>
                  </a:cubicBezTo>
                  <a:cubicBezTo>
                    <a:pt x="105" y="150"/>
                    <a:pt x="105" y="166"/>
                    <a:pt x="94" y="179"/>
                  </a:cubicBezTo>
                  <a:cubicBezTo>
                    <a:pt x="92" y="181"/>
                    <a:pt x="91" y="183"/>
                    <a:pt x="89" y="185"/>
                  </a:cubicBezTo>
                  <a:close/>
                  <a:moveTo>
                    <a:pt x="59" y="184"/>
                  </a:moveTo>
                  <a:cubicBezTo>
                    <a:pt x="58" y="182"/>
                    <a:pt x="57" y="181"/>
                    <a:pt x="55" y="179"/>
                  </a:cubicBezTo>
                  <a:cubicBezTo>
                    <a:pt x="45" y="166"/>
                    <a:pt x="44" y="151"/>
                    <a:pt x="54" y="131"/>
                  </a:cubicBezTo>
                  <a:cubicBezTo>
                    <a:pt x="64" y="145"/>
                    <a:pt x="72" y="163"/>
                    <a:pt x="59" y="184"/>
                  </a:cubicBezTo>
                  <a:close/>
                  <a:moveTo>
                    <a:pt x="63" y="189"/>
                  </a:moveTo>
                  <a:cubicBezTo>
                    <a:pt x="65" y="187"/>
                    <a:pt x="66" y="185"/>
                    <a:pt x="67" y="183"/>
                  </a:cubicBezTo>
                  <a:cubicBezTo>
                    <a:pt x="70" y="176"/>
                    <a:pt x="73" y="171"/>
                    <a:pt x="74" y="165"/>
                  </a:cubicBezTo>
                  <a:cubicBezTo>
                    <a:pt x="75" y="170"/>
                    <a:pt x="78" y="176"/>
                    <a:pt x="81" y="183"/>
                  </a:cubicBezTo>
                  <a:cubicBezTo>
                    <a:pt x="82" y="185"/>
                    <a:pt x="84" y="187"/>
                    <a:pt x="85" y="190"/>
                  </a:cubicBezTo>
                  <a:cubicBezTo>
                    <a:pt x="83" y="192"/>
                    <a:pt x="83" y="192"/>
                    <a:pt x="83" y="192"/>
                  </a:cubicBezTo>
                  <a:cubicBezTo>
                    <a:pt x="80" y="196"/>
                    <a:pt x="77" y="199"/>
                    <a:pt x="75" y="202"/>
                  </a:cubicBezTo>
                  <a:cubicBezTo>
                    <a:pt x="72" y="199"/>
                    <a:pt x="69" y="195"/>
                    <a:pt x="66" y="192"/>
                  </a:cubicBezTo>
                  <a:cubicBezTo>
                    <a:pt x="63" y="189"/>
                    <a:pt x="63" y="189"/>
                    <a:pt x="63" y="189"/>
                  </a:cubicBezTo>
                  <a:close/>
                  <a:moveTo>
                    <a:pt x="53" y="285"/>
                  </a:moveTo>
                  <a:cubicBezTo>
                    <a:pt x="22" y="253"/>
                    <a:pt x="38" y="229"/>
                    <a:pt x="55" y="203"/>
                  </a:cubicBezTo>
                  <a:cubicBezTo>
                    <a:pt x="56" y="200"/>
                    <a:pt x="58" y="198"/>
                    <a:pt x="60" y="195"/>
                  </a:cubicBezTo>
                  <a:cubicBezTo>
                    <a:pt x="61" y="196"/>
                    <a:pt x="61" y="196"/>
                    <a:pt x="61" y="196"/>
                  </a:cubicBezTo>
                  <a:cubicBezTo>
                    <a:pt x="64" y="200"/>
                    <a:pt x="67" y="205"/>
                    <a:pt x="70" y="208"/>
                  </a:cubicBezTo>
                  <a:cubicBezTo>
                    <a:pt x="54" y="228"/>
                    <a:pt x="50" y="240"/>
                    <a:pt x="65" y="262"/>
                  </a:cubicBezTo>
                  <a:cubicBezTo>
                    <a:pt x="59" y="271"/>
                    <a:pt x="55" y="278"/>
                    <a:pt x="53" y="285"/>
                  </a:cubicBezTo>
                  <a:close/>
                  <a:moveTo>
                    <a:pt x="80" y="208"/>
                  </a:moveTo>
                  <a:cubicBezTo>
                    <a:pt x="82" y="205"/>
                    <a:pt x="85" y="201"/>
                    <a:pt x="88" y="197"/>
                  </a:cubicBezTo>
                  <a:cubicBezTo>
                    <a:pt x="89" y="196"/>
                    <a:pt x="89" y="196"/>
                    <a:pt x="89" y="196"/>
                  </a:cubicBezTo>
                  <a:cubicBezTo>
                    <a:pt x="90" y="198"/>
                    <a:pt x="92" y="201"/>
                    <a:pt x="93" y="203"/>
                  </a:cubicBezTo>
                  <a:cubicBezTo>
                    <a:pt x="110" y="229"/>
                    <a:pt x="126" y="253"/>
                    <a:pt x="96" y="284"/>
                  </a:cubicBezTo>
                  <a:cubicBezTo>
                    <a:pt x="94" y="278"/>
                    <a:pt x="90" y="270"/>
                    <a:pt x="84" y="262"/>
                  </a:cubicBezTo>
                  <a:cubicBezTo>
                    <a:pt x="99" y="240"/>
                    <a:pt x="95" y="228"/>
                    <a:pt x="80" y="208"/>
                  </a:cubicBezTo>
                  <a:close/>
                  <a:moveTo>
                    <a:pt x="75" y="248"/>
                  </a:moveTo>
                  <a:cubicBezTo>
                    <a:pt x="67" y="236"/>
                    <a:pt x="67" y="228"/>
                    <a:pt x="75" y="216"/>
                  </a:cubicBezTo>
                  <a:cubicBezTo>
                    <a:pt x="82" y="228"/>
                    <a:pt x="82" y="236"/>
                    <a:pt x="75" y="248"/>
                  </a:cubicBezTo>
                  <a:close/>
                  <a:moveTo>
                    <a:pt x="75" y="304"/>
                  </a:moveTo>
                  <a:cubicBezTo>
                    <a:pt x="74" y="304"/>
                    <a:pt x="71" y="302"/>
                    <a:pt x="69" y="297"/>
                  </a:cubicBezTo>
                  <a:cubicBezTo>
                    <a:pt x="67" y="292"/>
                    <a:pt x="69" y="284"/>
                    <a:pt x="75" y="275"/>
                  </a:cubicBezTo>
                  <a:cubicBezTo>
                    <a:pt x="80" y="284"/>
                    <a:pt x="82" y="291"/>
                    <a:pt x="81" y="297"/>
                  </a:cubicBezTo>
                  <a:cubicBezTo>
                    <a:pt x="79" y="301"/>
                    <a:pt x="76" y="304"/>
                    <a:pt x="75" y="304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0"/>
            <p:cNvSpPr>
              <a:spLocks noEditPoints="1"/>
            </p:cNvSpPr>
            <p:nvPr/>
          </p:nvSpPr>
          <p:spPr bwMode="auto">
            <a:xfrm>
              <a:off x="8659813" y="2470150"/>
              <a:ext cx="454025" cy="968375"/>
            </a:xfrm>
            <a:custGeom>
              <a:avLst/>
              <a:gdLst>
                <a:gd name="T0" fmla="*/ 72 w 143"/>
                <a:gd name="T1" fmla="*/ 305 h 305"/>
                <a:gd name="T2" fmla="*/ 71 w 143"/>
                <a:gd name="T3" fmla="*/ 305 h 305"/>
                <a:gd name="T4" fmla="*/ 17 w 143"/>
                <a:gd name="T5" fmla="*/ 227 h 305"/>
                <a:gd name="T6" fmla="*/ 46 w 143"/>
                <a:gd name="T7" fmla="*/ 185 h 305"/>
                <a:gd name="T8" fmla="*/ 54 w 143"/>
                <a:gd name="T9" fmla="*/ 117 h 305"/>
                <a:gd name="T10" fmla="*/ 45 w 143"/>
                <a:gd name="T11" fmla="*/ 106 h 305"/>
                <a:gd name="T12" fmla="*/ 51 w 143"/>
                <a:gd name="T13" fmla="*/ 19 h 305"/>
                <a:gd name="T14" fmla="*/ 71 w 143"/>
                <a:gd name="T15" fmla="*/ 0 h 305"/>
                <a:gd name="T16" fmla="*/ 90 w 143"/>
                <a:gd name="T17" fmla="*/ 7 h 305"/>
                <a:gd name="T18" fmla="*/ 125 w 143"/>
                <a:gd name="T19" fmla="*/ 53 h 305"/>
                <a:gd name="T20" fmla="*/ 90 w 143"/>
                <a:gd name="T21" fmla="*/ 116 h 305"/>
                <a:gd name="T22" fmla="*/ 98 w 143"/>
                <a:gd name="T23" fmla="*/ 127 h 305"/>
                <a:gd name="T24" fmla="*/ 106 w 143"/>
                <a:gd name="T25" fmla="*/ 196 h 305"/>
                <a:gd name="T26" fmla="*/ 72 w 143"/>
                <a:gd name="T27" fmla="*/ 305 h 305"/>
                <a:gd name="T28" fmla="*/ 73 w 143"/>
                <a:gd name="T29" fmla="*/ 228 h 305"/>
                <a:gd name="T30" fmla="*/ 71 w 143"/>
                <a:gd name="T31" fmla="*/ 299 h 305"/>
                <a:gd name="T32" fmla="*/ 73 w 143"/>
                <a:gd name="T33" fmla="*/ 228 h 305"/>
                <a:gd name="T34" fmla="*/ 35 w 143"/>
                <a:gd name="T35" fmla="*/ 231 h 305"/>
                <a:gd name="T36" fmla="*/ 47 w 143"/>
                <a:gd name="T37" fmla="*/ 241 h 305"/>
                <a:gd name="T38" fmla="*/ 53 w 143"/>
                <a:gd name="T39" fmla="*/ 199 h 305"/>
                <a:gd name="T40" fmla="*/ 81 w 143"/>
                <a:gd name="T41" fmla="*/ 216 h 305"/>
                <a:gd name="T42" fmla="*/ 78 w 143"/>
                <a:gd name="T43" fmla="*/ 298 h 305"/>
                <a:gd name="T44" fmla="*/ 91 w 143"/>
                <a:gd name="T45" fmla="*/ 200 h 305"/>
                <a:gd name="T46" fmla="*/ 60 w 143"/>
                <a:gd name="T47" fmla="*/ 189 h 305"/>
                <a:gd name="T48" fmla="*/ 84 w 143"/>
                <a:gd name="T49" fmla="*/ 191 h 305"/>
                <a:gd name="T50" fmla="*/ 60 w 143"/>
                <a:gd name="T51" fmla="*/ 189 h 305"/>
                <a:gd name="T52" fmla="*/ 92 w 143"/>
                <a:gd name="T53" fmla="*/ 178 h 305"/>
                <a:gd name="T54" fmla="*/ 87 w 143"/>
                <a:gd name="T55" fmla="*/ 121 h 305"/>
                <a:gd name="T56" fmla="*/ 52 w 143"/>
                <a:gd name="T57" fmla="*/ 177 h 305"/>
                <a:gd name="T58" fmla="*/ 53 w 143"/>
                <a:gd name="T59" fmla="*/ 127 h 305"/>
                <a:gd name="T60" fmla="*/ 64 w 143"/>
                <a:gd name="T61" fmla="*/ 124 h 305"/>
                <a:gd name="T62" fmla="*/ 79 w 143"/>
                <a:gd name="T63" fmla="*/ 124 h 305"/>
                <a:gd name="T64" fmla="*/ 81 w 143"/>
                <a:gd name="T65" fmla="*/ 114 h 305"/>
                <a:gd name="T66" fmla="*/ 65 w 143"/>
                <a:gd name="T67" fmla="*/ 113 h 305"/>
                <a:gd name="T68" fmla="*/ 51 w 143"/>
                <a:gd name="T69" fmla="*/ 21 h 305"/>
                <a:gd name="T70" fmla="*/ 58 w 143"/>
                <a:gd name="T71" fmla="*/ 113 h 305"/>
                <a:gd name="T72" fmla="*/ 68 w 143"/>
                <a:gd name="T73" fmla="*/ 98 h 305"/>
                <a:gd name="T74" fmla="*/ 51 w 143"/>
                <a:gd name="T75" fmla="*/ 21 h 305"/>
                <a:gd name="T76" fmla="*/ 85 w 143"/>
                <a:gd name="T77" fmla="*/ 110 h 305"/>
                <a:gd name="T78" fmla="*/ 92 w 143"/>
                <a:gd name="T79" fmla="*/ 104 h 305"/>
                <a:gd name="T80" fmla="*/ 81 w 143"/>
                <a:gd name="T81" fmla="*/ 45 h 305"/>
                <a:gd name="T82" fmla="*/ 73 w 143"/>
                <a:gd name="T83" fmla="*/ 58 h 305"/>
                <a:gd name="T84" fmla="*/ 73 w 143"/>
                <a:gd name="T85" fmla="*/ 58 h 305"/>
                <a:gd name="T86" fmla="*/ 67 w 143"/>
                <a:gd name="T87" fmla="*/ 10 h 305"/>
                <a:gd name="T88" fmla="*/ 79 w 143"/>
                <a:gd name="T89" fmla="*/ 1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5">
                  <a:moveTo>
                    <a:pt x="72" y="305"/>
                  </a:moveTo>
                  <a:cubicBezTo>
                    <a:pt x="72" y="305"/>
                    <a:pt x="72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0" y="305"/>
                    <a:pt x="0" y="272"/>
                    <a:pt x="17" y="227"/>
                  </a:cubicBezTo>
                  <a:cubicBezTo>
                    <a:pt x="20" y="217"/>
                    <a:pt x="29" y="207"/>
                    <a:pt x="37" y="196"/>
                  </a:cubicBezTo>
                  <a:cubicBezTo>
                    <a:pt x="40" y="192"/>
                    <a:pt x="43" y="189"/>
                    <a:pt x="46" y="185"/>
                  </a:cubicBezTo>
                  <a:cubicBezTo>
                    <a:pt x="36" y="162"/>
                    <a:pt x="36" y="143"/>
                    <a:pt x="48" y="127"/>
                  </a:cubicBezTo>
                  <a:cubicBezTo>
                    <a:pt x="50" y="123"/>
                    <a:pt x="52" y="120"/>
                    <a:pt x="54" y="117"/>
                  </a:cubicBezTo>
                  <a:cubicBezTo>
                    <a:pt x="54" y="117"/>
                    <a:pt x="54" y="116"/>
                    <a:pt x="53" y="116"/>
                  </a:cubicBezTo>
                  <a:cubicBezTo>
                    <a:pt x="50" y="112"/>
                    <a:pt x="48" y="109"/>
                    <a:pt x="45" y="106"/>
                  </a:cubicBezTo>
                  <a:cubicBezTo>
                    <a:pt x="28" y="84"/>
                    <a:pt x="16" y="68"/>
                    <a:pt x="19" y="52"/>
                  </a:cubicBezTo>
                  <a:cubicBezTo>
                    <a:pt x="21" y="41"/>
                    <a:pt x="31" y="31"/>
                    <a:pt x="51" y="19"/>
                  </a:cubicBezTo>
                  <a:cubicBezTo>
                    <a:pt x="50" y="14"/>
                    <a:pt x="52" y="10"/>
                    <a:pt x="55" y="7"/>
                  </a:cubicBezTo>
                  <a:cubicBezTo>
                    <a:pt x="58" y="2"/>
                    <a:pt x="64" y="0"/>
                    <a:pt x="71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6" y="3"/>
                    <a:pt x="90" y="7"/>
                  </a:cubicBezTo>
                  <a:cubicBezTo>
                    <a:pt x="93" y="10"/>
                    <a:pt x="94" y="15"/>
                    <a:pt x="94" y="20"/>
                  </a:cubicBezTo>
                  <a:cubicBezTo>
                    <a:pt x="113" y="31"/>
                    <a:pt x="123" y="42"/>
                    <a:pt x="125" y="53"/>
                  </a:cubicBezTo>
                  <a:cubicBezTo>
                    <a:pt x="128" y="68"/>
                    <a:pt x="115" y="84"/>
                    <a:pt x="98" y="106"/>
                  </a:cubicBezTo>
                  <a:cubicBezTo>
                    <a:pt x="96" y="109"/>
                    <a:pt x="93" y="112"/>
                    <a:pt x="90" y="116"/>
                  </a:cubicBezTo>
                  <a:cubicBezTo>
                    <a:pt x="90" y="116"/>
                    <a:pt x="90" y="116"/>
                    <a:pt x="90" y="116"/>
                  </a:cubicBezTo>
                  <a:cubicBezTo>
                    <a:pt x="92" y="119"/>
                    <a:pt x="95" y="123"/>
                    <a:pt x="98" y="127"/>
                  </a:cubicBezTo>
                  <a:cubicBezTo>
                    <a:pt x="109" y="143"/>
                    <a:pt x="110" y="163"/>
                    <a:pt x="98" y="186"/>
                  </a:cubicBezTo>
                  <a:cubicBezTo>
                    <a:pt x="101" y="189"/>
                    <a:pt x="104" y="193"/>
                    <a:pt x="106" y="196"/>
                  </a:cubicBezTo>
                  <a:cubicBezTo>
                    <a:pt x="115" y="207"/>
                    <a:pt x="123" y="217"/>
                    <a:pt x="127" y="227"/>
                  </a:cubicBezTo>
                  <a:cubicBezTo>
                    <a:pt x="143" y="272"/>
                    <a:pt x="73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close/>
                  <a:moveTo>
                    <a:pt x="73" y="228"/>
                  </a:moveTo>
                  <a:cubicBezTo>
                    <a:pt x="70" y="232"/>
                    <a:pt x="68" y="235"/>
                    <a:pt x="67" y="238"/>
                  </a:cubicBezTo>
                  <a:cubicBezTo>
                    <a:pt x="54" y="261"/>
                    <a:pt x="67" y="290"/>
                    <a:pt x="71" y="299"/>
                  </a:cubicBezTo>
                  <a:cubicBezTo>
                    <a:pt x="77" y="290"/>
                    <a:pt x="91" y="262"/>
                    <a:pt x="78" y="238"/>
                  </a:cubicBezTo>
                  <a:cubicBezTo>
                    <a:pt x="77" y="235"/>
                    <a:pt x="75" y="232"/>
                    <a:pt x="73" y="228"/>
                  </a:cubicBezTo>
                  <a:close/>
                  <a:moveTo>
                    <a:pt x="53" y="200"/>
                  </a:moveTo>
                  <a:cubicBezTo>
                    <a:pt x="46" y="209"/>
                    <a:pt x="39" y="220"/>
                    <a:pt x="35" y="231"/>
                  </a:cubicBezTo>
                  <a:cubicBezTo>
                    <a:pt x="24" y="266"/>
                    <a:pt x="51" y="289"/>
                    <a:pt x="66" y="298"/>
                  </a:cubicBezTo>
                  <a:cubicBezTo>
                    <a:pt x="56" y="286"/>
                    <a:pt x="38" y="262"/>
                    <a:pt x="47" y="241"/>
                  </a:cubicBezTo>
                  <a:cubicBezTo>
                    <a:pt x="50" y="235"/>
                    <a:pt x="57" y="226"/>
                    <a:pt x="65" y="216"/>
                  </a:cubicBezTo>
                  <a:cubicBezTo>
                    <a:pt x="61" y="212"/>
                    <a:pt x="57" y="205"/>
                    <a:pt x="53" y="199"/>
                  </a:cubicBezTo>
                  <a:lnTo>
                    <a:pt x="53" y="200"/>
                  </a:lnTo>
                  <a:close/>
                  <a:moveTo>
                    <a:pt x="81" y="216"/>
                  </a:moveTo>
                  <a:cubicBezTo>
                    <a:pt x="88" y="226"/>
                    <a:pt x="95" y="235"/>
                    <a:pt x="98" y="241"/>
                  </a:cubicBezTo>
                  <a:cubicBezTo>
                    <a:pt x="107" y="262"/>
                    <a:pt x="89" y="286"/>
                    <a:pt x="78" y="298"/>
                  </a:cubicBezTo>
                  <a:cubicBezTo>
                    <a:pt x="93" y="288"/>
                    <a:pt x="120" y="266"/>
                    <a:pt x="109" y="231"/>
                  </a:cubicBezTo>
                  <a:cubicBezTo>
                    <a:pt x="105" y="220"/>
                    <a:pt x="98" y="210"/>
                    <a:pt x="91" y="200"/>
                  </a:cubicBezTo>
                  <a:cubicBezTo>
                    <a:pt x="88" y="206"/>
                    <a:pt x="84" y="212"/>
                    <a:pt x="81" y="216"/>
                  </a:cubicBezTo>
                  <a:close/>
                  <a:moveTo>
                    <a:pt x="60" y="189"/>
                  </a:moveTo>
                  <a:cubicBezTo>
                    <a:pt x="63" y="195"/>
                    <a:pt x="67" y="200"/>
                    <a:pt x="73" y="207"/>
                  </a:cubicBezTo>
                  <a:cubicBezTo>
                    <a:pt x="76" y="203"/>
                    <a:pt x="80" y="197"/>
                    <a:pt x="84" y="191"/>
                  </a:cubicBezTo>
                  <a:cubicBezTo>
                    <a:pt x="79" y="183"/>
                    <a:pt x="74" y="174"/>
                    <a:pt x="72" y="164"/>
                  </a:cubicBezTo>
                  <a:cubicBezTo>
                    <a:pt x="70" y="174"/>
                    <a:pt x="65" y="182"/>
                    <a:pt x="60" y="189"/>
                  </a:cubicBezTo>
                  <a:close/>
                  <a:moveTo>
                    <a:pt x="87" y="121"/>
                  </a:moveTo>
                  <a:cubicBezTo>
                    <a:pt x="73" y="143"/>
                    <a:pt x="82" y="162"/>
                    <a:pt x="92" y="178"/>
                  </a:cubicBezTo>
                  <a:cubicBezTo>
                    <a:pt x="104" y="157"/>
                    <a:pt x="104" y="140"/>
                    <a:pt x="93" y="127"/>
                  </a:cubicBezTo>
                  <a:cubicBezTo>
                    <a:pt x="91" y="125"/>
                    <a:pt x="89" y="123"/>
                    <a:pt x="87" y="121"/>
                  </a:cubicBezTo>
                  <a:close/>
                  <a:moveTo>
                    <a:pt x="53" y="127"/>
                  </a:moveTo>
                  <a:cubicBezTo>
                    <a:pt x="42" y="140"/>
                    <a:pt x="42" y="156"/>
                    <a:pt x="52" y="177"/>
                  </a:cubicBezTo>
                  <a:cubicBezTo>
                    <a:pt x="62" y="163"/>
                    <a:pt x="70" y="144"/>
                    <a:pt x="57" y="122"/>
                  </a:cubicBezTo>
                  <a:cubicBezTo>
                    <a:pt x="56" y="123"/>
                    <a:pt x="54" y="125"/>
                    <a:pt x="53" y="127"/>
                  </a:cubicBezTo>
                  <a:close/>
                  <a:moveTo>
                    <a:pt x="61" y="118"/>
                  </a:moveTo>
                  <a:cubicBezTo>
                    <a:pt x="62" y="120"/>
                    <a:pt x="63" y="122"/>
                    <a:pt x="64" y="124"/>
                  </a:cubicBezTo>
                  <a:cubicBezTo>
                    <a:pt x="68" y="131"/>
                    <a:pt x="71" y="138"/>
                    <a:pt x="72" y="144"/>
                  </a:cubicBezTo>
                  <a:cubicBezTo>
                    <a:pt x="73" y="138"/>
                    <a:pt x="76" y="131"/>
                    <a:pt x="79" y="124"/>
                  </a:cubicBezTo>
                  <a:cubicBezTo>
                    <a:pt x="81" y="122"/>
                    <a:pt x="82" y="119"/>
                    <a:pt x="84" y="117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10"/>
                    <a:pt x="75" y="107"/>
                    <a:pt x="73" y="104"/>
                  </a:cubicBezTo>
                  <a:cubicBezTo>
                    <a:pt x="70" y="107"/>
                    <a:pt x="68" y="110"/>
                    <a:pt x="65" y="113"/>
                  </a:cubicBezTo>
                  <a:lnTo>
                    <a:pt x="61" y="118"/>
                  </a:lnTo>
                  <a:close/>
                  <a:moveTo>
                    <a:pt x="51" y="21"/>
                  </a:moveTo>
                  <a:cubicBezTo>
                    <a:pt x="19" y="53"/>
                    <a:pt x="35" y="78"/>
                    <a:pt x="52" y="104"/>
                  </a:cubicBezTo>
                  <a:cubicBezTo>
                    <a:pt x="54" y="107"/>
                    <a:pt x="56" y="110"/>
                    <a:pt x="58" y="113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63" y="106"/>
                    <a:pt x="66" y="102"/>
                    <a:pt x="68" y="98"/>
                  </a:cubicBezTo>
                  <a:cubicBezTo>
                    <a:pt x="52" y="78"/>
                    <a:pt x="49" y="67"/>
                    <a:pt x="64" y="45"/>
                  </a:cubicBezTo>
                  <a:cubicBezTo>
                    <a:pt x="57" y="36"/>
                    <a:pt x="52" y="28"/>
                    <a:pt x="51" y="21"/>
                  </a:cubicBezTo>
                  <a:close/>
                  <a:moveTo>
                    <a:pt x="77" y="98"/>
                  </a:moveTo>
                  <a:cubicBezTo>
                    <a:pt x="79" y="102"/>
                    <a:pt x="82" y="106"/>
                    <a:pt x="85" y="110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09"/>
                    <a:pt x="90" y="106"/>
                    <a:pt x="92" y="104"/>
                  </a:cubicBezTo>
                  <a:cubicBezTo>
                    <a:pt x="109" y="78"/>
                    <a:pt x="125" y="54"/>
                    <a:pt x="93" y="22"/>
                  </a:cubicBezTo>
                  <a:cubicBezTo>
                    <a:pt x="92" y="29"/>
                    <a:pt x="88" y="36"/>
                    <a:pt x="81" y="45"/>
                  </a:cubicBezTo>
                  <a:cubicBezTo>
                    <a:pt x="97" y="67"/>
                    <a:pt x="94" y="78"/>
                    <a:pt x="77" y="98"/>
                  </a:cubicBezTo>
                  <a:close/>
                  <a:moveTo>
                    <a:pt x="73" y="58"/>
                  </a:moveTo>
                  <a:cubicBezTo>
                    <a:pt x="64" y="71"/>
                    <a:pt x="64" y="79"/>
                    <a:pt x="73" y="92"/>
                  </a:cubicBezTo>
                  <a:cubicBezTo>
                    <a:pt x="81" y="79"/>
                    <a:pt x="81" y="71"/>
                    <a:pt x="73" y="58"/>
                  </a:cubicBezTo>
                  <a:close/>
                  <a:moveTo>
                    <a:pt x="73" y="2"/>
                  </a:moveTo>
                  <a:cubicBezTo>
                    <a:pt x="72" y="3"/>
                    <a:pt x="68" y="5"/>
                    <a:pt x="67" y="10"/>
                  </a:cubicBezTo>
                  <a:cubicBezTo>
                    <a:pt x="65" y="16"/>
                    <a:pt x="67" y="24"/>
                    <a:pt x="73" y="33"/>
                  </a:cubicBezTo>
                  <a:cubicBezTo>
                    <a:pt x="79" y="24"/>
                    <a:pt x="81" y="16"/>
                    <a:pt x="79" y="10"/>
                  </a:cubicBezTo>
                  <a:cubicBezTo>
                    <a:pt x="78" y="5"/>
                    <a:pt x="74" y="3"/>
                    <a:pt x="73" y="2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1"/>
            <p:cNvSpPr>
              <a:spLocks noEditPoints="1"/>
            </p:cNvSpPr>
            <p:nvPr/>
          </p:nvSpPr>
          <p:spPr bwMode="auto">
            <a:xfrm>
              <a:off x="8653463" y="2466975"/>
              <a:ext cx="466725" cy="974725"/>
            </a:xfrm>
            <a:custGeom>
              <a:avLst/>
              <a:gdLst>
                <a:gd name="T0" fmla="*/ 95 w 147"/>
                <a:gd name="T1" fmla="*/ 21 h 307"/>
                <a:gd name="T2" fmla="*/ 99 w 147"/>
                <a:gd name="T3" fmla="*/ 128 h 307"/>
                <a:gd name="T4" fmla="*/ 74 w 147"/>
                <a:gd name="T5" fmla="*/ 306 h 307"/>
                <a:gd name="T6" fmla="*/ 19 w 147"/>
                <a:gd name="T7" fmla="*/ 228 h 307"/>
                <a:gd name="T8" fmla="*/ 57 w 147"/>
                <a:gd name="T9" fmla="*/ 118 h 307"/>
                <a:gd name="T10" fmla="*/ 73 w 147"/>
                <a:gd name="T11" fmla="*/ 1 h 307"/>
                <a:gd name="T12" fmla="*/ 75 w 147"/>
                <a:gd name="T13" fmla="*/ 3 h 307"/>
                <a:gd name="T14" fmla="*/ 71 w 147"/>
                <a:gd name="T15" fmla="*/ 99 h 307"/>
                <a:gd name="T16" fmla="*/ 60 w 147"/>
                <a:gd name="T17" fmla="*/ 115 h 307"/>
                <a:gd name="T18" fmla="*/ 83 w 147"/>
                <a:gd name="T19" fmla="*/ 46 h 307"/>
                <a:gd name="T20" fmla="*/ 75 w 147"/>
                <a:gd name="T21" fmla="*/ 94 h 307"/>
                <a:gd name="T22" fmla="*/ 74 w 147"/>
                <a:gd name="T23" fmla="*/ 148 h 307"/>
                <a:gd name="T24" fmla="*/ 75 w 147"/>
                <a:gd name="T25" fmla="*/ 104 h 307"/>
                <a:gd name="T26" fmla="*/ 74 w 147"/>
                <a:gd name="T27" fmla="*/ 148 h 307"/>
                <a:gd name="T28" fmla="*/ 89 w 147"/>
                <a:gd name="T29" fmla="*/ 121 h 307"/>
                <a:gd name="T30" fmla="*/ 59 w 147"/>
                <a:gd name="T31" fmla="*/ 122 h 307"/>
                <a:gd name="T32" fmla="*/ 75 w 147"/>
                <a:gd name="T33" fmla="*/ 208 h 307"/>
                <a:gd name="T34" fmla="*/ 61 w 147"/>
                <a:gd name="T35" fmla="*/ 190 h 307"/>
                <a:gd name="T36" fmla="*/ 50 w 147"/>
                <a:gd name="T37" fmla="*/ 242 h 307"/>
                <a:gd name="T38" fmla="*/ 37 w 147"/>
                <a:gd name="T39" fmla="*/ 232 h 307"/>
                <a:gd name="T40" fmla="*/ 111 w 147"/>
                <a:gd name="T41" fmla="*/ 232 h 307"/>
                <a:gd name="T42" fmla="*/ 100 w 147"/>
                <a:gd name="T43" fmla="*/ 242 h 307"/>
                <a:gd name="T44" fmla="*/ 81 w 147"/>
                <a:gd name="T45" fmla="*/ 239 h 307"/>
                <a:gd name="T46" fmla="*/ 73 w 147"/>
                <a:gd name="T47" fmla="*/ 301 h 307"/>
                <a:gd name="T48" fmla="*/ 56 w 147"/>
                <a:gd name="T49" fmla="*/ 7 h 307"/>
                <a:gd name="T50" fmla="*/ 47 w 147"/>
                <a:gd name="T51" fmla="*/ 107 h 307"/>
                <a:gd name="T52" fmla="*/ 49 w 147"/>
                <a:gd name="T53" fmla="*/ 128 h 307"/>
                <a:gd name="T54" fmla="*/ 18 w 147"/>
                <a:gd name="T55" fmla="*/ 228 h 307"/>
                <a:gd name="T56" fmla="*/ 74 w 147"/>
                <a:gd name="T57" fmla="*/ 307 h 307"/>
                <a:gd name="T58" fmla="*/ 130 w 147"/>
                <a:gd name="T59" fmla="*/ 228 h 307"/>
                <a:gd name="T60" fmla="*/ 100 w 147"/>
                <a:gd name="T61" fmla="*/ 128 h 307"/>
                <a:gd name="T62" fmla="*/ 101 w 147"/>
                <a:gd name="T63" fmla="*/ 107 h 307"/>
                <a:gd name="T64" fmla="*/ 92 w 147"/>
                <a:gd name="T65" fmla="*/ 8 h 307"/>
                <a:gd name="T66" fmla="*/ 73 w 147"/>
                <a:gd name="T67" fmla="*/ 0 h 307"/>
                <a:gd name="T68" fmla="*/ 75 w 147"/>
                <a:gd name="T69" fmla="*/ 4 h 307"/>
                <a:gd name="T70" fmla="*/ 60 w 147"/>
                <a:gd name="T71" fmla="*/ 113 h 307"/>
                <a:gd name="T72" fmla="*/ 65 w 147"/>
                <a:gd name="T73" fmla="*/ 46 h 307"/>
                <a:gd name="T74" fmla="*/ 60 w 147"/>
                <a:gd name="T75" fmla="*/ 113 h 307"/>
                <a:gd name="T76" fmla="*/ 93 w 147"/>
                <a:gd name="T77" fmla="*/ 105 h 307"/>
                <a:gd name="T78" fmla="*/ 80 w 147"/>
                <a:gd name="T79" fmla="*/ 99 h 307"/>
                <a:gd name="T80" fmla="*/ 75 w 147"/>
                <a:gd name="T81" fmla="*/ 60 h 307"/>
                <a:gd name="T82" fmla="*/ 67 w 147"/>
                <a:gd name="T83" fmla="*/ 114 h 307"/>
                <a:gd name="T84" fmla="*/ 85 w 147"/>
                <a:gd name="T85" fmla="*/ 118 h 307"/>
                <a:gd name="T86" fmla="*/ 67 w 147"/>
                <a:gd name="T87" fmla="*/ 125 h 307"/>
                <a:gd name="T88" fmla="*/ 89 w 147"/>
                <a:gd name="T89" fmla="*/ 122 h 307"/>
                <a:gd name="T90" fmla="*/ 54 w 147"/>
                <a:gd name="T91" fmla="*/ 177 h 307"/>
                <a:gd name="T92" fmla="*/ 54 w 147"/>
                <a:gd name="T93" fmla="*/ 177 h 307"/>
                <a:gd name="T94" fmla="*/ 86 w 147"/>
                <a:gd name="T95" fmla="*/ 192 h 307"/>
                <a:gd name="T96" fmla="*/ 66 w 147"/>
                <a:gd name="T97" fmla="*/ 297 h 307"/>
                <a:gd name="T98" fmla="*/ 55 w 147"/>
                <a:gd name="T99" fmla="*/ 201 h 307"/>
                <a:gd name="T100" fmla="*/ 66 w 147"/>
                <a:gd name="T101" fmla="*/ 297 h 307"/>
                <a:gd name="T102" fmla="*/ 110 w 147"/>
                <a:gd name="T103" fmla="*/ 232 h 307"/>
                <a:gd name="T104" fmla="*/ 83 w 147"/>
                <a:gd name="T105" fmla="*/ 217 h 307"/>
                <a:gd name="T106" fmla="*/ 75 w 147"/>
                <a:gd name="T107" fmla="*/ 23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7">
                  <a:moveTo>
                    <a:pt x="73" y="1"/>
                  </a:moveTo>
                  <a:cubicBezTo>
                    <a:pt x="76" y="1"/>
                    <a:pt x="76" y="1"/>
                    <a:pt x="76" y="1"/>
                  </a:cubicBezTo>
                  <a:cubicBezTo>
                    <a:pt x="86" y="2"/>
                    <a:pt x="97" y="8"/>
                    <a:pt x="95" y="21"/>
                  </a:cubicBezTo>
                  <a:cubicBezTo>
                    <a:pt x="147" y="53"/>
                    <a:pt x="126" y="72"/>
                    <a:pt x="92" y="116"/>
                  </a:cubicBezTo>
                  <a:cubicBezTo>
                    <a:pt x="92" y="117"/>
                    <a:pt x="92" y="117"/>
                    <a:pt x="91" y="117"/>
                  </a:cubicBezTo>
                  <a:cubicBezTo>
                    <a:pt x="94" y="121"/>
                    <a:pt x="97" y="124"/>
                    <a:pt x="99" y="128"/>
                  </a:cubicBezTo>
                  <a:cubicBezTo>
                    <a:pt x="113" y="147"/>
                    <a:pt x="109" y="168"/>
                    <a:pt x="100" y="187"/>
                  </a:cubicBezTo>
                  <a:cubicBezTo>
                    <a:pt x="111" y="202"/>
                    <a:pt x="124" y="215"/>
                    <a:pt x="129" y="228"/>
                  </a:cubicBezTo>
                  <a:cubicBezTo>
                    <a:pt x="145" y="273"/>
                    <a:pt x="74" y="306"/>
                    <a:pt x="74" y="306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74" y="306"/>
                    <a:pt x="73" y="306"/>
                    <a:pt x="73" y="306"/>
                  </a:cubicBezTo>
                  <a:cubicBezTo>
                    <a:pt x="73" y="306"/>
                    <a:pt x="3" y="273"/>
                    <a:pt x="19" y="228"/>
                  </a:cubicBezTo>
                  <a:cubicBezTo>
                    <a:pt x="24" y="214"/>
                    <a:pt x="37" y="201"/>
                    <a:pt x="49" y="186"/>
                  </a:cubicBezTo>
                  <a:cubicBezTo>
                    <a:pt x="40" y="167"/>
                    <a:pt x="37" y="147"/>
                    <a:pt x="50" y="128"/>
                  </a:cubicBezTo>
                  <a:cubicBezTo>
                    <a:pt x="52" y="125"/>
                    <a:pt x="55" y="121"/>
                    <a:pt x="57" y="118"/>
                  </a:cubicBezTo>
                  <a:cubicBezTo>
                    <a:pt x="57" y="118"/>
                    <a:pt x="56" y="117"/>
                    <a:pt x="55" y="116"/>
                  </a:cubicBezTo>
                  <a:cubicBezTo>
                    <a:pt x="21" y="71"/>
                    <a:pt x="0" y="52"/>
                    <a:pt x="53" y="21"/>
                  </a:cubicBezTo>
                  <a:cubicBezTo>
                    <a:pt x="52" y="8"/>
                    <a:pt x="62" y="2"/>
                    <a:pt x="73" y="1"/>
                  </a:cubicBezTo>
                  <a:moveTo>
                    <a:pt x="75" y="35"/>
                  </a:moveTo>
                  <a:cubicBezTo>
                    <a:pt x="91" y="10"/>
                    <a:pt x="75" y="3"/>
                    <a:pt x="75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5" y="3"/>
                    <a:pt x="58" y="10"/>
                    <a:pt x="75" y="35"/>
                  </a:cubicBezTo>
                  <a:moveTo>
                    <a:pt x="60" y="115"/>
                  </a:moveTo>
                  <a:cubicBezTo>
                    <a:pt x="64" y="109"/>
                    <a:pt x="68" y="104"/>
                    <a:pt x="71" y="99"/>
                  </a:cubicBezTo>
                  <a:cubicBezTo>
                    <a:pt x="55" y="79"/>
                    <a:pt x="51" y="68"/>
                    <a:pt x="66" y="46"/>
                  </a:cubicBezTo>
                  <a:cubicBezTo>
                    <a:pt x="58" y="36"/>
                    <a:pt x="54" y="27"/>
                    <a:pt x="53" y="21"/>
                  </a:cubicBezTo>
                  <a:cubicBezTo>
                    <a:pt x="16" y="58"/>
                    <a:pt x="41" y="84"/>
                    <a:pt x="60" y="115"/>
                  </a:cubicBezTo>
                  <a:moveTo>
                    <a:pt x="89" y="114"/>
                  </a:moveTo>
                  <a:cubicBezTo>
                    <a:pt x="107" y="84"/>
                    <a:pt x="131" y="57"/>
                    <a:pt x="95" y="22"/>
                  </a:cubicBezTo>
                  <a:cubicBezTo>
                    <a:pt x="94" y="28"/>
                    <a:pt x="91" y="36"/>
                    <a:pt x="83" y="46"/>
                  </a:cubicBezTo>
                  <a:cubicBezTo>
                    <a:pt x="98" y="68"/>
                    <a:pt x="95" y="79"/>
                    <a:pt x="78" y="99"/>
                  </a:cubicBezTo>
                  <a:cubicBezTo>
                    <a:pt x="81" y="104"/>
                    <a:pt x="85" y="108"/>
                    <a:pt x="89" y="114"/>
                  </a:cubicBezTo>
                  <a:moveTo>
                    <a:pt x="75" y="94"/>
                  </a:moveTo>
                  <a:cubicBezTo>
                    <a:pt x="83" y="80"/>
                    <a:pt x="84" y="72"/>
                    <a:pt x="75" y="58"/>
                  </a:cubicBezTo>
                  <a:cubicBezTo>
                    <a:pt x="66" y="72"/>
                    <a:pt x="66" y="80"/>
                    <a:pt x="75" y="94"/>
                  </a:cubicBezTo>
                  <a:moveTo>
                    <a:pt x="74" y="148"/>
                  </a:moveTo>
                  <a:cubicBezTo>
                    <a:pt x="75" y="141"/>
                    <a:pt x="77" y="134"/>
                    <a:pt x="82" y="125"/>
                  </a:cubicBezTo>
                  <a:cubicBezTo>
                    <a:pt x="83" y="123"/>
                    <a:pt x="85" y="120"/>
                    <a:pt x="86" y="118"/>
                  </a:cubicBezTo>
                  <a:cubicBezTo>
                    <a:pt x="82" y="113"/>
                    <a:pt x="78" y="108"/>
                    <a:pt x="75" y="104"/>
                  </a:cubicBezTo>
                  <a:cubicBezTo>
                    <a:pt x="71" y="108"/>
                    <a:pt x="67" y="113"/>
                    <a:pt x="62" y="119"/>
                  </a:cubicBezTo>
                  <a:cubicBezTo>
                    <a:pt x="63" y="121"/>
                    <a:pt x="65" y="123"/>
                    <a:pt x="66" y="125"/>
                  </a:cubicBezTo>
                  <a:cubicBezTo>
                    <a:pt x="70" y="134"/>
                    <a:pt x="73" y="141"/>
                    <a:pt x="74" y="148"/>
                  </a:cubicBezTo>
                  <a:moveTo>
                    <a:pt x="94" y="180"/>
                  </a:moveTo>
                  <a:cubicBezTo>
                    <a:pt x="104" y="162"/>
                    <a:pt x="108" y="144"/>
                    <a:pt x="95" y="128"/>
                  </a:cubicBezTo>
                  <a:cubicBezTo>
                    <a:pt x="93" y="125"/>
                    <a:pt x="91" y="123"/>
                    <a:pt x="89" y="121"/>
                  </a:cubicBezTo>
                  <a:cubicBezTo>
                    <a:pt x="75" y="143"/>
                    <a:pt x="82" y="162"/>
                    <a:pt x="94" y="180"/>
                  </a:cubicBezTo>
                  <a:moveTo>
                    <a:pt x="54" y="179"/>
                  </a:moveTo>
                  <a:cubicBezTo>
                    <a:pt x="66" y="162"/>
                    <a:pt x="72" y="143"/>
                    <a:pt x="59" y="122"/>
                  </a:cubicBezTo>
                  <a:cubicBezTo>
                    <a:pt x="58" y="124"/>
                    <a:pt x="56" y="126"/>
                    <a:pt x="54" y="128"/>
                  </a:cubicBezTo>
                  <a:cubicBezTo>
                    <a:pt x="41" y="143"/>
                    <a:pt x="45" y="161"/>
                    <a:pt x="54" y="179"/>
                  </a:cubicBezTo>
                  <a:moveTo>
                    <a:pt x="75" y="208"/>
                  </a:moveTo>
                  <a:cubicBezTo>
                    <a:pt x="79" y="203"/>
                    <a:pt x="83" y="197"/>
                    <a:pt x="87" y="192"/>
                  </a:cubicBezTo>
                  <a:cubicBezTo>
                    <a:pt x="81" y="182"/>
                    <a:pt x="75" y="173"/>
                    <a:pt x="74" y="162"/>
                  </a:cubicBezTo>
                  <a:cubicBezTo>
                    <a:pt x="72" y="172"/>
                    <a:pt x="67" y="182"/>
                    <a:pt x="61" y="190"/>
                  </a:cubicBezTo>
                  <a:cubicBezTo>
                    <a:pt x="66" y="197"/>
                    <a:pt x="70" y="203"/>
                    <a:pt x="75" y="208"/>
                  </a:cubicBezTo>
                  <a:moveTo>
                    <a:pt x="71" y="301"/>
                  </a:moveTo>
                  <a:cubicBezTo>
                    <a:pt x="62" y="291"/>
                    <a:pt x="40" y="265"/>
                    <a:pt x="50" y="242"/>
                  </a:cubicBezTo>
                  <a:cubicBezTo>
                    <a:pt x="52" y="236"/>
                    <a:pt x="59" y="227"/>
                    <a:pt x="67" y="217"/>
                  </a:cubicBezTo>
                  <a:cubicBezTo>
                    <a:pt x="63" y="212"/>
                    <a:pt x="59" y="205"/>
                    <a:pt x="56" y="199"/>
                  </a:cubicBezTo>
                  <a:cubicBezTo>
                    <a:pt x="48" y="209"/>
                    <a:pt x="40" y="220"/>
                    <a:pt x="37" y="232"/>
                  </a:cubicBezTo>
                  <a:cubicBezTo>
                    <a:pt x="24" y="270"/>
                    <a:pt x="57" y="293"/>
                    <a:pt x="71" y="301"/>
                  </a:cubicBezTo>
                  <a:moveTo>
                    <a:pt x="77" y="301"/>
                  </a:moveTo>
                  <a:cubicBezTo>
                    <a:pt x="91" y="293"/>
                    <a:pt x="123" y="270"/>
                    <a:pt x="111" y="232"/>
                  </a:cubicBezTo>
                  <a:cubicBezTo>
                    <a:pt x="107" y="220"/>
                    <a:pt x="100" y="210"/>
                    <a:pt x="93" y="200"/>
                  </a:cubicBezTo>
                  <a:cubicBezTo>
                    <a:pt x="89" y="206"/>
                    <a:pt x="86" y="212"/>
                    <a:pt x="82" y="217"/>
                  </a:cubicBezTo>
                  <a:cubicBezTo>
                    <a:pt x="90" y="227"/>
                    <a:pt x="97" y="236"/>
                    <a:pt x="100" y="242"/>
                  </a:cubicBezTo>
                  <a:cubicBezTo>
                    <a:pt x="109" y="265"/>
                    <a:pt x="86" y="292"/>
                    <a:pt x="77" y="301"/>
                  </a:cubicBezTo>
                  <a:moveTo>
                    <a:pt x="73" y="301"/>
                  </a:moveTo>
                  <a:cubicBezTo>
                    <a:pt x="78" y="293"/>
                    <a:pt x="94" y="264"/>
                    <a:pt x="81" y="239"/>
                  </a:cubicBezTo>
                  <a:cubicBezTo>
                    <a:pt x="79" y="236"/>
                    <a:pt x="77" y="232"/>
                    <a:pt x="75" y="228"/>
                  </a:cubicBezTo>
                  <a:cubicBezTo>
                    <a:pt x="72" y="232"/>
                    <a:pt x="70" y="236"/>
                    <a:pt x="68" y="239"/>
                  </a:cubicBezTo>
                  <a:cubicBezTo>
                    <a:pt x="55" y="263"/>
                    <a:pt x="69" y="292"/>
                    <a:pt x="73" y="301"/>
                  </a:cubicBezTo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6" y="0"/>
                    <a:pt x="60" y="3"/>
                    <a:pt x="56" y="7"/>
                  </a:cubicBezTo>
                  <a:cubicBezTo>
                    <a:pt x="53" y="11"/>
                    <a:pt x="52" y="15"/>
                    <a:pt x="52" y="20"/>
                  </a:cubicBezTo>
                  <a:cubicBezTo>
                    <a:pt x="32" y="32"/>
                    <a:pt x="22" y="42"/>
                    <a:pt x="20" y="53"/>
                  </a:cubicBezTo>
                  <a:cubicBezTo>
                    <a:pt x="17" y="69"/>
                    <a:pt x="30" y="85"/>
                    <a:pt x="47" y="107"/>
                  </a:cubicBezTo>
                  <a:cubicBezTo>
                    <a:pt x="50" y="110"/>
                    <a:pt x="52" y="113"/>
                    <a:pt x="55" y="117"/>
                  </a:cubicBezTo>
                  <a:cubicBezTo>
                    <a:pt x="55" y="117"/>
                    <a:pt x="55" y="118"/>
                    <a:pt x="56" y="118"/>
                  </a:cubicBezTo>
                  <a:cubicBezTo>
                    <a:pt x="54" y="121"/>
                    <a:pt x="51" y="124"/>
                    <a:pt x="49" y="128"/>
                  </a:cubicBezTo>
                  <a:cubicBezTo>
                    <a:pt x="38" y="144"/>
                    <a:pt x="37" y="163"/>
                    <a:pt x="48" y="186"/>
                  </a:cubicBezTo>
                  <a:cubicBezTo>
                    <a:pt x="45" y="189"/>
                    <a:pt x="42" y="193"/>
                    <a:pt x="39" y="197"/>
                  </a:cubicBezTo>
                  <a:cubicBezTo>
                    <a:pt x="30" y="207"/>
                    <a:pt x="22" y="218"/>
                    <a:pt x="18" y="228"/>
                  </a:cubicBezTo>
                  <a:cubicBezTo>
                    <a:pt x="2" y="273"/>
                    <a:pt x="72" y="306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5" y="307"/>
                    <a:pt x="75" y="307"/>
                    <a:pt x="75" y="307"/>
                  </a:cubicBezTo>
                  <a:cubicBezTo>
                    <a:pt x="75" y="306"/>
                    <a:pt x="146" y="273"/>
                    <a:pt x="130" y="228"/>
                  </a:cubicBezTo>
                  <a:cubicBezTo>
                    <a:pt x="126" y="218"/>
                    <a:pt x="117" y="207"/>
                    <a:pt x="109" y="196"/>
                  </a:cubicBezTo>
                  <a:cubicBezTo>
                    <a:pt x="106" y="193"/>
                    <a:pt x="104" y="190"/>
                    <a:pt x="101" y="187"/>
                  </a:cubicBezTo>
                  <a:cubicBezTo>
                    <a:pt x="112" y="163"/>
                    <a:pt x="112" y="144"/>
                    <a:pt x="100" y="128"/>
                  </a:cubicBezTo>
                  <a:cubicBezTo>
                    <a:pt x="97" y="124"/>
                    <a:pt x="95" y="120"/>
                    <a:pt x="93" y="117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6" y="113"/>
                    <a:pt x="98" y="110"/>
                    <a:pt x="101" y="107"/>
                  </a:cubicBezTo>
                  <a:cubicBezTo>
                    <a:pt x="118" y="85"/>
                    <a:pt x="130" y="69"/>
                    <a:pt x="127" y="53"/>
                  </a:cubicBezTo>
                  <a:cubicBezTo>
                    <a:pt x="125" y="42"/>
                    <a:pt x="116" y="32"/>
                    <a:pt x="96" y="21"/>
                  </a:cubicBezTo>
                  <a:cubicBezTo>
                    <a:pt x="97" y="16"/>
                    <a:pt x="95" y="11"/>
                    <a:pt x="92" y="8"/>
                  </a:cubicBezTo>
                  <a:cubicBezTo>
                    <a:pt x="89" y="3"/>
                    <a:pt x="83" y="1"/>
                    <a:pt x="76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lose/>
                  <a:moveTo>
                    <a:pt x="75" y="33"/>
                  </a:moveTo>
                  <a:cubicBezTo>
                    <a:pt x="69" y="24"/>
                    <a:pt x="67" y="17"/>
                    <a:pt x="69" y="11"/>
                  </a:cubicBezTo>
                  <a:cubicBezTo>
                    <a:pt x="71" y="7"/>
                    <a:pt x="74" y="5"/>
                    <a:pt x="75" y="4"/>
                  </a:cubicBezTo>
                  <a:cubicBezTo>
                    <a:pt x="76" y="5"/>
                    <a:pt x="79" y="7"/>
                    <a:pt x="81" y="12"/>
                  </a:cubicBezTo>
                  <a:cubicBezTo>
                    <a:pt x="82" y="17"/>
                    <a:pt x="80" y="25"/>
                    <a:pt x="75" y="33"/>
                  </a:cubicBezTo>
                  <a:close/>
                  <a:moveTo>
                    <a:pt x="60" y="113"/>
                  </a:moveTo>
                  <a:cubicBezTo>
                    <a:pt x="58" y="110"/>
                    <a:pt x="56" y="107"/>
                    <a:pt x="54" y="105"/>
                  </a:cubicBezTo>
                  <a:cubicBezTo>
                    <a:pt x="37" y="79"/>
                    <a:pt x="22" y="55"/>
                    <a:pt x="53" y="23"/>
                  </a:cubicBezTo>
                  <a:cubicBezTo>
                    <a:pt x="54" y="30"/>
                    <a:pt x="59" y="37"/>
                    <a:pt x="65" y="46"/>
                  </a:cubicBezTo>
                  <a:cubicBezTo>
                    <a:pt x="50" y="68"/>
                    <a:pt x="54" y="80"/>
                    <a:pt x="70" y="99"/>
                  </a:cubicBezTo>
                  <a:cubicBezTo>
                    <a:pt x="67" y="103"/>
                    <a:pt x="64" y="107"/>
                    <a:pt x="61" y="112"/>
                  </a:cubicBezTo>
                  <a:cubicBezTo>
                    <a:pt x="60" y="113"/>
                    <a:pt x="60" y="113"/>
                    <a:pt x="60" y="113"/>
                  </a:cubicBezTo>
                  <a:close/>
                  <a:moveTo>
                    <a:pt x="84" y="46"/>
                  </a:moveTo>
                  <a:cubicBezTo>
                    <a:pt x="90" y="38"/>
                    <a:pt x="94" y="30"/>
                    <a:pt x="96" y="24"/>
                  </a:cubicBezTo>
                  <a:cubicBezTo>
                    <a:pt x="126" y="55"/>
                    <a:pt x="110" y="79"/>
                    <a:pt x="93" y="105"/>
                  </a:cubicBezTo>
                  <a:cubicBezTo>
                    <a:pt x="92" y="107"/>
                    <a:pt x="90" y="109"/>
                    <a:pt x="89" y="112"/>
                  </a:cubicBezTo>
                  <a:cubicBezTo>
                    <a:pt x="88" y="110"/>
                    <a:pt x="88" y="110"/>
                    <a:pt x="88" y="110"/>
                  </a:cubicBezTo>
                  <a:cubicBezTo>
                    <a:pt x="85" y="106"/>
                    <a:pt x="82" y="103"/>
                    <a:pt x="80" y="99"/>
                  </a:cubicBezTo>
                  <a:cubicBezTo>
                    <a:pt x="95" y="80"/>
                    <a:pt x="99" y="68"/>
                    <a:pt x="84" y="46"/>
                  </a:cubicBezTo>
                  <a:close/>
                  <a:moveTo>
                    <a:pt x="75" y="92"/>
                  </a:moveTo>
                  <a:cubicBezTo>
                    <a:pt x="67" y="79"/>
                    <a:pt x="67" y="72"/>
                    <a:pt x="75" y="60"/>
                  </a:cubicBezTo>
                  <a:cubicBezTo>
                    <a:pt x="82" y="72"/>
                    <a:pt x="82" y="79"/>
                    <a:pt x="75" y="92"/>
                  </a:cubicBezTo>
                  <a:close/>
                  <a:moveTo>
                    <a:pt x="63" y="119"/>
                  </a:moveTo>
                  <a:cubicBezTo>
                    <a:pt x="67" y="114"/>
                    <a:pt x="67" y="114"/>
                    <a:pt x="67" y="114"/>
                  </a:cubicBezTo>
                  <a:cubicBezTo>
                    <a:pt x="70" y="111"/>
                    <a:pt x="72" y="108"/>
                    <a:pt x="75" y="106"/>
                  </a:cubicBezTo>
                  <a:cubicBezTo>
                    <a:pt x="77" y="109"/>
                    <a:pt x="80" y="112"/>
                    <a:pt x="83" y="115"/>
                  </a:cubicBezTo>
                  <a:cubicBezTo>
                    <a:pt x="85" y="118"/>
                    <a:pt x="85" y="118"/>
                    <a:pt x="85" y="118"/>
                  </a:cubicBezTo>
                  <a:cubicBezTo>
                    <a:pt x="83" y="120"/>
                    <a:pt x="82" y="123"/>
                    <a:pt x="81" y="125"/>
                  </a:cubicBezTo>
                  <a:cubicBezTo>
                    <a:pt x="78" y="131"/>
                    <a:pt x="75" y="137"/>
                    <a:pt x="74" y="143"/>
                  </a:cubicBezTo>
                  <a:cubicBezTo>
                    <a:pt x="72" y="137"/>
                    <a:pt x="70" y="131"/>
                    <a:pt x="67" y="125"/>
                  </a:cubicBezTo>
                  <a:cubicBezTo>
                    <a:pt x="66" y="123"/>
                    <a:pt x="65" y="121"/>
                    <a:pt x="63" y="119"/>
                  </a:cubicBezTo>
                  <a:close/>
                  <a:moveTo>
                    <a:pt x="94" y="178"/>
                  </a:moveTo>
                  <a:cubicBezTo>
                    <a:pt x="84" y="163"/>
                    <a:pt x="76" y="144"/>
                    <a:pt x="89" y="122"/>
                  </a:cubicBezTo>
                  <a:cubicBezTo>
                    <a:pt x="91" y="124"/>
                    <a:pt x="92" y="126"/>
                    <a:pt x="94" y="128"/>
                  </a:cubicBezTo>
                  <a:cubicBezTo>
                    <a:pt x="105" y="141"/>
                    <a:pt x="105" y="158"/>
                    <a:pt x="94" y="178"/>
                  </a:cubicBezTo>
                  <a:close/>
                  <a:moveTo>
                    <a:pt x="54" y="177"/>
                  </a:moveTo>
                  <a:cubicBezTo>
                    <a:pt x="44" y="157"/>
                    <a:pt x="44" y="141"/>
                    <a:pt x="55" y="128"/>
                  </a:cubicBezTo>
                  <a:cubicBezTo>
                    <a:pt x="57" y="127"/>
                    <a:pt x="58" y="125"/>
                    <a:pt x="59" y="124"/>
                  </a:cubicBezTo>
                  <a:cubicBezTo>
                    <a:pt x="71" y="145"/>
                    <a:pt x="63" y="163"/>
                    <a:pt x="54" y="177"/>
                  </a:cubicBezTo>
                  <a:close/>
                  <a:moveTo>
                    <a:pt x="63" y="190"/>
                  </a:moveTo>
                  <a:cubicBezTo>
                    <a:pt x="67" y="184"/>
                    <a:pt x="72" y="176"/>
                    <a:pt x="74" y="167"/>
                  </a:cubicBezTo>
                  <a:cubicBezTo>
                    <a:pt x="76" y="176"/>
                    <a:pt x="81" y="185"/>
                    <a:pt x="86" y="192"/>
                  </a:cubicBezTo>
                  <a:cubicBezTo>
                    <a:pt x="82" y="197"/>
                    <a:pt x="78" y="203"/>
                    <a:pt x="75" y="207"/>
                  </a:cubicBezTo>
                  <a:cubicBezTo>
                    <a:pt x="70" y="201"/>
                    <a:pt x="66" y="195"/>
                    <a:pt x="63" y="190"/>
                  </a:cubicBezTo>
                  <a:close/>
                  <a:moveTo>
                    <a:pt x="66" y="297"/>
                  </a:moveTo>
                  <a:cubicBezTo>
                    <a:pt x="50" y="286"/>
                    <a:pt x="27" y="265"/>
                    <a:pt x="38" y="232"/>
                  </a:cubicBezTo>
                  <a:cubicBezTo>
                    <a:pt x="41" y="221"/>
                    <a:pt x="48" y="211"/>
                    <a:pt x="55" y="201"/>
                  </a:cubicBezTo>
                  <a:cubicBezTo>
                    <a:pt x="55" y="201"/>
                    <a:pt x="55" y="201"/>
                    <a:pt x="55" y="201"/>
                  </a:cubicBezTo>
                  <a:cubicBezTo>
                    <a:pt x="59" y="207"/>
                    <a:pt x="63" y="213"/>
                    <a:pt x="66" y="217"/>
                  </a:cubicBezTo>
                  <a:cubicBezTo>
                    <a:pt x="58" y="227"/>
                    <a:pt x="51" y="235"/>
                    <a:pt x="49" y="242"/>
                  </a:cubicBezTo>
                  <a:cubicBezTo>
                    <a:pt x="40" y="262"/>
                    <a:pt x="55" y="284"/>
                    <a:pt x="66" y="297"/>
                  </a:cubicBezTo>
                  <a:close/>
                  <a:moveTo>
                    <a:pt x="83" y="217"/>
                  </a:moveTo>
                  <a:cubicBezTo>
                    <a:pt x="86" y="213"/>
                    <a:pt x="90" y="208"/>
                    <a:pt x="93" y="202"/>
                  </a:cubicBezTo>
                  <a:cubicBezTo>
                    <a:pt x="100" y="211"/>
                    <a:pt x="107" y="221"/>
                    <a:pt x="110" y="232"/>
                  </a:cubicBezTo>
                  <a:cubicBezTo>
                    <a:pt x="120" y="264"/>
                    <a:pt x="98" y="286"/>
                    <a:pt x="83" y="296"/>
                  </a:cubicBezTo>
                  <a:cubicBezTo>
                    <a:pt x="94" y="284"/>
                    <a:pt x="109" y="261"/>
                    <a:pt x="101" y="242"/>
                  </a:cubicBezTo>
                  <a:cubicBezTo>
                    <a:pt x="98" y="236"/>
                    <a:pt x="91" y="227"/>
                    <a:pt x="83" y="217"/>
                  </a:cubicBezTo>
                  <a:close/>
                  <a:moveTo>
                    <a:pt x="73" y="299"/>
                  </a:moveTo>
                  <a:cubicBezTo>
                    <a:pt x="68" y="289"/>
                    <a:pt x="57" y="262"/>
                    <a:pt x="69" y="239"/>
                  </a:cubicBezTo>
                  <a:cubicBezTo>
                    <a:pt x="71" y="237"/>
                    <a:pt x="72" y="234"/>
                    <a:pt x="75" y="230"/>
                  </a:cubicBezTo>
                  <a:cubicBezTo>
                    <a:pt x="77" y="234"/>
                    <a:pt x="79" y="237"/>
                    <a:pt x="80" y="239"/>
                  </a:cubicBezTo>
                  <a:cubicBezTo>
                    <a:pt x="92" y="262"/>
                    <a:pt x="79" y="289"/>
                    <a:pt x="73" y="29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2"/>
            <p:cNvSpPr>
              <a:spLocks noEditPoints="1"/>
            </p:cNvSpPr>
            <p:nvPr/>
          </p:nvSpPr>
          <p:spPr bwMode="auto">
            <a:xfrm>
              <a:off x="169863" y="4400550"/>
              <a:ext cx="174625" cy="250825"/>
            </a:xfrm>
            <a:custGeom>
              <a:avLst/>
              <a:gdLst>
                <a:gd name="T0" fmla="*/ 27 w 55"/>
                <a:gd name="T1" fmla="*/ 79 h 79"/>
                <a:gd name="T2" fmla="*/ 1 w 55"/>
                <a:gd name="T3" fmla="*/ 36 h 79"/>
                <a:gd name="T4" fmla="*/ 28 w 55"/>
                <a:gd name="T5" fmla="*/ 0 h 79"/>
                <a:gd name="T6" fmla="*/ 28 w 55"/>
                <a:gd name="T7" fmla="*/ 0 h 79"/>
                <a:gd name="T8" fmla="*/ 29 w 55"/>
                <a:gd name="T9" fmla="*/ 0 h 79"/>
                <a:gd name="T10" fmla="*/ 54 w 55"/>
                <a:gd name="T11" fmla="*/ 41 h 79"/>
                <a:gd name="T12" fmla="*/ 28 w 55"/>
                <a:gd name="T13" fmla="*/ 79 h 79"/>
                <a:gd name="T14" fmla="*/ 28 w 55"/>
                <a:gd name="T15" fmla="*/ 79 h 79"/>
                <a:gd name="T16" fmla="*/ 27 w 55"/>
                <a:gd name="T17" fmla="*/ 79 h 79"/>
                <a:gd name="T18" fmla="*/ 26 w 55"/>
                <a:gd name="T19" fmla="*/ 10 h 79"/>
                <a:gd name="T20" fmla="*/ 26 w 55"/>
                <a:gd name="T21" fmla="*/ 69 h 79"/>
                <a:gd name="T22" fmla="*/ 26 w 55"/>
                <a:gd name="T23" fmla="*/ 10 h 79"/>
                <a:gd name="T24" fmla="*/ 30 w 55"/>
                <a:gd name="T25" fmla="*/ 9 h 79"/>
                <a:gd name="T26" fmla="*/ 34 w 55"/>
                <a:gd name="T27" fmla="*/ 42 h 79"/>
                <a:gd name="T28" fmla="*/ 32 w 55"/>
                <a:gd name="T29" fmla="*/ 66 h 79"/>
                <a:gd name="T30" fmla="*/ 30 w 55"/>
                <a:gd name="T31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79">
                  <a:moveTo>
                    <a:pt x="27" y="79"/>
                  </a:moveTo>
                  <a:cubicBezTo>
                    <a:pt x="9" y="65"/>
                    <a:pt x="0" y="50"/>
                    <a:pt x="1" y="36"/>
                  </a:cubicBezTo>
                  <a:cubicBezTo>
                    <a:pt x="3" y="14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6" y="13"/>
                    <a:pt x="55" y="27"/>
                    <a:pt x="54" y="41"/>
                  </a:cubicBezTo>
                  <a:cubicBezTo>
                    <a:pt x="53" y="64"/>
                    <a:pt x="28" y="79"/>
                    <a:pt x="28" y="79"/>
                  </a:cubicBezTo>
                  <a:cubicBezTo>
                    <a:pt x="28" y="79"/>
                    <a:pt x="28" y="79"/>
                    <a:pt x="28" y="79"/>
                  </a:cubicBezTo>
                  <a:lnTo>
                    <a:pt x="27" y="79"/>
                  </a:lnTo>
                  <a:close/>
                  <a:moveTo>
                    <a:pt x="26" y="10"/>
                  </a:moveTo>
                  <a:cubicBezTo>
                    <a:pt x="18" y="19"/>
                    <a:pt x="1" y="43"/>
                    <a:pt x="26" y="69"/>
                  </a:cubicBezTo>
                  <a:cubicBezTo>
                    <a:pt x="24" y="60"/>
                    <a:pt x="21" y="39"/>
                    <a:pt x="26" y="10"/>
                  </a:cubicBezTo>
                  <a:close/>
                  <a:moveTo>
                    <a:pt x="30" y="9"/>
                  </a:moveTo>
                  <a:cubicBezTo>
                    <a:pt x="31" y="15"/>
                    <a:pt x="33" y="27"/>
                    <a:pt x="34" y="42"/>
                  </a:cubicBezTo>
                  <a:cubicBezTo>
                    <a:pt x="34" y="52"/>
                    <a:pt x="33" y="60"/>
                    <a:pt x="32" y="66"/>
                  </a:cubicBezTo>
                  <a:cubicBezTo>
                    <a:pt x="39" y="55"/>
                    <a:pt x="52" y="31"/>
                    <a:pt x="30" y="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3"/>
            <p:cNvSpPr>
              <a:spLocks noEditPoints="1"/>
            </p:cNvSpPr>
            <p:nvPr/>
          </p:nvSpPr>
          <p:spPr bwMode="auto">
            <a:xfrm>
              <a:off x="71438" y="4397375"/>
              <a:ext cx="371475" cy="257175"/>
            </a:xfrm>
            <a:custGeom>
              <a:avLst/>
              <a:gdLst>
                <a:gd name="T0" fmla="*/ 59 w 117"/>
                <a:gd name="T1" fmla="*/ 1 h 81"/>
                <a:gd name="T2" fmla="*/ 59 w 117"/>
                <a:gd name="T3" fmla="*/ 80 h 81"/>
                <a:gd name="T4" fmla="*/ 59 w 117"/>
                <a:gd name="T5" fmla="*/ 1 h 81"/>
                <a:gd name="T6" fmla="*/ 62 w 117"/>
                <a:gd name="T7" fmla="*/ 69 h 81"/>
                <a:gd name="T8" fmla="*/ 60 w 117"/>
                <a:gd name="T9" fmla="*/ 8 h 81"/>
                <a:gd name="T10" fmla="*/ 64 w 117"/>
                <a:gd name="T11" fmla="*/ 43 h 81"/>
                <a:gd name="T12" fmla="*/ 62 w 117"/>
                <a:gd name="T13" fmla="*/ 69 h 81"/>
                <a:gd name="T14" fmla="*/ 58 w 117"/>
                <a:gd name="T15" fmla="*/ 10 h 81"/>
                <a:gd name="T16" fmla="*/ 58 w 117"/>
                <a:gd name="T17" fmla="*/ 72 h 81"/>
                <a:gd name="T18" fmla="*/ 58 w 117"/>
                <a:gd name="T19" fmla="*/ 10 h 81"/>
                <a:gd name="T20" fmla="*/ 59 w 117"/>
                <a:gd name="T21" fmla="*/ 0 h 81"/>
                <a:gd name="T22" fmla="*/ 59 w 117"/>
                <a:gd name="T23" fmla="*/ 0 h 81"/>
                <a:gd name="T24" fmla="*/ 32 w 117"/>
                <a:gd name="T25" fmla="*/ 37 h 81"/>
                <a:gd name="T26" fmla="*/ 58 w 117"/>
                <a:gd name="T27" fmla="*/ 81 h 81"/>
                <a:gd name="T28" fmla="*/ 58 w 117"/>
                <a:gd name="T29" fmla="*/ 81 h 81"/>
                <a:gd name="T30" fmla="*/ 59 w 117"/>
                <a:gd name="T31" fmla="*/ 81 h 81"/>
                <a:gd name="T32" fmla="*/ 86 w 117"/>
                <a:gd name="T33" fmla="*/ 42 h 81"/>
                <a:gd name="T34" fmla="*/ 60 w 117"/>
                <a:gd name="T35" fmla="*/ 0 h 81"/>
                <a:gd name="T36" fmla="*/ 59 w 117"/>
                <a:gd name="T37" fmla="*/ 0 h 81"/>
                <a:gd name="T38" fmla="*/ 63 w 117"/>
                <a:gd name="T39" fmla="*/ 65 h 81"/>
                <a:gd name="T40" fmla="*/ 65 w 117"/>
                <a:gd name="T41" fmla="*/ 43 h 81"/>
                <a:gd name="T42" fmla="*/ 61 w 117"/>
                <a:gd name="T43" fmla="*/ 12 h 81"/>
                <a:gd name="T44" fmla="*/ 63 w 117"/>
                <a:gd name="T45" fmla="*/ 65 h 81"/>
                <a:gd name="T46" fmla="*/ 56 w 117"/>
                <a:gd name="T47" fmla="*/ 68 h 81"/>
                <a:gd name="T48" fmla="*/ 56 w 117"/>
                <a:gd name="T49" fmla="*/ 13 h 81"/>
                <a:gd name="T50" fmla="*/ 56 w 117"/>
                <a:gd name="T51" fmla="*/ 6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1">
                  <a:moveTo>
                    <a:pt x="59" y="1"/>
                  </a:moveTo>
                  <a:cubicBezTo>
                    <a:pt x="117" y="45"/>
                    <a:pt x="59" y="80"/>
                    <a:pt x="59" y="80"/>
                  </a:cubicBezTo>
                  <a:cubicBezTo>
                    <a:pt x="0" y="34"/>
                    <a:pt x="59" y="1"/>
                    <a:pt x="59" y="1"/>
                  </a:cubicBezTo>
                  <a:moveTo>
                    <a:pt x="62" y="69"/>
                  </a:moveTo>
                  <a:cubicBezTo>
                    <a:pt x="69" y="60"/>
                    <a:pt x="86" y="33"/>
                    <a:pt x="60" y="8"/>
                  </a:cubicBezTo>
                  <a:cubicBezTo>
                    <a:pt x="61" y="14"/>
                    <a:pt x="64" y="27"/>
                    <a:pt x="64" y="43"/>
                  </a:cubicBezTo>
                  <a:cubicBezTo>
                    <a:pt x="64" y="54"/>
                    <a:pt x="63" y="63"/>
                    <a:pt x="62" y="69"/>
                  </a:cubicBezTo>
                  <a:moveTo>
                    <a:pt x="58" y="10"/>
                  </a:moveTo>
                  <a:cubicBezTo>
                    <a:pt x="51" y="17"/>
                    <a:pt x="30" y="43"/>
                    <a:pt x="58" y="72"/>
                  </a:cubicBezTo>
                  <a:cubicBezTo>
                    <a:pt x="55" y="62"/>
                    <a:pt x="52" y="41"/>
                    <a:pt x="58" y="10"/>
                  </a:cubicBezTo>
                  <a:moveTo>
                    <a:pt x="5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58" y="1"/>
                    <a:pt x="34" y="14"/>
                    <a:pt x="32" y="37"/>
                  </a:cubicBezTo>
                  <a:cubicBezTo>
                    <a:pt x="31" y="51"/>
                    <a:pt x="39" y="66"/>
                    <a:pt x="58" y="81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60" y="80"/>
                    <a:pt x="85" y="65"/>
                    <a:pt x="86" y="42"/>
                  </a:cubicBezTo>
                  <a:cubicBezTo>
                    <a:pt x="86" y="28"/>
                    <a:pt x="78" y="14"/>
                    <a:pt x="60" y="0"/>
                  </a:cubicBezTo>
                  <a:cubicBezTo>
                    <a:pt x="59" y="0"/>
                    <a:pt x="59" y="0"/>
                    <a:pt x="59" y="0"/>
                  </a:cubicBezTo>
                  <a:close/>
                  <a:moveTo>
                    <a:pt x="63" y="65"/>
                  </a:moveTo>
                  <a:cubicBezTo>
                    <a:pt x="65" y="59"/>
                    <a:pt x="65" y="52"/>
                    <a:pt x="65" y="43"/>
                  </a:cubicBezTo>
                  <a:cubicBezTo>
                    <a:pt x="65" y="29"/>
                    <a:pt x="63" y="18"/>
                    <a:pt x="61" y="12"/>
                  </a:cubicBezTo>
                  <a:cubicBezTo>
                    <a:pt x="80" y="32"/>
                    <a:pt x="71" y="53"/>
                    <a:pt x="63" y="65"/>
                  </a:cubicBezTo>
                  <a:close/>
                  <a:moveTo>
                    <a:pt x="56" y="68"/>
                  </a:moveTo>
                  <a:cubicBezTo>
                    <a:pt x="35" y="44"/>
                    <a:pt x="48" y="22"/>
                    <a:pt x="56" y="13"/>
                  </a:cubicBezTo>
                  <a:cubicBezTo>
                    <a:pt x="52" y="39"/>
                    <a:pt x="54" y="59"/>
                    <a:pt x="56" y="68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4"/>
            <p:cNvSpPr>
              <a:spLocks noEditPoints="1"/>
            </p:cNvSpPr>
            <p:nvPr/>
          </p:nvSpPr>
          <p:spPr bwMode="auto">
            <a:xfrm>
              <a:off x="33338" y="4641850"/>
              <a:ext cx="450850" cy="974725"/>
            </a:xfrm>
            <a:custGeom>
              <a:avLst/>
              <a:gdLst>
                <a:gd name="T0" fmla="*/ 71 w 142"/>
                <a:gd name="T1" fmla="*/ 307 h 307"/>
                <a:gd name="T2" fmla="*/ 16 w 142"/>
                <a:gd name="T3" fmla="*/ 229 h 307"/>
                <a:gd name="T4" fmla="*/ 45 w 142"/>
                <a:gd name="T5" fmla="*/ 188 h 307"/>
                <a:gd name="T6" fmla="*/ 53 w 142"/>
                <a:gd name="T7" fmla="*/ 117 h 307"/>
                <a:gd name="T8" fmla="*/ 45 w 142"/>
                <a:gd name="T9" fmla="*/ 107 h 307"/>
                <a:gd name="T10" fmla="*/ 49 w 142"/>
                <a:gd name="T11" fmla="*/ 20 h 307"/>
                <a:gd name="T12" fmla="*/ 69 w 142"/>
                <a:gd name="T13" fmla="*/ 0 h 307"/>
                <a:gd name="T14" fmla="*/ 88 w 142"/>
                <a:gd name="T15" fmla="*/ 7 h 307"/>
                <a:gd name="T16" fmla="*/ 124 w 142"/>
                <a:gd name="T17" fmla="*/ 53 h 307"/>
                <a:gd name="T18" fmla="*/ 90 w 142"/>
                <a:gd name="T19" fmla="*/ 116 h 307"/>
                <a:gd name="T20" fmla="*/ 95 w 142"/>
                <a:gd name="T21" fmla="*/ 128 h 307"/>
                <a:gd name="T22" fmla="*/ 105 w 142"/>
                <a:gd name="T23" fmla="*/ 197 h 307"/>
                <a:gd name="T24" fmla="*/ 72 w 142"/>
                <a:gd name="T25" fmla="*/ 307 h 307"/>
                <a:gd name="T26" fmla="*/ 70 w 142"/>
                <a:gd name="T27" fmla="*/ 230 h 307"/>
                <a:gd name="T28" fmla="*/ 71 w 142"/>
                <a:gd name="T29" fmla="*/ 301 h 307"/>
                <a:gd name="T30" fmla="*/ 70 w 142"/>
                <a:gd name="T31" fmla="*/ 230 h 307"/>
                <a:gd name="T32" fmla="*/ 96 w 142"/>
                <a:gd name="T33" fmla="*/ 243 h 307"/>
                <a:gd name="T34" fmla="*/ 108 w 142"/>
                <a:gd name="T35" fmla="*/ 233 h 307"/>
                <a:gd name="T36" fmla="*/ 89 w 142"/>
                <a:gd name="T37" fmla="*/ 200 h 307"/>
                <a:gd name="T38" fmla="*/ 52 w 142"/>
                <a:gd name="T39" fmla="*/ 202 h 307"/>
                <a:gd name="T40" fmla="*/ 65 w 142"/>
                <a:gd name="T41" fmla="*/ 299 h 307"/>
                <a:gd name="T42" fmla="*/ 62 w 142"/>
                <a:gd name="T43" fmla="*/ 218 h 307"/>
                <a:gd name="T44" fmla="*/ 59 w 142"/>
                <a:gd name="T45" fmla="*/ 192 h 307"/>
                <a:gd name="T46" fmla="*/ 83 w 142"/>
                <a:gd name="T47" fmla="*/ 191 h 307"/>
                <a:gd name="T48" fmla="*/ 59 w 142"/>
                <a:gd name="T49" fmla="*/ 192 h 307"/>
                <a:gd name="T50" fmla="*/ 50 w 142"/>
                <a:gd name="T51" fmla="*/ 128 h 307"/>
                <a:gd name="T52" fmla="*/ 56 w 142"/>
                <a:gd name="T53" fmla="*/ 122 h 307"/>
                <a:gd name="T54" fmla="*/ 91 w 142"/>
                <a:gd name="T55" fmla="*/ 178 h 307"/>
                <a:gd name="T56" fmla="*/ 86 w 142"/>
                <a:gd name="T57" fmla="*/ 123 h 307"/>
                <a:gd name="T58" fmla="*/ 64 w 142"/>
                <a:gd name="T59" fmla="*/ 125 h 307"/>
                <a:gd name="T60" fmla="*/ 79 w 142"/>
                <a:gd name="T61" fmla="*/ 125 h 307"/>
                <a:gd name="T62" fmla="*/ 80 w 142"/>
                <a:gd name="T63" fmla="*/ 116 h 307"/>
                <a:gd name="T64" fmla="*/ 62 w 142"/>
                <a:gd name="T65" fmla="*/ 114 h 307"/>
                <a:gd name="T66" fmla="*/ 75 w 142"/>
                <a:gd name="T67" fmla="*/ 99 h 307"/>
                <a:gd name="T68" fmla="*/ 85 w 142"/>
                <a:gd name="T69" fmla="*/ 114 h 307"/>
                <a:gd name="T70" fmla="*/ 92 w 142"/>
                <a:gd name="T71" fmla="*/ 22 h 307"/>
                <a:gd name="T72" fmla="*/ 75 w 142"/>
                <a:gd name="T73" fmla="*/ 99 h 307"/>
                <a:gd name="T74" fmla="*/ 51 w 142"/>
                <a:gd name="T75" fmla="*/ 105 h 307"/>
                <a:gd name="T76" fmla="*/ 57 w 142"/>
                <a:gd name="T77" fmla="*/ 112 h 307"/>
                <a:gd name="T78" fmla="*/ 62 w 142"/>
                <a:gd name="T79" fmla="*/ 46 h 307"/>
                <a:gd name="T80" fmla="*/ 70 w 142"/>
                <a:gd name="T81" fmla="*/ 58 h 307"/>
                <a:gd name="T82" fmla="*/ 70 w 142"/>
                <a:gd name="T83" fmla="*/ 58 h 307"/>
                <a:gd name="T84" fmla="*/ 64 w 142"/>
                <a:gd name="T85" fmla="*/ 11 h 307"/>
                <a:gd name="T86" fmla="*/ 76 w 142"/>
                <a:gd name="T87" fmla="*/ 1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" h="307">
                  <a:moveTo>
                    <a:pt x="71" y="307"/>
                  </a:moveTo>
                  <a:cubicBezTo>
                    <a:pt x="71" y="307"/>
                    <a:pt x="71" y="307"/>
                    <a:pt x="71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70" y="307"/>
                    <a:pt x="0" y="273"/>
                    <a:pt x="16" y="229"/>
                  </a:cubicBezTo>
                  <a:cubicBezTo>
                    <a:pt x="20" y="218"/>
                    <a:pt x="28" y="208"/>
                    <a:pt x="37" y="197"/>
                  </a:cubicBezTo>
                  <a:cubicBezTo>
                    <a:pt x="39" y="194"/>
                    <a:pt x="42" y="191"/>
                    <a:pt x="45" y="188"/>
                  </a:cubicBezTo>
                  <a:cubicBezTo>
                    <a:pt x="34" y="164"/>
                    <a:pt x="34" y="144"/>
                    <a:pt x="45" y="128"/>
                  </a:cubicBezTo>
                  <a:cubicBezTo>
                    <a:pt x="48" y="124"/>
                    <a:pt x="51" y="120"/>
                    <a:pt x="53" y="117"/>
                  </a:cubicBezTo>
                  <a:cubicBezTo>
                    <a:pt x="53" y="117"/>
                    <a:pt x="53" y="117"/>
                    <a:pt x="53" y="116"/>
                  </a:cubicBezTo>
                  <a:cubicBezTo>
                    <a:pt x="50" y="113"/>
                    <a:pt x="47" y="110"/>
                    <a:pt x="45" y="107"/>
                  </a:cubicBezTo>
                  <a:cubicBezTo>
                    <a:pt x="28" y="84"/>
                    <a:pt x="16" y="68"/>
                    <a:pt x="18" y="53"/>
                  </a:cubicBezTo>
                  <a:cubicBezTo>
                    <a:pt x="21" y="42"/>
                    <a:pt x="30" y="32"/>
                    <a:pt x="49" y="20"/>
                  </a:cubicBezTo>
                  <a:cubicBezTo>
                    <a:pt x="49" y="15"/>
                    <a:pt x="50" y="11"/>
                    <a:pt x="53" y="7"/>
                  </a:cubicBezTo>
                  <a:cubicBezTo>
                    <a:pt x="57" y="3"/>
                    <a:pt x="62" y="0"/>
                    <a:pt x="69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9" y="0"/>
                    <a:pt x="85" y="3"/>
                    <a:pt x="88" y="7"/>
                  </a:cubicBezTo>
                  <a:cubicBezTo>
                    <a:pt x="91" y="10"/>
                    <a:pt x="93" y="15"/>
                    <a:pt x="92" y="20"/>
                  </a:cubicBezTo>
                  <a:cubicBezTo>
                    <a:pt x="112" y="32"/>
                    <a:pt x="122" y="42"/>
                    <a:pt x="124" y="53"/>
                  </a:cubicBezTo>
                  <a:cubicBezTo>
                    <a:pt x="127" y="68"/>
                    <a:pt x="114" y="84"/>
                    <a:pt x="97" y="106"/>
                  </a:cubicBezTo>
                  <a:cubicBezTo>
                    <a:pt x="95" y="110"/>
                    <a:pt x="92" y="113"/>
                    <a:pt x="90" y="116"/>
                  </a:cubicBezTo>
                  <a:cubicBezTo>
                    <a:pt x="90" y="116"/>
                    <a:pt x="89" y="118"/>
                    <a:pt x="88" y="118"/>
                  </a:cubicBezTo>
                  <a:cubicBezTo>
                    <a:pt x="91" y="121"/>
                    <a:pt x="93" y="124"/>
                    <a:pt x="95" y="128"/>
                  </a:cubicBezTo>
                  <a:cubicBezTo>
                    <a:pt x="107" y="144"/>
                    <a:pt x="107" y="163"/>
                    <a:pt x="97" y="186"/>
                  </a:cubicBezTo>
                  <a:cubicBezTo>
                    <a:pt x="99" y="190"/>
                    <a:pt x="102" y="194"/>
                    <a:pt x="105" y="197"/>
                  </a:cubicBezTo>
                  <a:cubicBezTo>
                    <a:pt x="114" y="208"/>
                    <a:pt x="122" y="218"/>
                    <a:pt x="126" y="229"/>
                  </a:cubicBezTo>
                  <a:cubicBezTo>
                    <a:pt x="142" y="273"/>
                    <a:pt x="72" y="307"/>
                    <a:pt x="72" y="307"/>
                  </a:cubicBezTo>
                  <a:cubicBezTo>
                    <a:pt x="71" y="307"/>
                    <a:pt x="71" y="307"/>
                    <a:pt x="71" y="307"/>
                  </a:cubicBezTo>
                  <a:close/>
                  <a:moveTo>
                    <a:pt x="70" y="230"/>
                  </a:moveTo>
                  <a:cubicBezTo>
                    <a:pt x="68" y="234"/>
                    <a:pt x="66" y="237"/>
                    <a:pt x="64" y="240"/>
                  </a:cubicBezTo>
                  <a:cubicBezTo>
                    <a:pt x="52" y="263"/>
                    <a:pt x="66" y="292"/>
                    <a:pt x="71" y="301"/>
                  </a:cubicBezTo>
                  <a:cubicBezTo>
                    <a:pt x="76" y="291"/>
                    <a:pt x="88" y="263"/>
                    <a:pt x="76" y="240"/>
                  </a:cubicBezTo>
                  <a:cubicBezTo>
                    <a:pt x="75" y="237"/>
                    <a:pt x="73" y="234"/>
                    <a:pt x="70" y="230"/>
                  </a:cubicBezTo>
                  <a:close/>
                  <a:moveTo>
                    <a:pt x="78" y="218"/>
                  </a:moveTo>
                  <a:cubicBezTo>
                    <a:pt x="86" y="227"/>
                    <a:pt x="93" y="236"/>
                    <a:pt x="96" y="243"/>
                  </a:cubicBezTo>
                  <a:cubicBezTo>
                    <a:pt x="104" y="264"/>
                    <a:pt x="87" y="288"/>
                    <a:pt x="77" y="300"/>
                  </a:cubicBezTo>
                  <a:cubicBezTo>
                    <a:pt x="92" y="290"/>
                    <a:pt x="119" y="268"/>
                    <a:pt x="108" y="233"/>
                  </a:cubicBezTo>
                  <a:cubicBezTo>
                    <a:pt x="104" y="221"/>
                    <a:pt x="97" y="211"/>
                    <a:pt x="90" y="201"/>
                  </a:cubicBezTo>
                  <a:cubicBezTo>
                    <a:pt x="89" y="200"/>
                    <a:pt x="89" y="200"/>
                    <a:pt x="89" y="200"/>
                  </a:cubicBezTo>
                  <a:cubicBezTo>
                    <a:pt x="86" y="207"/>
                    <a:pt x="82" y="213"/>
                    <a:pt x="78" y="218"/>
                  </a:cubicBezTo>
                  <a:close/>
                  <a:moveTo>
                    <a:pt x="52" y="202"/>
                  </a:moveTo>
                  <a:cubicBezTo>
                    <a:pt x="45" y="211"/>
                    <a:pt x="38" y="221"/>
                    <a:pt x="35" y="233"/>
                  </a:cubicBezTo>
                  <a:cubicBezTo>
                    <a:pt x="23" y="267"/>
                    <a:pt x="50" y="290"/>
                    <a:pt x="65" y="299"/>
                  </a:cubicBezTo>
                  <a:cubicBezTo>
                    <a:pt x="54" y="288"/>
                    <a:pt x="36" y="264"/>
                    <a:pt x="45" y="243"/>
                  </a:cubicBezTo>
                  <a:cubicBezTo>
                    <a:pt x="48" y="236"/>
                    <a:pt x="55" y="227"/>
                    <a:pt x="62" y="218"/>
                  </a:cubicBezTo>
                  <a:cubicBezTo>
                    <a:pt x="59" y="213"/>
                    <a:pt x="56" y="208"/>
                    <a:pt x="52" y="202"/>
                  </a:cubicBezTo>
                  <a:close/>
                  <a:moveTo>
                    <a:pt x="59" y="192"/>
                  </a:moveTo>
                  <a:cubicBezTo>
                    <a:pt x="62" y="197"/>
                    <a:pt x="65" y="202"/>
                    <a:pt x="70" y="208"/>
                  </a:cubicBezTo>
                  <a:cubicBezTo>
                    <a:pt x="74" y="204"/>
                    <a:pt x="78" y="197"/>
                    <a:pt x="83" y="191"/>
                  </a:cubicBezTo>
                  <a:cubicBezTo>
                    <a:pt x="78" y="184"/>
                    <a:pt x="73" y="175"/>
                    <a:pt x="71" y="165"/>
                  </a:cubicBezTo>
                  <a:cubicBezTo>
                    <a:pt x="69" y="175"/>
                    <a:pt x="64" y="184"/>
                    <a:pt x="59" y="192"/>
                  </a:cubicBezTo>
                  <a:close/>
                  <a:moveTo>
                    <a:pt x="56" y="122"/>
                  </a:moveTo>
                  <a:cubicBezTo>
                    <a:pt x="54" y="124"/>
                    <a:pt x="52" y="126"/>
                    <a:pt x="50" y="128"/>
                  </a:cubicBezTo>
                  <a:cubicBezTo>
                    <a:pt x="39" y="141"/>
                    <a:pt x="39" y="158"/>
                    <a:pt x="51" y="179"/>
                  </a:cubicBezTo>
                  <a:cubicBezTo>
                    <a:pt x="61" y="163"/>
                    <a:pt x="70" y="144"/>
                    <a:pt x="56" y="122"/>
                  </a:cubicBezTo>
                  <a:close/>
                  <a:moveTo>
                    <a:pt x="86" y="123"/>
                  </a:moveTo>
                  <a:cubicBezTo>
                    <a:pt x="72" y="145"/>
                    <a:pt x="81" y="164"/>
                    <a:pt x="91" y="178"/>
                  </a:cubicBezTo>
                  <a:cubicBezTo>
                    <a:pt x="101" y="157"/>
                    <a:pt x="101" y="141"/>
                    <a:pt x="90" y="128"/>
                  </a:cubicBezTo>
                  <a:cubicBezTo>
                    <a:pt x="88" y="126"/>
                    <a:pt x="87" y="124"/>
                    <a:pt x="86" y="123"/>
                  </a:cubicBezTo>
                  <a:close/>
                  <a:moveTo>
                    <a:pt x="59" y="118"/>
                  </a:moveTo>
                  <a:cubicBezTo>
                    <a:pt x="61" y="120"/>
                    <a:pt x="62" y="122"/>
                    <a:pt x="64" y="125"/>
                  </a:cubicBezTo>
                  <a:cubicBezTo>
                    <a:pt x="67" y="132"/>
                    <a:pt x="70" y="139"/>
                    <a:pt x="71" y="145"/>
                  </a:cubicBezTo>
                  <a:cubicBezTo>
                    <a:pt x="72" y="139"/>
                    <a:pt x="75" y="132"/>
                    <a:pt x="79" y="125"/>
                  </a:cubicBezTo>
                  <a:cubicBezTo>
                    <a:pt x="80" y="123"/>
                    <a:pt x="81" y="121"/>
                    <a:pt x="82" y="119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76" y="112"/>
                    <a:pt x="73" y="108"/>
                    <a:pt x="70" y="105"/>
                  </a:cubicBezTo>
                  <a:cubicBezTo>
                    <a:pt x="68" y="108"/>
                    <a:pt x="65" y="111"/>
                    <a:pt x="62" y="114"/>
                  </a:cubicBezTo>
                  <a:lnTo>
                    <a:pt x="59" y="118"/>
                  </a:lnTo>
                  <a:close/>
                  <a:moveTo>
                    <a:pt x="75" y="99"/>
                  </a:moveTo>
                  <a:cubicBezTo>
                    <a:pt x="77" y="103"/>
                    <a:pt x="80" y="107"/>
                    <a:pt x="84" y="112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7" y="111"/>
                    <a:pt x="89" y="108"/>
                    <a:pt x="91" y="105"/>
                  </a:cubicBezTo>
                  <a:cubicBezTo>
                    <a:pt x="108" y="79"/>
                    <a:pt x="124" y="54"/>
                    <a:pt x="92" y="22"/>
                  </a:cubicBezTo>
                  <a:cubicBezTo>
                    <a:pt x="90" y="28"/>
                    <a:pt x="86" y="36"/>
                    <a:pt x="79" y="46"/>
                  </a:cubicBezTo>
                  <a:cubicBezTo>
                    <a:pt x="94" y="67"/>
                    <a:pt x="91" y="79"/>
                    <a:pt x="75" y="99"/>
                  </a:cubicBezTo>
                  <a:close/>
                  <a:moveTo>
                    <a:pt x="50" y="22"/>
                  </a:moveTo>
                  <a:cubicBezTo>
                    <a:pt x="19" y="54"/>
                    <a:pt x="34" y="79"/>
                    <a:pt x="51" y="105"/>
                  </a:cubicBezTo>
                  <a:cubicBezTo>
                    <a:pt x="53" y="107"/>
                    <a:pt x="55" y="110"/>
                    <a:pt x="56" y="113"/>
                  </a:cubicBezTo>
                  <a:cubicBezTo>
                    <a:pt x="57" y="112"/>
                    <a:pt x="57" y="112"/>
                    <a:pt x="57" y="112"/>
                  </a:cubicBezTo>
                  <a:cubicBezTo>
                    <a:pt x="60" y="107"/>
                    <a:pt x="63" y="103"/>
                    <a:pt x="66" y="99"/>
                  </a:cubicBezTo>
                  <a:cubicBezTo>
                    <a:pt x="49" y="79"/>
                    <a:pt x="46" y="67"/>
                    <a:pt x="62" y="46"/>
                  </a:cubicBezTo>
                  <a:cubicBezTo>
                    <a:pt x="55" y="37"/>
                    <a:pt x="51" y="29"/>
                    <a:pt x="50" y="22"/>
                  </a:cubicBezTo>
                  <a:close/>
                  <a:moveTo>
                    <a:pt x="70" y="58"/>
                  </a:moveTo>
                  <a:cubicBezTo>
                    <a:pt x="62" y="71"/>
                    <a:pt x="62" y="79"/>
                    <a:pt x="70" y="93"/>
                  </a:cubicBezTo>
                  <a:cubicBezTo>
                    <a:pt x="78" y="79"/>
                    <a:pt x="78" y="71"/>
                    <a:pt x="70" y="58"/>
                  </a:cubicBezTo>
                  <a:close/>
                  <a:moveTo>
                    <a:pt x="70" y="3"/>
                  </a:moveTo>
                  <a:cubicBezTo>
                    <a:pt x="69" y="3"/>
                    <a:pt x="65" y="6"/>
                    <a:pt x="64" y="11"/>
                  </a:cubicBezTo>
                  <a:cubicBezTo>
                    <a:pt x="62" y="17"/>
                    <a:pt x="64" y="25"/>
                    <a:pt x="70" y="34"/>
                  </a:cubicBezTo>
                  <a:cubicBezTo>
                    <a:pt x="76" y="24"/>
                    <a:pt x="78" y="16"/>
                    <a:pt x="76" y="10"/>
                  </a:cubicBezTo>
                  <a:cubicBezTo>
                    <a:pt x="75" y="5"/>
                    <a:pt x="71" y="3"/>
                    <a:pt x="70" y="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5"/>
            <p:cNvSpPr>
              <a:spLocks noEditPoints="1"/>
            </p:cNvSpPr>
            <p:nvPr/>
          </p:nvSpPr>
          <p:spPr bwMode="auto">
            <a:xfrm>
              <a:off x="26988" y="4638675"/>
              <a:ext cx="466725" cy="981075"/>
            </a:xfrm>
            <a:custGeom>
              <a:avLst/>
              <a:gdLst>
                <a:gd name="T0" fmla="*/ 91 w 147"/>
                <a:gd name="T1" fmla="*/ 117 h 309"/>
                <a:gd name="T2" fmla="*/ 98 w 147"/>
                <a:gd name="T3" fmla="*/ 187 h 309"/>
                <a:gd name="T4" fmla="*/ 73 w 147"/>
                <a:gd name="T5" fmla="*/ 308 h 309"/>
                <a:gd name="T6" fmla="*/ 47 w 147"/>
                <a:gd name="T7" fmla="*/ 189 h 309"/>
                <a:gd name="T8" fmla="*/ 55 w 147"/>
                <a:gd name="T9" fmla="*/ 117 h 309"/>
                <a:gd name="T10" fmla="*/ 74 w 147"/>
                <a:gd name="T11" fmla="*/ 1 h 309"/>
                <a:gd name="T12" fmla="*/ 72 w 147"/>
                <a:gd name="T13" fmla="*/ 3 h 309"/>
                <a:gd name="T14" fmla="*/ 94 w 147"/>
                <a:gd name="T15" fmla="*/ 22 h 309"/>
                <a:gd name="T16" fmla="*/ 87 w 147"/>
                <a:gd name="T17" fmla="*/ 116 h 309"/>
                <a:gd name="T18" fmla="*/ 64 w 147"/>
                <a:gd name="T19" fmla="*/ 47 h 309"/>
                <a:gd name="T20" fmla="*/ 72 w 147"/>
                <a:gd name="T21" fmla="*/ 95 h 309"/>
                <a:gd name="T22" fmla="*/ 73 w 147"/>
                <a:gd name="T23" fmla="*/ 149 h 309"/>
                <a:gd name="T24" fmla="*/ 72 w 147"/>
                <a:gd name="T25" fmla="*/ 105 h 309"/>
                <a:gd name="T26" fmla="*/ 73 w 147"/>
                <a:gd name="T27" fmla="*/ 149 h 309"/>
                <a:gd name="T28" fmla="*/ 52 w 147"/>
                <a:gd name="T29" fmla="*/ 129 h 309"/>
                <a:gd name="T30" fmla="*/ 92 w 147"/>
                <a:gd name="T31" fmla="*/ 129 h 309"/>
                <a:gd name="T32" fmla="*/ 72 w 147"/>
                <a:gd name="T33" fmla="*/ 210 h 309"/>
                <a:gd name="T34" fmla="*/ 60 w 147"/>
                <a:gd name="T35" fmla="*/ 193 h 309"/>
                <a:gd name="T36" fmla="*/ 110 w 147"/>
                <a:gd name="T37" fmla="*/ 233 h 309"/>
                <a:gd name="T38" fmla="*/ 97 w 147"/>
                <a:gd name="T39" fmla="*/ 244 h 309"/>
                <a:gd name="T40" fmla="*/ 47 w 147"/>
                <a:gd name="T41" fmla="*/ 244 h 309"/>
                <a:gd name="T42" fmla="*/ 36 w 147"/>
                <a:gd name="T43" fmla="*/ 233 h 309"/>
                <a:gd name="T44" fmla="*/ 79 w 147"/>
                <a:gd name="T45" fmla="*/ 240 h 309"/>
                <a:gd name="T46" fmla="*/ 73 w 147"/>
                <a:gd name="T47" fmla="*/ 303 h 309"/>
                <a:gd name="T48" fmla="*/ 71 w 147"/>
                <a:gd name="T49" fmla="*/ 0 h 309"/>
                <a:gd name="T50" fmla="*/ 20 w 147"/>
                <a:gd name="T51" fmla="*/ 54 h 309"/>
                <a:gd name="T52" fmla="*/ 54 w 147"/>
                <a:gd name="T53" fmla="*/ 118 h 309"/>
                <a:gd name="T54" fmla="*/ 39 w 147"/>
                <a:gd name="T55" fmla="*/ 198 h 309"/>
                <a:gd name="T56" fmla="*/ 73 w 147"/>
                <a:gd name="T57" fmla="*/ 309 h 309"/>
                <a:gd name="T58" fmla="*/ 74 w 147"/>
                <a:gd name="T59" fmla="*/ 309 h 309"/>
                <a:gd name="T60" fmla="*/ 99 w 147"/>
                <a:gd name="T61" fmla="*/ 187 h 309"/>
                <a:gd name="T62" fmla="*/ 92 w 147"/>
                <a:gd name="T63" fmla="*/ 118 h 309"/>
                <a:gd name="T64" fmla="*/ 126 w 147"/>
                <a:gd name="T65" fmla="*/ 54 h 309"/>
                <a:gd name="T66" fmla="*/ 74 w 147"/>
                <a:gd name="T67" fmla="*/ 0 h 309"/>
                <a:gd name="T68" fmla="*/ 66 w 147"/>
                <a:gd name="T69" fmla="*/ 12 h 309"/>
                <a:gd name="T70" fmla="*/ 72 w 147"/>
                <a:gd name="T71" fmla="*/ 34 h 309"/>
                <a:gd name="T72" fmla="*/ 92 w 147"/>
                <a:gd name="T73" fmla="*/ 106 h 309"/>
                <a:gd name="T74" fmla="*/ 77 w 147"/>
                <a:gd name="T75" fmla="*/ 100 h 309"/>
                <a:gd name="T76" fmla="*/ 54 w 147"/>
                <a:gd name="T77" fmla="*/ 105 h 309"/>
                <a:gd name="T78" fmla="*/ 67 w 147"/>
                <a:gd name="T79" fmla="*/ 100 h 309"/>
                <a:gd name="T80" fmla="*/ 72 w 147"/>
                <a:gd name="T81" fmla="*/ 93 h 309"/>
                <a:gd name="T82" fmla="*/ 62 w 147"/>
                <a:gd name="T83" fmla="*/ 119 h 309"/>
                <a:gd name="T84" fmla="*/ 81 w 147"/>
                <a:gd name="T85" fmla="*/ 117 h 309"/>
                <a:gd name="T86" fmla="*/ 73 w 147"/>
                <a:gd name="T87" fmla="*/ 144 h 309"/>
                <a:gd name="T88" fmla="*/ 53 w 147"/>
                <a:gd name="T89" fmla="*/ 179 h 309"/>
                <a:gd name="T90" fmla="*/ 53 w 147"/>
                <a:gd name="T91" fmla="*/ 179 h 309"/>
                <a:gd name="T92" fmla="*/ 92 w 147"/>
                <a:gd name="T93" fmla="*/ 129 h 309"/>
                <a:gd name="T94" fmla="*/ 73 w 147"/>
                <a:gd name="T95" fmla="*/ 168 h 309"/>
                <a:gd name="T96" fmla="*/ 61 w 147"/>
                <a:gd name="T97" fmla="*/ 193 h 309"/>
                <a:gd name="T98" fmla="*/ 91 w 147"/>
                <a:gd name="T99" fmla="*/ 202 h 309"/>
                <a:gd name="T100" fmla="*/ 98 w 147"/>
                <a:gd name="T101" fmla="*/ 244 h 309"/>
                <a:gd name="T102" fmla="*/ 37 w 147"/>
                <a:gd name="T103" fmla="*/ 234 h 309"/>
                <a:gd name="T104" fmla="*/ 46 w 147"/>
                <a:gd name="T105" fmla="*/ 244 h 309"/>
                <a:gd name="T106" fmla="*/ 67 w 147"/>
                <a:gd name="T107" fmla="*/ 241 h 309"/>
                <a:gd name="T108" fmla="*/ 73 w 147"/>
                <a:gd name="T109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9">
                  <a:moveTo>
                    <a:pt x="74" y="1"/>
                  </a:moveTo>
                  <a:cubicBezTo>
                    <a:pt x="85" y="2"/>
                    <a:pt x="95" y="8"/>
                    <a:pt x="94" y="21"/>
                  </a:cubicBezTo>
                  <a:cubicBezTo>
                    <a:pt x="147" y="53"/>
                    <a:pt x="125" y="72"/>
                    <a:pt x="91" y="117"/>
                  </a:cubicBezTo>
                  <a:cubicBezTo>
                    <a:pt x="91" y="118"/>
                    <a:pt x="90" y="119"/>
                    <a:pt x="90" y="119"/>
                  </a:cubicBezTo>
                  <a:cubicBezTo>
                    <a:pt x="92" y="122"/>
                    <a:pt x="94" y="126"/>
                    <a:pt x="97" y="129"/>
                  </a:cubicBezTo>
                  <a:cubicBezTo>
                    <a:pt x="110" y="148"/>
                    <a:pt x="107" y="168"/>
                    <a:pt x="98" y="187"/>
                  </a:cubicBezTo>
                  <a:cubicBezTo>
                    <a:pt x="109" y="202"/>
                    <a:pt x="123" y="216"/>
                    <a:pt x="128" y="230"/>
                  </a:cubicBezTo>
                  <a:cubicBezTo>
                    <a:pt x="144" y="275"/>
                    <a:pt x="73" y="308"/>
                    <a:pt x="73" y="308"/>
                  </a:cubicBezTo>
                  <a:cubicBezTo>
                    <a:pt x="73" y="308"/>
                    <a:pt x="73" y="308"/>
                    <a:pt x="73" y="308"/>
                  </a:cubicBezTo>
                  <a:cubicBezTo>
                    <a:pt x="73" y="308"/>
                    <a:pt x="73" y="308"/>
                    <a:pt x="73" y="308"/>
                  </a:cubicBezTo>
                  <a:cubicBezTo>
                    <a:pt x="73" y="308"/>
                    <a:pt x="2" y="275"/>
                    <a:pt x="19" y="230"/>
                  </a:cubicBezTo>
                  <a:cubicBezTo>
                    <a:pt x="23" y="216"/>
                    <a:pt x="36" y="203"/>
                    <a:pt x="47" y="189"/>
                  </a:cubicBezTo>
                  <a:cubicBezTo>
                    <a:pt x="38" y="169"/>
                    <a:pt x="34" y="148"/>
                    <a:pt x="48" y="129"/>
                  </a:cubicBezTo>
                  <a:cubicBezTo>
                    <a:pt x="51" y="125"/>
                    <a:pt x="53" y="122"/>
                    <a:pt x="56" y="118"/>
                  </a:cubicBezTo>
                  <a:cubicBezTo>
                    <a:pt x="55" y="118"/>
                    <a:pt x="55" y="117"/>
                    <a:pt x="55" y="117"/>
                  </a:cubicBezTo>
                  <a:cubicBezTo>
                    <a:pt x="21" y="72"/>
                    <a:pt x="0" y="53"/>
                    <a:pt x="52" y="21"/>
                  </a:cubicBezTo>
                  <a:cubicBezTo>
                    <a:pt x="50" y="9"/>
                    <a:pt x="61" y="2"/>
                    <a:pt x="71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2" y="36"/>
                  </a:moveTo>
                  <a:cubicBezTo>
                    <a:pt x="88" y="10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56" y="11"/>
                    <a:pt x="72" y="36"/>
                  </a:cubicBezTo>
                  <a:moveTo>
                    <a:pt x="87" y="116"/>
                  </a:moveTo>
                  <a:cubicBezTo>
                    <a:pt x="106" y="85"/>
                    <a:pt x="131" y="58"/>
                    <a:pt x="94" y="22"/>
                  </a:cubicBezTo>
                  <a:cubicBezTo>
                    <a:pt x="92" y="28"/>
                    <a:pt x="88" y="36"/>
                    <a:pt x="80" y="47"/>
                  </a:cubicBezTo>
                  <a:cubicBezTo>
                    <a:pt x="96" y="69"/>
                    <a:pt x="92" y="80"/>
                    <a:pt x="76" y="100"/>
                  </a:cubicBezTo>
                  <a:cubicBezTo>
                    <a:pt x="79" y="105"/>
                    <a:pt x="83" y="110"/>
                    <a:pt x="87" y="116"/>
                  </a:cubicBezTo>
                  <a:moveTo>
                    <a:pt x="58" y="114"/>
                  </a:moveTo>
                  <a:cubicBezTo>
                    <a:pt x="62" y="109"/>
                    <a:pt x="66" y="104"/>
                    <a:pt x="68" y="100"/>
                  </a:cubicBezTo>
                  <a:cubicBezTo>
                    <a:pt x="52" y="80"/>
                    <a:pt x="49" y="69"/>
                    <a:pt x="64" y="47"/>
                  </a:cubicBezTo>
                  <a:cubicBezTo>
                    <a:pt x="56" y="36"/>
                    <a:pt x="53" y="29"/>
                    <a:pt x="52" y="22"/>
                  </a:cubicBezTo>
                  <a:cubicBezTo>
                    <a:pt x="16" y="58"/>
                    <a:pt x="40" y="85"/>
                    <a:pt x="58" y="114"/>
                  </a:cubicBezTo>
                  <a:moveTo>
                    <a:pt x="72" y="95"/>
                  </a:moveTo>
                  <a:cubicBezTo>
                    <a:pt x="81" y="81"/>
                    <a:pt x="81" y="73"/>
                    <a:pt x="72" y="58"/>
                  </a:cubicBezTo>
                  <a:cubicBezTo>
                    <a:pt x="63" y="73"/>
                    <a:pt x="64" y="81"/>
                    <a:pt x="72" y="95"/>
                  </a:cubicBezTo>
                  <a:moveTo>
                    <a:pt x="73" y="149"/>
                  </a:moveTo>
                  <a:cubicBezTo>
                    <a:pt x="74" y="142"/>
                    <a:pt x="77" y="135"/>
                    <a:pt x="81" y="126"/>
                  </a:cubicBezTo>
                  <a:cubicBezTo>
                    <a:pt x="82" y="124"/>
                    <a:pt x="83" y="122"/>
                    <a:pt x="85" y="120"/>
                  </a:cubicBezTo>
                  <a:cubicBezTo>
                    <a:pt x="80" y="114"/>
                    <a:pt x="76" y="109"/>
                    <a:pt x="72" y="105"/>
                  </a:cubicBezTo>
                  <a:cubicBezTo>
                    <a:pt x="69" y="109"/>
                    <a:pt x="65" y="113"/>
                    <a:pt x="61" y="118"/>
                  </a:cubicBezTo>
                  <a:cubicBezTo>
                    <a:pt x="62" y="121"/>
                    <a:pt x="64" y="124"/>
                    <a:pt x="65" y="126"/>
                  </a:cubicBezTo>
                  <a:cubicBezTo>
                    <a:pt x="70" y="135"/>
                    <a:pt x="72" y="142"/>
                    <a:pt x="73" y="149"/>
                  </a:cubicBezTo>
                  <a:moveTo>
                    <a:pt x="53" y="181"/>
                  </a:moveTo>
                  <a:cubicBezTo>
                    <a:pt x="65" y="163"/>
                    <a:pt x="72" y="144"/>
                    <a:pt x="58" y="122"/>
                  </a:cubicBezTo>
                  <a:cubicBezTo>
                    <a:pt x="56" y="124"/>
                    <a:pt x="54" y="126"/>
                    <a:pt x="52" y="129"/>
                  </a:cubicBezTo>
                  <a:cubicBezTo>
                    <a:pt x="39" y="145"/>
                    <a:pt x="43" y="163"/>
                    <a:pt x="53" y="181"/>
                  </a:cubicBezTo>
                  <a:moveTo>
                    <a:pt x="93" y="180"/>
                  </a:moveTo>
                  <a:cubicBezTo>
                    <a:pt x="102" y="162"/>
                    <a:pt x="105" y="144"/>
                    <a:pt x="92" y="129"/>
                  </a:cubicBezTo>
                  <a:cubicBezTo>
                    <a:pt x="91" y="127"/>
                    <a:pt x="89" y="125"/>
                    <a:pt x="87" y="123"/>
                  </a:cubicBezTo>
                  <a:cubicBezTo>
                    <a:pt x="74" y="144"/>
                    <a:pt x="81" y="163"/>
                    <a:pt x="93" y="180"/>
                  </a:cubicBezTo>
                  <a:moveTo>
                    <a:pt x="72" y="210"/>
                  </a:moveTo>
                  <a:cubicBezTo>
                    <a:pt x="77" y="204"/>
                    <a:pt x="81" y="198"/>
                    <a:pt x="85" y="192"/>
                  </a:cubicBezTo>
                  <a:cubicBezTo>
                    <a:pt x="80" y="183"/>
                    <a:pt x="75" y="174"/>
                    <a:pt x="73" y="163"/>
                  </a:cubicBezTo>
                  <a:cubicBezTo>
                    <a:pt x="72" y="174"/>
                    <a:pt x="66" y="184"/>
                    <a:pt x="60" y="193"/>
                  </a:cubicBezTo>
                  <a:cubicBezTo>
                    <a:pt x="64" y="199"/>
                    <a:pt x="68" y="204"/>
                    <a:pt x="72" y="210"/>
                  </a:cubicBezTo>
                  <a:moveTo>
                    <a:pt x="76" y="303"/>
                  </a:moveTo>
                  <a:cubicBezTo>
                    <a:pt x="90" y="295"/>
                    <a:pt x="122" y="271"/>
                    <a:pt x="110" y="233"/>
                  </a:cubicBezTo>
                  <a:cubicBezTo>
                    <a:pt x="106" y="221"/>
                    <a:pt x="99" y="211"/>
                    <a:pt x="91" y="200"/>
                  </a:cubicBezTo>
                  <a:cubicBezTo>
                    <a:pt x="88" y="207"/>
                    <a:pt x="83" y="213"/>
                    <a:pt x="80" y="219"/>
                  </a:cubicBezTo>
                  <a:cubicBezTo>
                    <a:pt x="88" y="229"/>
                    <a:pt x="95" y="238"/>
                    <a:pt x="97" y="244"/>
                  </a:cubicBezTo>
                  <a:cubicBezTo>
                    <a:pt x="106" y="266"/>
                    <a:pt x="85" y="293"/>
                    <a:pt x="76" y="303"/>
                  </a:cubicBezTo>
                  <a:moveTo>
                    <a:pt x="70" y="303"/>
                  </a:moveTo>
                  <a:cubicBezTo>
                    <a:pt x="61" y="294"/>
                    <a:pt x="38" y="267"/>
                    <a:pt x="47" y="244"/>
                  </a:cubicBezTo>
                  <a:cubicBezTo>
                    <a:pt x="50" y="238"/>
                    <a:pt x="57" y="229"/>
                    <a:pt x="65" y="219"/>
                  </a:cubicBezTo>
                  <a:cubicBezTo>
                    <a:pt x="61" y="213"/>
                    <a:pt x="58" y="208"/>
                    <a:pt x="54" y="202"/>
                  </a:cubicBezTo>
                  <a:cubicBezTo>
                    <a:pt x="47" y="212"/>
                    <a:pt x="40" y="222"/>
                    <a:pt x="36" y="233"/>
                  </a:cubicBezTo>
                  <a:cubicBezTo>
                    <a:pt x="24" y="271"/>
                    <a:pt x="56" y="295"/>
                    <a:pt x="70" y="303"/>
                  </a:cubicBezTo>
                  <a:moveTo>
                    <a:pt x="73" y="303"/>
                  </a:moveTo>
                  <a:cubicBezTo>
                    <a:pt x="78" y="294"/>
                    <a:pt x="91" y="264"/>
                    <a:pt x="79" y="240"/>
                  </a:cubicBezTo>
                  <a:cubicBezTo>
                    <a:pt x="77" y="237"/>
                    <a:pt x="75" y="234"/>
                    <a:pt x="72" y="230"/>
                  </a:cubicBezTo>
                  <a:cubicBezTo>
                    <a:pt x="70" y="234"/>
                    <a:pt x="68" y="237"/>
                    <a:pt x="66" y="240"/>
                  </a:cubicBezTo>
                  <a:cubicBezTo>
                    <a:pt x="53" y="265"/>
                    <a:pt x="69" y="295"/>
                    <a:pt x="73" y="303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4" y="1"/>
                    <a:pt x="58" y="4"/>
                    <a:pt x="55" y="8"/>
                  </a:cubicBezTo>
                  <a:cubicBezTo>
                    <a:pt x="52" y="11"/>
                    <a:pt x="50" y="16"/>
                    <a:pt x="51" y="21"/>
                  </a:cubicBezTo>
                  <a:cubicBezTo>
                    <a:pt x="32" y="33"/>
                    <a:pt x="22" y="43"/>
                    <a:pt x="20" y="54"/>
                  </a:cubicBezTo>
                  <a:cubicBezTo>
                    <a:pt x="17" y="69"/>
                    <a:pt x="29" y="86"/>
                    <a:pt x="47" y="108"/>
                  </a:cubicBezTo>
                  <a:cubicBezTo>
                    <a:pt x="49" y="111"/>
                    <a:pt x="51" y="114"/>
                    <a:pt x="54" y="118"/>
                  </a:cubicBezTo>
                  <a:cubicBezTo>
                    <a:pt x="54" y="118"/>
                    <a:pt x="54" y="118"/>
                    <a:pt x="54" y="118"/>
                  </a:cubicBezTo>
                  <a:cubicBezTo>
                    <a:pt x="52" y="121"/>
                    <a:pt x="50" y="125"/>
                    <a:pt x="47" y="129"/>
                  </a:cubicBezTo>
                  <a:cubicBezTo>
                    <a:pt x="35" y="145"/>
                    <a:pt x="35" y="165"/>
                    <a:pt x="46" y="188"/>
                  </a:cubicBezTo>
                  <a:cubicBezTo>
                    <a:pt x="44" y="192"/>
                    <a:pt x="41" y="195"/>
                    <a:pt x="39" y="198"/>
                  </a:cubicBezTo>
                  <a:cubicBezTo>
                    <a:pt x="30" y="209"/>
                    <a:pt x="21" y="219"/>
                    <a:pt x="18" y="229"/>
                  </a:cubicBezTo>
                  <a:cubicBezTo>
                    <a:pt x="1" y="275"/>
                    <a:pt x="72" y="308"/>
                    <a:pt x="72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3" y="309"/>
                    <a:pt x="73" y="309"/>
                    <a:pt x="73" y="309"/>
                  </a:cubicBezTo>
                  <a:cubicBezTo>
                    <a:pt x="74" y="309"/>
                    <a:pt x="74" y="309"/>
                    <a:pt x="74" y="309"/>
                  </a:cubicBezTo>
                  <a:cubicBezTo>
                    <a:pt x="75" y="308"/>
                    <a:pt x="145" y="275"/>
                    <a:pt x="129" y="229"/>
                  </a:cubicBezTo>
                  <a:cubicBezTo>
                    <a:pt x="125" y="219"/>
                    <a:pt x="117" y="209"/>
                    <a:pt x="108" y="198"/>
                  </a:cubicBezTo>
                  <a:cubicBezTo>
                    <a:pt x="105" y="194"/>
                    <a:pt x="102" y="191"/>
                    <a:pt x="99" y="187"/>
                  </a:cubicBezTo>
                  <a:cubicBezTo>
                    <a:pt x="109" y="164"/>
                    <a:pt x="109" y="145"/>
                    <a:pt x="98" y="129"/>
                  </a:cubicBezTo>
                  <a:cubicBezTo>
                    <a:pt x="95" y="125"/>
                    <a:pt x="93" y="122"/>
                    <a:pt x="91" y="119"/>
                  </a:cubicBezTo>
                  <a:cubicBezTo>
                    <a:pt x="91" y="119"/>
                    <a:pt x="92" y="119"/>
                    <a:pt x="92" y="118"/>
                  </a:cubicBezTo>
                  <a:cubicBezTo>
                    <a:pt x="92" y="118"/>
                    <a:pt x="92" y="118"/>
                    <a:pt x="92" y="118"/>
                  </a:cubicBezTo>
                  <a:cubicBezTo>
                    <a:pt x="95" y="114"/>
                    <a:pt x="97" y="111"/>
                    <a:pt x="100" y="108"/>
                  </a:cubicBezTo>
                  <a:cubicBezTo>
                    <a:pt x="117" y="85"/>
                    <a:pt x="129" y="69"/>
                    <a:pt x="126" y="54"/>
                  </a:cubicBezTo>
                  <a:cubicBezTo>
                    <a:pt x="124" y="43"/>
                    <a:pt x="114" y="32"/>
                    <a:pt x="95" y="20"/>
                  </a:cubicBezTo>
                  <a:cubicBezTo>
                    <a:pt x="95" y="15"/>
                    <a:pt x="94" y="11"/>
                    <a:pt x="91" y="8"/>
                  </a:cubicBezTo>
                  <a:cubicBezTo>
                    <a:pt x="87" y="3"/>
                    <a:pt x="81" y="1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34"/>
                  </a:moveTo>
                  <a:cubicBezTo>
                    <a:pt x="67" y="25"/>
                    <a:pt x="65" y="18"/>
                    <a:pt x="66" y="12"/>
                  </a:cubicBezTo>
                  <a:cubicBezTo>
                    <a:pt x="68" y="7"/>
                    <a:pt x="71" y="5"/>
                    <a:pt x="72" y="4"/>
                  </a:cubicBezTo>
                  <a:cubicBezTo>
                    <a:pt x="73" y="5"/>
                    <a:pt x="76" y="7"/>
                    <a:pt x="78" y="11"/>
                  </a:cubicBezTo>
                  <a:cubicBezTo>
                    <a:pt x="80" y="17"/>
                    <a:pt x="78" y="25"/>
                    <a:pt x="72" y="34"/>
                  </a:cubicBezTo>
                  <a:close/>
                  <a:moveTo>
                    <a:pt x="82" y="47"/>
                  </a:moveTo>
                  <a:cubicBezTo>
                    <a:pt x="88" y="38"/>
                    <a:pt x="92" y="30"/>
                    <a:pt x="94" y="24"/>
                  </a:cubicBezTo>
                  <a:cubicBezTo>
                    <a:pt x="125" y="55"/>
                    <a:pt x="109" y="80"/>
                    <a:pt x="92" y="106"/>
                  </a:cubicBezTo>
                  <a:cubicBezTo>
                    <a:pt x="91" y="108"/>
                    <a:pt x="89" y="111"/>
                    <a:pt x="87" y="114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83" y="108"/>
                    <a:pt x="80" y="104"/>
                    <a:pt x="77" y="100"/>
                  </a:cubicBezTo>
                  <a:cubicBezTo>
                    <a:pt x="93" y="81"/>
                    <a:pt x="97" y="69"/>
                    <a:pt x="82" y="47"/>
                  </a:cubicBezTo>
                  <a:close/>
                  <a:moveTo>
                    <a:pt x="58" y="113"/>
                  </a:moveTo>
                  <a:cubicBezTo>
                    <a:pt x="57" y="110"/>
                    <a:pt x="55" y="108"/>
                    <a:pt x="54" y="105"/>
                  </a:cubicBezTo>
                  <a:cubicBezTo>
                    <a:pt x="37" y="80"/>
                    <a:pt x="21" y="56"/>
                    <a:pt x="51" y="24"/>
                  </a:cubicBezTo>
                  <a:cubicBezTo>
                    <a:pt x="53" y="31"/>
                    <a:pt x="57" y="38"/>
                    <a:pt x="63" y="47"/>
                  </a:cubicBezTo>
                  <a:cubicBezTo>
                    <a:pt x="48" y="69"/>
                    <a:pt x="52" y="81"/>
                    <a:pt x="67" y="100"/>
                  </a:cubicBezTo>
                  <a:cubicBezTo>
                    <a:pt x="65" y="104"/>
                    <a:pt x="62" y="108"/>
                    <a:pt x="58" y="113"/>
                  </a:cubicBezTo>
                  <a:cubicBezTo>
                    <a:pt x="58" y="113"/>
                    <a:pt x="58" y="113"/>
                    <a:pt x="58" y="113"/>
                  </a:cubicBezTo>
                  <a:close/>
                  <a:moveTo>
                    <a:pt x="72" y="93"/>
                  </a:moveTo>
                  <a:cubicBezTo>
                    <a:pt x="65" y="80"/>
                    <a:pt x="65" y="72"/>
                    <a:pt x="72" y="60"/>
                  </a:cubicBezTo>
                  <a:cubicBezTo>
                    <a:pt x="80" y="72"/>
                    <a:pt x="80" y="80"/>
                    <a:pt x="72" y="93"/>
                  </a:cubicBezTo>
                  <a:close/>
                  <a:moveTo>
                    <a:pt x="62" y="119"/>
                  </a:moveTo>
                  <a:cubicBezTo>
                    <a:pt x="65" y="115"/>
                    <a:pt x="65" y="115"/>
                    <a:pt x="65" y="115"/>
                  </a:cubicBezTo>
                  <a:cubicBezTo>
                    <a:pt x="67" y="112"/>
                    <a:pt x="70" y="109"/>
                    <a:pt x="72" y="106"/>
                  </a:cubicBezTo>
                  <a:cubicBezTo>
                    <a:pt x="75" y="110"/>
                    <a:pt x="78" y="113"/>
                    <a:pt x="81" y="117"/>
                  </a:cubicBezTo>
                  <a:cubicBezTo>
                    <a:pt x="84" y="120"/>
                    <a:pt x="84" y="120"/>
                    <a:pt x="84" y="120"/>
                  </a:cubicBezTo>
                  <a:cubicBezTo>
                    <a:pt x="82" y="122"/>
                    <a:pt x="81" y="124"/>
                    <a:pt x="80" y="126"/>
                  </a:cubicBezTo>
                  <a:cubicBezTo>
                    <a:pt x="77" y="132"/>
                    <a:pt x="74" y="138"/>
                    <a:pt x="73" y="144"/>
                  </a:cubicBezTo>
                  <a:cubicBezTo>
                    <a:pt x="72" y="138"/>
                    <a:pt x="69" y="132"/>
                    <a:pt x="66" y="126"/>
                  </a:cubicBezTo>
                  <a:cubicBezTo>
                    <a:pt x="65" y="123"/>
                    <a:pt x="63" y="121"/>
                    <a:pt x="62" y="119"/>
                  </a:cubicBezTo>
                  <a:close/>
                  <a:moveTo>
                    <a:pt x="53" y="179"/>
                  </a:moveTo>
                  <a:cubicBezTo>
                    <a:pt x="42" y="159"/>
                    <a:pt x="42" y="142"/>
                    <a:pt x="53" y="129"/>
                  </a:cubicBezTo>
                  <a:cubicBezTo>
                    <a:pt x="55" y="127"/>
                    <a:pt x="56" y="125"/>
                    <a:pt x="58" y="123"/>
                  </a:cubicBezTo>
                  <a:cubicBezTo>
                    <a:pt x="71" y="145"/>
                    <a:pt x="63" y="164"/>
                    <a:pt x="53" y="179"/>
                  </a:cubicBezTo>
                  <a:close/>
                  <a:moveTo>
                    <a:pt x="93" y="178"/>
                  </a:moveTo>
                  <a:cubicBezTo>
                    <a:pt x="83" y="164"/>
                    <a:pt x="75" y="146"/>
                    <a:pt x="88" y="125"/>
                  </a:cubicBezTo>
                  <a:cubicBezTo>
                    <a:pt x="89" y="126"/>
                    <a:pt x="90" y="128"/>
                    <a:pt x="92" y="129"/>
                  </a:cubicBezTo>
                  <a:cubicBezTo>
                    <a:pt x="102" y="142"/>
                    <a:pt x="103" y="158"/>
                    <a:pt x="93" y="178"/>
                  </a:cubicBezTo>
                  <a:close/>
                  <a:moveTo>
                    <a:pt x="61" y="193"/>
                  </a:moveTo>
                  <a:cubicBezTo>
                    <a:pt x="66" y="186"/>
                    <a:pt x="71" y="178"/>
                    <a:pt x="73" y="168"/>
                  </a:cubicBezTo>
                  <a:cubicBezTo>
                    <a:pt x="75" y="177"/>
                    <a:pt x="80" y="185"/>
                    <a:pt x="84" y="192"/>
                  </a:cubicBezTo>
                  <a:cubicBezTo>
                    <a:pt x="80" y="198"/>
                    <a:pt x="76" y="204"/>
                    <a:pt x="72" y="208"/>
                  </a:cubicBezTo>
                  <a:cubicBezTo>
                    <a:pt x="68" y="202"/>
                    <a:pt x="64" y="198"/>
                    <a:pt x="61" y="193"/>
                  </a:cubicBezTo>
                  <a:close/>
                  <a:moveTo>
                    <a:pt x="81" y="219"/>
                  </a:moveTo>
                  <a:cubicBezTo>
                    <a:pt x="84" y="214"/>
                    <a:pt x="88" y="208"/>
                    <a:pt x="91" y="202"/>
                  </a:cubicBezTo>
                  <a:cubicBezTo>
                    <a:pt x="91" y="202"/>
                    <a:pt x="91" y="202"/>
                    <a:pt x="91" y="202"/>
                  </a:cubicBezTo>
                  <a:cubicBezTo>
                    <a:pt x="98" y="212"/>
                    <a:pt x="106" y="222"/>
                    <a:pt x="109" y="234"/>
                  </a:cubicBezTo>
                  <a:cubicBezTo>
                    <a:pt x="120" y="267"/>
                    <a:pt x="97" y="288"/>
                    <a:pt x="81" y="298"/>
                  </a:cubicBezTo>
                  <a:cubicBezTo>
                    <a:pt x="92" y="286"/>
                    <a:pt x="106" y="263"/>
                    <a:pt x="98" y="244"/>
                  </a:cubicBezTo>
                  <a:cubicBezTo>
                    <a:pt x="95" y="237"/>
                    <a:pt x="88" y="228"/>
                    <a:pt x="81" y="219"/>
                  </a:cubicBezTo>
                  <a:close/>
                  <a:moveTo>
                    <a:pt x="64" y="298"/>
                  </a:moveTo>
                  <a:cubicBezTo>
                    <a:pt x="49" y="287"/>
                    <a:pt x="27" y="266"/>
                    <a:pt x="37" y="234"/>
                  </a:cubicBezTo>
                  <a:cubicBezTo>
                    <a:pt x="41" y="223"/>
                    <a:pt x="47" y="213"/>
                    <a:pt x="54" y="203"/>
                  </a:cubicBezTo>
                  <a:cubicBezTo>
                    <a:pt x="57" y="209"/>
                    <a:pt x="61" y="215"/>
                    <a:pt x="64" y="219"/>
                  </a:cubicBezTo>
                  <a:cubicBezTo>
                    <a:pt x="56" y="228"/>
                    <a:pt x="49" y="237"/>
                    <a:pt x="46" y="244"/>
                  </a:cubicBezTo>
                  <a:cubicBezTo>
                    <a:pt x="38" y="263"/>
                    <a:pt x="53" y="285"/>
                    <a:pt x="64" y="298"/>
                  </a:cubicBezTo>
                  <a:close/>
                  <a:moveTo>
                    <a:pt x="73" y="301"/>
                  </a:moveTo>
                  <a:cubicBezTo>
                    <a:pt x="68" y="291"/>
                    <a:pt x="55" y="264"/>
                    <a:pt x="67" y="241"/>
                  </a:cubicBezTo>
                  <a:cubicBezTo>
                    <a:pt x="68" y="238"/>
                    <a:pt x="70" y="235"/>
                    <a:pt x="72" y="232"/>
                  </a:cubicBezTo>
                  <a:cubicBezTo>
                    <a:pt x="75" y="235"/>
                    <a:pt x="76" y="238"/>
                    <a:pt x="78" y="241"/>
                  </a:cubicBezTo>
                  <a:cubicBezTo>
                    <a:pt x="90" y="263"/>
                    <a:pt x="78" y="291"/>
                    <a:pt x="73" y="30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6"/>
            <p:cNvSpPr>
              <a:spLocks noEditPoints="1"/>
            </p:cNvSpPr>
            <p:nvPr/>
          </p:nvSpPr>
          <p:spPr bwMode="auto">
            <a:xfrm>
              <a:off x="30163" y="3435350"/>
              <a:ext cx="454025" cy="971550"/>
            </a:xfrm>
            <a:custGeom>
              <a:avLst/>
              <a:gdLst>
                <a:gd name="T0" fmla="*/ 53 w 143"/>
                <a:gd name="T1" fmla="*/ 299 h 306"/>
                <a:gd name="T2" fmla="*/ 18 w 143"/>
                <a:gd name="T3" fmla="*/ 253 h 306"/>
                <a:gd name="T4" fmla="*/ 53 w 143"/>
                <a:gd name="T5" fmla="*/ 190 h 306"/>
                <a:gd name="T6" fmla="*/ 45 w 143"/>
                <a:gd name="T7" fmla="*/ 179 h 306"/>
                <a:gd name="T8" fmla="*/ 37 w 143"/>
                <a:gd name="T9" fmla="*/ 110 h 306"/>
                <a:gd name="T10" fmla="*/ 71 w 143"/>
                <a:gd name="T11" fmla="*/ 0 h 306"/>
                <a:gd name="T12" fmla="*/ 71 w 143"/>
                <a:gd name="T13" fmla="*/ 0 h 306"/>
                <a:gd name="T14" fmla="*/ 72 w 143"/>
                <a:gd name="T15" fmla="*/ 0 h 306"/>
                <a:gd name="T16" fmla="*/ 106 w 143"/>
                <a:gd name="T17" fmla="*/ 110 h 306"/>
                <a:gd name="T18" fmla="*/ 95 w 143"/>
                <a:gd name="T19" fmla="*/ 179 h 306"/>
                <a:gd name="T20" fmla="*/ 90 w 143"/>
                <a:gd name="T21" fmla="*/ 190 h 306"/>
                <a:gd name="T22" fmla="*/ 124 w 143"/>
                <a:gd name="T23" fmla="*/ 253 h 306"/>
                <a:gd name="T24" fmla="*/ 88 w 143"/>
                <a:gd name="T25" fmla="*/ 299 h 306"/>
                <a:gd name="T26" fmla="*/ 72 w 143"/>
                <a:gd name="T27" fmla="*/ 306 h 306"/>
                <a:gd name="T28" fmla="*/ 70 w 143"/>
                <a:gd name="T29" fmla="*/ 272 h 306"/>
                <a:gd name="T30" fmla="*/ 70 w 143"/>
                <a:gd name="T31" fmla="*/ 303 h 306"/>
                <a:gd name="T32" fmla="*/ 70 w 143"/>
                <a:gd name="T33" fmla="*/ 272 h 306"/>
                <a:gd name="T34" fmla="*/ 92 w 143"/>
                <a:gd name="T35" fmla="*/ 284 h 306"/>
                <a:gd name="T36" fmla="*/ 85 w 143"/>
                <a:gd name="T37" fmla="*/ 193 h 306"/>
                <a:gd name="T38" fmla="*/ 75 w 143"/>
                <a:gd name="T39" fmla="*/ 207 h 306"/>
                <a:gd name="T40" fmla="*/ 56 w 143"/>
                <a:gd name="T41" fmla="*/ 194 h 306"/>
                <a:gd name="T42" fmla="*/ 50 w 143"/>
                <a:gd name="T43" fmla="*/ 284 h 306"/>
                <a:gd name="T44" fmla="*/ 66 w 143"/>
                <a:gd name="T45" fmla="*/ 207 h 306"/>
                <a:gd name="T46" fmla="*/ 56 w 143"/>
                <a:gd name="T47" fmla="*/ 194 h 306"/>
                <a:gd name="T48" fmla="*/ 70 w 143"/>
                <a:gd name="T49" fmla="*/ 248 h 306"/>
                <a:gd name="T50" fmla="*/ 62 w 143"/>
                <a:gd name="T51" fmla="*/ 191 h 306"/>
                <a:gd name="T52" fmla="*/ 78 w 143"/>
                <a:gd name="T53" fmla="*/ 192 h 306"/>
                <a:gd name="T54" fmla="*/ 79 w 143"/>
                <a:gd name="T55" fmla="*/ 182 h 306"/>
                <a:gd name="T56" fmla="*/ 64 w 143"/>
                <a:gd name="T57" fmla="*/ 182 h 306"/>
                <a:gd name="T58" fmla="*/ 62 w 143"/>
                <a:gd name="T59" fmla="*/ 191 h 306"/>
                <a:gd name="T60" fmla="*/ 50 w 143"/>
                <a:gd name="T61" fmla="*/ 178 h 306"/>
                <a:gd name="T62" fmla="*/ 51 w 143"/>
                <a:gd name="T63" fmla="*/ 128 h 306"/>
                <a:gd name="T64" fmla="*/ 86 w 143"/>
                <a:gd name="T65" fmla="*/ 184 h 306"/>
                <a:gd name="T66" fmla="*/ 91 w 143"/>
                <a:gd name="T67" fmla="*/ 129 h 306"/>
                <a:gd name="T68" fmla="*/ 71 w 143"/>
                <a:gd name="T69" fmla="*/ 142 h 306"/>
                <a:gd name="T70" fmla="*/ 70 w 143"/>
                <a:gd name="T71" fmla="*/ 99 h 306"/>
                <a:gd name="T72" fmla="*/ 78 w 143"/>
                <a:gd name="T73" fmla="*/ 89 h 306"/>
                <a:gd name="T74" fmla="*/ 90 w 143"/>
                <a:gd name="T75" fmla="*/ 106 h 306"/>
                <a:gd name="T76" fmla="*/ 77 w 143"/>
                <a:gd name="T77" fmla="*/ 8 h 306"/>
                <a:gd name="T78" fmla="*/ 78 w 143"/>
                <a:gd name="T79" fmla="*/ 89 h 306"/>
                <a:gd name="T80" fmla="*/ 34 w 143"/>
                <a:gd name="T81" fmla="*/ 75 h 306"/>
                <a:gd name="T82" fmla="*/ 62 w 143"/>
                <a:gd name="T83" fmla="*/ 89 h 306"/>
                <a:gd name="T84" fmla="*/ 65 w 143"/>
                <a:gd name="T85" fmla="*/ 8 h 306"/>
                <a:gd name="T86" fmla="*/ 65 w 143"/>
                <a:gd name="T87" fmla="*/ 68 h 306"/>
                <a:gd name="T88" fmla="*/ 76 w 143"/>
                <a:gd name="T89" fmla="*/ 68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306">
                  <a:moveTo>
                    <a:pt x="69" y="306"/>
                  </a:moveTo>
                  <a:cubicBezTo>
                    <a:pt x="62" y="306"/>
                    <a:pt x="57" y="303"/>
                    <a:pt x="53" y="299"/>
                  </a:cubicBezTo>
                  <a:cubicBezTo>
                    <a:pt x="50" y="295"/>
                    <a:pt x="49" y="291"/>
                    <a:pt x="49" y="286"/>
                  </a:cubicBezTo>
                  <a:cubicBezTo>
                    <a:pt x="30" y="274"/>
                    <a:pt x="20" y="264"/>
                    <a:pt x="18" y="253"/>
                  </a:cubicBezTo>
                  <a:cubicBezTo>
                    <a:pt x="15" y="238"/>
                    <a:pt x="28" y="222"/>
                    <a:pt x="45" y="200"/>
                  </a:cubicBezTo>
                  <a:cubicBezTo>
                    <a:pt x="47" y="197"/>
                    <a:pt x="50" y="193"/>
                    <a:pt x="53" y="190"/>
                  </a:cubicBezTo>
                  <a:cubicBezTo>
                    <a:pt x="53" y="189"/>
                    <a:pt x="53" y="189"/>
                    <a:pt x="53" y="189"/>
                  </a:cubicBezTo>
                  <a:cubicBezTo>
                    <a:pt x="51" y="186"/>
                    <a:pt x="48" y="183"/>
                    <a:pt x="45" y="179"/>
                  </a:cubicBezTo>
                  <a:cubicBezTo>
                    <a:pt x="34" y="162"/>
                    <a:pt x="33" y="143"/>
                    <a:pt x="45" y="119"/>
                  </a:cubicBezTo>
                  <a:cubicBezTo>
                    <a:pt x="42" y="116"/>
                    <a:pt x="39" y="113"/>
                    <a:pt x="37" y="110"/>
                  </a:cubicBezTo>
                  <a:cubicBezTo>
                    <a:pt x="28" y="99"/>
                    <a:pt x="20" y="89"/>
                    <a:pt x="16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143" y="34"/>
                    <a:pt x="126" y="79"/>
                  </a:cubicBezTo>
                  <a:cubicBezTo>
                    <a:pt x="123" y="89"/>
                    <a:pt x="114" y="99"/>
                    <a:pt x="106" y="110"/>
                  </a:cubicBezTo>
                  <a:cubicBezTo>
                    <a:pt x="103" y="113"/>
                    <a:pt x="100" y="117"/>
                    <a:pt x="97" y="121"/>
                  </a:cubicBezTo>
                  <a:cubicBezTo>
                    <a:pt x="107" y="144"/>
                    <a:pt x="107" y="163"/>
                    <a:pt x="95" y="179"/>
                  </a:cubicBezTo>
                  <a:cubicBezTo>
                    <a:pt x="93" y="182"/>
                    <a:pt x="91" y="185"/>
                    <a:pt x="89" y="188"/>
                  </a:cubicBezTo>
                  <a:cubicBezTo>
                    <a:pt x="89" y="189"/>
                    <a:pt x="89" y="189"/>
                    <a:pt x="90" y="190"/>
                  </a:cubicBezTo>
                  <a:cubicBezTo>
                    <a:pt x="93" y="193"/>
                    <a:pt x="95" y="197"/>
                    <a:pt x="98" y="200"/>
                  </a:cubicBezTo>
                  <a:cubicBezTo>
                    <a:pt x="115" y="222"/>
                    <a:pt x="127" y="238"/>
                    <a:pt x="124" y="253"/>
                  </a:cubicBezTo>
                  <a:cubicBezTo>
                    <a:pt x="122" y="264"/>
                    <a:pt x="112" y="274"/>
                    <a:pt x="92" y="286"/>
                  </a:cubicBezTo>
                  <a:cubicBezTo>
                    <a:pt x="93" y="291"/>
                    <a:pt x="91" y="296"/>
                    <a:pt x="88" y="299"/>
                  </a:cubicBezTo>
                  <a:cubicBezTo>
                    <a:pt x="85" y="303"/>
                    <a:pt x="79" y="306"/>
                    <a:pt x="72" y="306"/>
                  </a:cubicBezTo>
                  <a:cubicBezTo>
                    <a:pt x="72" y="306"/>
                    <a:pt x="72" y="306"/>
                    <a:pt x="72" y="306"/>
                  </a:cubicBezTo>
                  <a:lnTo>
                    <a:pt x="69" y="306"/>
                  </a:lnTo>
                  <a:close/>
                  <a:moveTo>
                    <a:pt x="70" y="272"/>
                  </a:moveTo>
                  <a:cubicBezTo>
                    <a:pt x="64" y="281"/>
                    <a:pt x="62" y="289"/>
                    <a:pt x="64" y="295"/>
                  </a:cubicBezTo>
                  <a:cubicBezTo>
                    <a:pt x="66" y="301"/>
                    <a:pt x="70" y="303"/>
                    <a:pt x="70" y="303"/>
                  </a:cubicBezTo>
                  <a:cubicBezTo>
                    <a:pt x="70" y="303"/>
                    <a:pt x="75" y="301"/>
                    <a:pt x="76" y="296"/>
                  </a:cubicBezTo>
                  <a:cubicBezTo>
                    <a:pt x="78" y="290"/>
                    <a:pt x="76" y="282"/>
                    <a:pt x="70" y="272"/>
                  </a:cubicBezTo>
                  <a:close/>
                  <a:moveTo>
                    <a:pt x="79" y="260"/>
                  </a:moveTo>
                  <a:cubicBezTo>
                    <a:pt x="86" y="270"/>
                    <a:pt x="91" y="278"/>
                    <a:pt x="92" y="284"/>
                  </a:cubicBezTo>
                  <a:cubicBezTo>
                    <a:pt x="124" y="252"/>
                    <a:pt x="108" y="228"/>
                    <a:pt x="91" y="202"/>
                  </a:cubicBezTo>
                  <a:cubicBezTo>
                    <a:pt x="89" y="199"/>
                    <a:pt x="87" y="196"/>
                    <a:pt x="85" y="193"/>
                  </a:cubicBezTo>
                  <a:cubicBezTo>
                    <a:pt x="84" y="195"/>
                    <a:pt x="84" y="195"/>
                    <a:pt x="84" y="195"/>
                  </a:cubicBezTo>
                  <a:cubicBezTo>
                    <a:pt x="80" y="200"/>
                    <a:pt x="77" y="204"/>
                    <a:pt x="75" y="207"/>
                  </a:cubicBezTo>
                  <a:cubicBezTo>
                    <a:pt x="91" y="228"/>
                    <a:pt x="94" y="239"/>
                    <a:pt x="79" y="260"/>
                  </a:cubicBezTo>
                  <a:close/>
                  <a:moveTo>
                    <a:pt x="56" y="194"/>
                  </a:moveTo>
                  <a:cubicBezTo>
                    <a:pt x="55" y="197"/>
                    <a:pt x="53" y="199"/>
                    <a:pt x="51" y="202"/>
                  </a:cubicBezTo>
                  <a:cubicBezTo>
                    <a:pt x="34" y="228"/>
                    <a:pt x="18" y="252"/>
                    <a:pt x="50" y="284"/>
                  </a:cubicBezTo>
                  <a:cubicBezTo>
                    <a:pt x="51" y="277"/>
                    <a:pt x="55" y="269"/>
                    <a:pt x="62" y="260"/>
                  </a:cubicBezTo>
                  <a:cubicBezTo>
                    <a:pt x="46" y="239"/>
                    <a:pt x="49" y="228"/>
                    <a:pt x="66" y="207"/>
                  </a:cubicBezTo>
                  <a:cubicBezTo>
                    <a:pt x="63" y="204"/>
                    <a:pt x="61" y="200"/>
                    <a:pt x="57" y="195"/>
                  </a:cubicBezTo>
                  <a:lnTo>
                    <a:pt x="56" y="194"/>
                  </a:lnTo>
                  <a:close/>
                  <a:moveTo>
                    <a:pt x="70" y="214"/>
                  </a:moveTo>
                  <a:cubicBezTo>
                    <a:pt x="62" y="227"/>
                    <a:pt x="62" y="235"/>
                    <a:pt x="70" y="248"/>
                  </a:cubicBezTo>
                  <a:cubicBezTo>
                    <a:pt x="79" y="235"/>
                    <a:pt x="79" y="227"/>
                    <a:pt x="70" y="214"/>
                  </a:cubicBezTo>
                  <a:close/>
                  <a:moveTo>
                    <a:pt x="62" y="191"/>
                  </a:moveTo>
                  <a:cubicBezTo>
                    <a:pt x="65" y="195"/>
                    <a:pt x="68" y="199"/>
                    <a:pt x="70" y="202"/>
                  </a:cubicBezTo>
                  <a:cubicBezTo>
                    <a:pt x="73" y="199"/>
                    <a:pt x="76" y="196"/>
                    <a:pt x="78" y="192"/>
                  </a:cubicBezTo>
                  <a:cubicBezTo>
                    <a:pt x="82" y="188"/>
                    <a:pt x="82" y="188"/>
                    <a:pt x="82" y="188"/>
                  </a:cubicBezTo>
                  <a:cubicBezTo>
                    <a:pt x="81" y="186"/>
                    <a:pt x="80" y="184"/>
                    <a:pt x="79" y="182"/>
                  </a:cubicBezTo>
                  <a:cubicBezTo>
                    <a:pt x="75" y="174"/>
                    <a:pt x="72" y="168"/>
                    <a:pt x="71" y="161"/>
                  </a:cubicBezTo>
                  <a:cubicBezTo>
                    <a:pt x="70" y="168"/>
                    <a:pt x="67" y="174"/>
                    <a:pt x="64" y="182"/>
                  </a:cubicBezTo>
                  <a:cubicBezTo>
                    <a:pt x="62" y="184"/>
                    <a:pt x="61" y="187"/>
                    <a:pt x="59" y="189"/>
                  </a:cubicBezTo>
                  <a:lnTo>
                    <a:pt x="62" y="191"/>
                  </a:lnTo>
                  <a:close/>
                  <a:moveTo>
                    <a:pt x="51" y="128"/>
                  </a:moveTo>
                  <a:cubicBezTo>
                    <a:pt x="39" y="149"/>
                    <a:pt x="39" y="165"/>
                    <a:pt x="50" y="178"/>
                  </a:cubicBezTo>
                  <a:cubicBezTo>
                    <a:pt x="52" y="181"/>
                    <a:pt x="54" y="183"/>
                    <a:pt x="56" y="185"/>
                  </a:cubicBezTo>
                  <a:cubicBezTo>
                    <a:pt x="70" y="162"/>
                    <a:pt x="62" y="143"/>
                    <a:pt x="51" y="128"/>
                  </a:cubicBezTo>
                  <a:close/>
                  <a:moveTo>
                    <a:pt x="91" y="129"/>
                  </a:moveTo>
                  <a:cubicBezTo>
                    <a:pt x="81" y="143"/>
                    <a:pt x="73" y="162"/>
                    <a:pt x="86" y="184"/>
                  </a:cubicBezTo>
                  <a:cubicBezTo>
                    <a:pt x="90" y="178"/>
                    <a:pt x="90" y="178"/>
                    <a:pt x="90" y="178"/>
                  </a:cubicBezTo>
                  <a:cubicBezTo>
                    <a:pt x="101" y="165"/>
                    <a:pt x="101" y="149"/>
                    <a:pt x="91" y="129"/>
                  </a:cubicBezTo>
                  <a:close/>
                  <a:moveTo>
                    <a:pt x="59" y="115"/>
                  </a:moveTo>
                  <a:cubicBezTo>
                    <a:pt x="64" y="122"/>
                    <a:pt x="69" y="132"/>
                    <a:pt x="71" y="142"/>
                  </a:cubicBezTo>
                  <a:cubicBezTo>
                    <a:pt x="73" y="132"/>
                    <a:pt x="78" y="123"/>
                    <a:pt x="83" y="116"/>
                  </a:cubicBezTo>
                  <a:cubicBezTo>
                    <a:pt x="80" y="111"/>
                    <a:pt x="76" y="106"/>
                    <a:pt x="70" y="99"/>
                  </a:cubicBezTo>
                  <a:cubicBezTo>
                    <a:pt x="66" y="105"/>
                    <a:pt x="62" y="110"/>
                    <a:pt x="59" y="115"/>
                  </a:cubicBezTo>
                  <a:close/>
                  <a:moveTo>
                    <a:pt x="78" y="89"/>
                  </a:moveTo>
                  <a:cubicBezTo>
                    <a:pt x="82" y="94"/>
                    <a:pt x="86" y="100"/>
                    <a:pt x="90" y="107"/>
                  </a:cubicBezTo>
                  <a:cubicBezTo>
                    <a:pt x="90" y="106"/>
                    <a:pt x="90" y="106"/>
                    <a:pt x="90" y="106"/>
                  </a:cubicBezTo>
                  <a:cubicBezTo>
                    <a:pt x="97" y="96"/>
                    <a:pt x="104" y="86"/>
                    <a:pt x="108" y="75"/>
                  </a:cubicBezTo>
                  <a:cubicBezTo>
                    <a:pt x="119" y="39"/>
                    <a:pt x="92" y="17"/>
                    <a:pt x="77" y="8"/>
                  </a:cubicBezTo>
                  <a:cubicBezTo>
                    <a:pt x="87" y="19"/>
                    <a:pt x="105" y="44"/>
                    <a:pt x="96" y="64"/>
                  </a:cubicBezTo>
                  <a:cubicBezTo>
                    <a:pt x="93" y="71"/>
                    <a:pt x="86" y="80"/>
                    <a:pt x="78" y="89"/>
                  </a:cubicBezTo>
                  <a:close/>
                  <a:moveTo>
                    <a:pt x="65" y="8"/>
                  </a:moveTo>
                  <a:cubicBezTo>
                    <a:pt x="50" y="18"/>
                    <a:pt x="23" y="40"/>
                    <a:pt x="34" y="75"/>
                  </a:cubicBezTo>
                  <a:cubicBezTo>
                    <a:pt x="38" y="86"/>
                    <a:pt x="45" y="96"/>
                    <a:pt x="52" y="105"/>
                  </a:cubicBezTo>
                  <a:cubicBezTo>
                    <a:pt x="56" y="99"/>
                    <a:pt x="59" y="94"/>
                    <a:pt x="62" y="89"/>
                  </a:cubicBezTo>
                  <a:cubicBezTo>
                    <a:pt x="55" y="80"/>
                    <a:pt x="48" y="71"/>
                    <a:pt x="45" y="64"/>
                  </a:cubicBezTo>
                  <a:cubicBezTo>
                    <a:pt x="36" y="44"/>
                    <a:pt x="54" y="20"/>
                    <a:pt x="65" y="8"/>
                  </a:cubicBezTo>
                  <a:close/>
                  <a:moveTo>
                    <a:pt x="72" y="7"/>
                  </a:moveTo>
                  <a:cubicBezTo>
                    <a:pt x="66" y="16"/>
                    <a:pt x="52" y="44"/>
                    <a:pt x="65" y="68"/>
                  </a:cubicBezTo>
                  <a:cubicBezTo>
                    <a:pt x="66" y="70"/>
                    <a:pt x="68" y="73"/>
                    <a:pt x="70" y="77"/>
                  </a:cubicBezTo>
                  <a:cubicBezTo>
                    <a:pt x="73" y="73"/>
                    <a:pt x="75" y="70"/>
                    <a:pt x="76" y="68"/>
                  </a:cubicBezTo>
                  <a:cubicBezTo>
                    <a:pt x="89" y="44"/>
                    <a:pt x="76" y="16"/>
                    <a:pt x="72" y="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7"/>
            <p:cNvSpPr>
              <a:spLocks noEditPoints="1"/>
            </p:cNvSpPr>
            <p:nvPr/>
          </p:nvSpPr>
          <p:spPr bwMode="auto">
            <a:xfrm>
              <a:off x="23813" y="3435350"/>
              <a:ext cx="466725" cy="971550"/>
            </a:xfrm>
            <a:custGeom>
              <a:avLst/>
              <a:gdLst>
                <a:gd name="T0" fmla="*/ 98 w 147"/>
                <a:gd name="T1" fmla="*/ 121 h 306"/>
                <a:gd name="T2" fmla="*/ 92 w 147"/>
                <a:gd name="T3" fmla="*/ 190 h 306"/>
                <a:gd name="T4" fmla="*/ 71 w 147"/>
                <a:gd name="T5" fmla="*/ 305 h 306"/>
                <a:gd name="T6" fmla="*/ 56 w 147"/>
                <a:gd name="T7" fmla="*/ 189 h 306"/>
                <a:gd name="T8" fmla="*/ 18 w 147"/>
                <a:gd name="T9" fmla="*/ 78 h 306"/>
                <a:gd name="T10" fmla="*/ 74 w 147"/>
                <a:gd name="T11" fmla="*/ 1 h 306"/>
                <a:gd name="T12" fmla="*/ 74 w 147"/>
                <a:gd name="T13" fmla="*/ 6 h 306"/>
                <a:gd name="T14" fmla="*/ 91 w 147"/>
                <a:gd name="T15" fmla="*/ 108 h 306"/>
                <a:gd name="T16" fmla="*/ 97 w 147"/>
                <a:gd name="T17" fmla="*/ 64 h 306"/>
                <a:gd name="T18" fmla="*/ 70 w 147"/>
                <a:gd name="T19" fmla="*/ 6 h 306"/>
                <a:gd name="T20" fmla="*/ 65 w 147"/>
                <a:gd name="T21" fmla="*/ 89 h 306"/>
                <a:gd name="T22" fmla="*/ 73 w 147"/>
                <a:gd name="T23" fmla="*/ 145 h 306"/>
                <a:gd name="T24" fmla="*/ 60 w 147"/>
                <a:gd name="T25" fmla="*/ 115 h 306"/>
                <a:gd name="T26" fmla="*/ 53 w 147"/>
                <a:gd name="T27" fmla="*/ 127 h 306"/>
                <a:gd name="T28" fmla="*/ 88 w 147"/>
                <a:gd name="T29" fmla="*/ 185 h 306"/>
                <a:gd name="T30" fmla="*/ 88 w 147"/>
                <a:gd name="T31" fmla="*/ 185 h 306"/>
                <a:gd name="T32" fmla="*/ 81 w 147"/>
                <a:gd name="T33" fmla="*/ 181 h 306"/>
                <a:gd name="T34" fmla="*/ 61 w 147"/>
                <a:gd name="T35" fmla="*/ 189 h 306"/>
                <a:gd name="T36" fmla="*/ 87 w 147"/>
                <a:gd name="T37" fmla="*/ 192 h 306"/>
                <a:gd name="T38" fmla="*/ 94 w 147"/>
                <a:gd name="T39" fmla="*/ 285 h 306"/>
                <a:gd name="T40" fmla="*/ 69 w 147"/>
                <a:gd name="T41" fmla="*/ 207 h 306"/>
                <a:gd name="T42" fmla="*/ 72 w 147"/>
                <a:gd name="T43" fmla="*/ 249 h 306"/>
                <a:gd name="T44" fmla="*/ 72 w 147"/>
                <a:gd name="T45" fmla="*/ 304 h 306"/>
                <a:gd name="T46" fmla="*/ 72 w 147"/>
                <a:gd name="T47" fmla="*/ 304 h 306"/>
                <a:gd name="T48" fmla="*/ 73 w 147"/>
                <a:gd name="T49" fmla="*/ 0 h 306"/>
                <a:gd name="T50" fmla="*/ 38 w 147"/>
                <a:gd name="T51" fmla="*/ 110 h 306"/>
                <a:gd name="T52" fmla="*/ 54 w 147"/>
                <a:gd name="T53" fmla="*/ 189 h 306"/>
                <a:gd name="T54" fmla="*/ 20 w 147"/>
                <a:gd name="T55" fmla="*/ 253 h 306"/>
                <a:gd name="T56" fmla="*/ 71 w 147"/>
                <a:gd name="T57" fmla="*/ 306 h 306"/>
                <a:gd name="T58" fmla="*/ 95 w 147"/>
                <a:gd name="T59" fmla="*/ 287 h 306"/>
                <a:gd name="T60" fmla="*/ 92 w 147"/>
                <a:gd name="T61" fmla="*/ 190 h 306"/>
                <a:gd name="T62" fmla="*/ 99 w 147"/>
                <a:gd name="T63" fmla="*/ 121 h 306"/>
                <a:gd name="T64" fmla="*/ 74 w 147"/>
                <a:gd name="T65" fmla="*/ 0 h 306"/>
                <a:gd name="T66" fmla="*/ 67 w 147"/>
                <a:gd name="T67" fmla="*/ 67 h 306"/>
                <a:gd name="T68" fmla="*/ 72 w 147"/>
                <a:gd name="T69" fmla="*/ 76 h 306"/>
                <a:gd name="T70" fmla="*/ 81 w 147"/>
                <a:gd name="T71" fmla="*/ 10 h 306"/>
                <a:gd name="T72" fmla="*/ 92 w 147"/>
                <a:gd name="T73" fmla="*/ 106 h 306"/>
                <a:gd name="T74" fmla="*/ 37 w 147"/>
                <a:gd name="T75" fmla="*/ 74 h 306"/>
                <a:gd name="T76" fmla="*/ 64 w 147"/>
                <a:gd name="T77" fmla="*/ 89 h 306"/>
                <a:gd name="T78" fmla="*/ 72 w 147"/>
                <a:gd name="T79" fmla="*/ 100 h 306"/>
                <a:gd name="T80" fmla="*/ 61 w 147"/>
                <a:gd name="T81" fmla="*/ 115 h 306"/>
                <a:gd name="T82" fmla="*/ 53 w 147"/>
                <a:gd name="T83" fmla="*/ 129 h 306"/>
                <a:gd name="T84" fmla="*/ 93 w 147"/>
                <a:gd name="T85" fmla="*/ 130 h 306"/>
                <a:gd name="T86" fmla="*/ 62 w 147"/>
                <a:gd name="T87" fmla="*/ 189 h 306"/>
                <a:gd name="T88" fmla="*/ 80 w 147"/>
                <a:gd name="T89" fmla="*/ 182 h 306"/>
                <a:gd name="T90" fmla="*/ 72 w 147"/>
                <a:gd name="T91" fmla="*/ 201 h 306"/>
                <a:gd name="T92" fmla="*/ 77 w 147"/>
                <a:gd name="T93" fmla="*/ 207 h 306"/>
                <a:gd name="T94" fmla="*/ 93 w 147"/>
                <a:gd name="T95" fmla="*/ 202 h 306"/>
                <a:gd name="T96" fmla="*/ 77 w 147"/>
                <a:gd name="T97" fmla="*/ 207 h 306"/>
                <a:gd name="T98" fmla="*/ 58 w 147"/>
                <a:gd name="T99" fmla="*/ 195 h 306"/>
                <a:gd name="T100" fmla="*/ 63 w 147"/>
                <a:gd name="T101" fmla="*/ 260 h 306"/>
                <a:gd name="T102" fmla="*/ 72 w 147"/>
                <a:gd name="T103" fmla="*/ 215 h 306"/>
                <a:gd name="T104" fmla="*/ 66 w 147"/>
                <a:gd name="T105" fmla="*/ 295 h 306"/>
                <a:gd name="T106" fmla="*/ 72 w 147"/>
                <a:gd name="T107" fmla="*/ 30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6">
                  <a:moveTo>
                    <a:pt x="74" y="1"/>
                  </a:moveTo>
                  <a:cubicBezTo>
                    <a:pt x="74" y="1"/>
                    <a:pt x="144" y="34"/>
                    <a:pt x="128" y="78"/>
                  </a:cubicBezTo>
                  <a:cubicBezTo>
                    <a:pt x="123" y="92"/>
                    <a:pt x="110" y="106"/>
                    <a:pt x="98" y="121"/>
                  </a:cubicBezTo>
                  <a:cubicBezTo>
                    <a:pt x="107" y="140"/>
                    <a:pt x="110" y="160"/>
                    <a:pt x="97" y="178"/>
                  </a:cubicBezTo>
                  <a:cubicBezTo>
                    <a:pt x="95" y="182"/>
                    <a:pt x="92" y="185"/>
                    <a:pt x="90" y="188"/>
                  </a:cubicBezTo>
                  <a:cubicBezTo>
                    <a:pt x="90" y="189"/>
                    <a:pt x="91" y="190"/>
                    <a:pt x="92" y="190"/>
                  </a:cubicBezTo>
                  <a:cubicBezTo>
                    <a:pt x="126" y="235"/>
                    <a:pt x="147" y="254"/>
                    <a:pt x="94" y="286"/>
                  </a:cubicBezTo>
                  <a:cubicBezTo>
                    <a:pt x="95" y="299"/>
                    <a:pt x="85" y="305"/>
                    <a:pt x="74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61" y="305"/>
                    <a:pt x="50" y="298"/>
                    <a:pt x="52" y="286"/>
                  </a:cubicBezTo>
                  <a:cubicBezTo>
                    <a:pt x="0" y="254"/>
                    <a:pt x="21" y="235"/>
                    <a:pt x="55" y="190"/>
                  </a:cubicBezTo>
                  <a:cubicBezTo>
                    <a:pt x="55" y="190"/>
                    <a:pt x="55" y="190"/>
                    <a:pt x="56" y="189"/>
                  </a:cubicBezTo>
                  <a:cubicBezTo>
                    <a:pt x="53" y="186"/>
                    <a:pt x="50" y="182"/>
                    <a:pt x="48" y="178"/>
                  </a:cubicBezTo>
                  <a:cubicBezTo>
                    <a:pt x="34" y="159"/>
                    <a:pt x="38" y="139"/>
                    <a:pt x="47" y="119"/>
                  </a:cubicBezTo>
                  <a:cubicBezTo>
                    <a:pt x="36" y="105"/>
                    <a:pt x="23" y="92"/>
                    <a:pt x="18" y="78"/>
                  </a:cubicBezTo>
                  <a:cubicBezTo>
                    <a:pt x="2" y="34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3" y="1"/>
                    <a:pt x="74" y="1"/>
                    <a:pt x="74" y="1"/>
                  </a:cubicBezTo>
                  <a:moveTo>
                    <a:pt x="72" y="78"/>
                  </a:moveTo>
                  <a:cubicBezTo>
                    <a:pt x="75" y="74"/>
                    <a:pt x="77" y="71"/>
                    <a:pt x="79" y="68"/>
                  </a:cubicBezTo>
                  <a:cubicBezTo>
                    <a:pt x="92" y="44"/>
                    <a:pt x="78" y="15"/>
                    <a:pt x="74" y="6"/>
                  </a:cubicBezTo>
                  <a:cubicBezTo>
                    <a:pt x="69" y="13"/>
                    <a:pt x="53" y="43"/>
                    <a:pt x="66" y="68"/>
                  </a:cubicBezTo>
                  <a:cubicBezTo>
                    <a:pt x="68" y="71"/>
                    <a:pt x="70" y="74"/>
                    <a:pt x="72" y="78"/>
                  </a:cubicBezTo>
                  <a:moveTo>
                    <a:pt x="91" y="108"/>
                  </a:moveTo>
                  <a:cubicBezTo>
                    <a:pt x="99" y="97"/>
                    <a:pt x="107" y="87"/>
                    <a:pt x="110" y="75"/>
                  </a:cubicBezTo>
                  <a:cubicBezTo>
                    <a:pt x="123" y="37"/>
                    <a:pt x="90" y="14"/>
                    <a:pt x="76" y="6"/>
                  </a:cubicBezTo>
                  <a:cubicBezTo>
                    <a:pt x="85" y="15"/>
                    <a:pt x="107" y="42"/>
                    <a:pt x="97" y="64"/>
                  </a:cubicBezTo>
                  <a:cubicBezTo>
                    <a:pt x="95" y="71"/>
                    <a:pt x="88" y="79"/>
                    <a:pt x="80" y="89"/>
                  </a:cubicBezTo>
                  <a:cubicBezTo>
                    <a:pt x="84" y="95"/>
                    <a:pt x="88" y="101"/>
                    <a:pt x="91" y="108"/>
                  </a:cubicBezTo>
                  <a:moveTo>
                    <a:pt x="70" y="6"/>
                  </a:moveTo>
                  <a:cubicBezTo>
                    <a:pt x="56" y="14"/>
                    <a:pt x="24" y="37"/>
                    <a:pt x="36" y="75"/>
                  </a:cubicBezTo>
                  <a:cubicBezTo>
                    <a:pt x="40" y="86"/>
                    <a:pt x="47" y="96"/>
                    <a:pt x="54" y="106"/>
                  </a:cubicBezTo>
                  <a:cubicBezTo>
                    <a:pt x="58" y="100"/>
                    <a:pt x="61" y="95"/>
                    <a:pt x="65" y="89"/>
                  </a:cubicBezTo>
                  <a:cubicBezTo>
                    <a:pt x="57" y="79"/>
                    <a:pt x="50" y="71"/>
                    <a:pt x="47" y="64"/>
                  </a:cubicBezTo>
                  <a:cubicBezTo>
                    <a:pt x="38" y="42"/>
                    <a:pt x="61" y="15"/>
                    <a:pt x="70" y="6"/>
                  </a:cubicBezTo>
                  <a:moveTo>
                    <a:pt x="73" y="145"/>
                  </a:moveTo>
                  <a:cubicBezTo>
                    <a:pt x="75" y="134"/>
                    <a:pt x="80" y="125"/>
                    <a:pt x="86" y="116"/>
                  </a:cubicBezTo>
                  <a:cubicBezTo>
                    <a:pt x="81" y="110"/>
                    <a:pt x="77" y="104"/>
                    <a:pt x="72" y="98"/>
                  </a:cubicBezTo>
                  <a:cubicBezTo>
                    <a:pt x="68" y="104"/>
                    <a:pt x="64" y="109"/>
                    <a:pt x="60" y="115"/>
                  </a:cubicBezTo>
                  <a:cubicBezTo>
                    <a:pt x="66" y="124"/>
                    <a:pt x="72" y="134"/>
                    <a:pt x="73" y="145"/>
                  </a:cubicBezTo>
                  <a:moveTo>
                    <a:pt x="58" y="186"/>
                  </a:moveTo>
                  <a:cubicBezTo>
                    <a:pt x="72" y="164"/>
                    <a:pt x="65" y="144"/>
                    <a:pt x="53" y="127"/>
                  </a:cubicBezTo>
                  <a:cubicBezTo>
                    <a:pt x="43" y="145"/>
                    <a:pt x="39" y="163"/>
                    <a:pt x="52" y="179"/>
                  </a:cubicBezTo>
                  <a:cubicBezTo>
                    <a:pt x="54" y="181"/>
                    <a:pt x="56" y="184"/>
                    <a:pt x="58" y="186"/>
                  </a:cubicBezTo>
                  <a:moveTo>
                    <a:pt x="88" y="185"/>
                  </a:moveTo>
                  <a:cubicBezTo>
                    <a:pt x="89" y="183"/>
                    <a:pt x="91" y="181"/>
                    <a:pt x="93" y="179"/>
                  </a:cubicBezTo>
                  <a:cubicBezTo>
                    <a:pt x="106" y="163"/>
                    <a:pt x="102" y="146"/>
                    <a:pt x="93" y="128"/>
                  </a:cubicBezTo>
                  <a:cubicBezTo>
                    <a:pt x="81" y="145"/>
                    <a:pt x="75" y="163"/>
                    <a:pt x="88" y="185"/>
                  </a:cubicBezTo>
                  <a:moveTo>
                    <a:pt x="72" y="203"/>
                  </a:moveTo>
                  <a:cubicBezTo>
                    <a:pt x="76" y="198"/>
                    <a:pt x="80" y="193"/>
                    <a:pt x="85" y="188"/>
                  </a:cubicBezTo>
                  <a:cubicBezTo>
                    <a:pt x="84" y="186"/>
                    <a:pt x="82" y="184"/>
                    <a:pt x="81" y="181"/>
                  </a:cubicBezTo>
                  <a:cubicBezTo>
                    <a:pt x="77" y="173"/>
                    <a:pt x="74" y="165"/>
                    <a:pt x="73" y="158"/>
                  </a:cubicBezTo>
                  <a:cubicBezTo>
                    <a:pt x="72" y="165"/>
                    <a:pt x="70" y="173"/>
                    <a:pt x="65" y="181"/>
                  </a:cubicBezTo>
                  <a:cubicBezTo>
                    <a:pt x="64" y="184"/>
                    <a:pt x="62" y="186"/>
                    <a:pt x="61" y="189"/>
                  </a:cubicBezTo>
                  <a:cubicBezTo>
                    <a:pt x="65" y="194"/>
                    <a:pt x="69" y="198"/>
                    <a:pt x="72" y="203"/>
                  </a:cubicBezTo>
                  <a:moveTo>
                    <a:pt x="94" y="285"/>
                  </a:moveTo>
                  <a:cubicBezTo>
                    <a:pt x="131" y="249"/>
                    <a:pt x="106" y="222"/>
                    <a:pt x="87" y="192"/>
                  </a:cubicBezTo>
                  <a:cubicBezTo>
                    <a:pt x="83" y="198"/>
                    <a:pt x="79" y="203"/>
                    <a:pt x="76" y="207"/>
                  </a:cubicBezTo>
                  <a:cubicBezTo>
                    <a:pt x="93" y="227"/>
                    <a:pt x="96" y="239"/>
                    <a:pt x="81" y="260"/>
                  </a:cubicBezTo>
                  <a:cubicBezTo>
                    <a:pt x="89" y="271"/>
                    <a:pt x="93" y="279"/>
                    <a:pt x="94" y="285"/>
                  </a:cubicBezTo>
                  <a:moveTo>
                    <a:pt x="52" y="285"/>
                  </a:moveTo>
                  <a:cubicBezTo>
                    <a:pt x="53" y="278"/>
                    <a:pt x="56" y="271"/>
                    <a:pt x="64" y="260"/>
                  </a:cubicBezTo>
                  <a:cubicBezTo>
                    <a:pt x="49" y="239"/>
                    <a:pt x="52" y="227"/>
                    <a:pt x="69" y="207"/>
                  </a:cubicBezTo>
                  <a:cubicBezTo>
                    <a:pt x="66" y="203"/>
                    <a:pt x="62" y="198"/>
                    <a:pt x="58" y="193"/>
                  </a:cubicBezTo>
                  <a:cubicBezTo>
                    <a:pt x="40" y="223"/>
                    <a:pt x="16" y="249"/>
                    <a:pt x="52" y="285"/>
                  </a:cubicBezTo>
                  <a:moveTo>
                    <a:pt x="72" y="249"/>
                  </a:moveTo>
                  <a:cubicBezTo>
                    <a:pt x="81" y="235"/>
                    <a:pt x="81" y="226"/>
                    <a:pt x="72" y="213"/>
                  </a:cubicBezTo>
                  <a:cubicBezTo>
                    <a:pt x="64" y="226"/>
                    <a:pt x="63" y="235"/>
                    <a:pt x="72" y="249"/>
                  </a:cubicBezTo>
                  <a:moveTo>
                    <a:pt x="72" y="304"/>
                  </a:moveTo>
                  <a:cubicBezTo>
                    <a:pt x="72" y="304"/>
                    <a:pt x="89" y="297"/>
                    <a:pt x="72" y="272"/>
                  </a:cubicBezTo>
                  <a:cubicBezTo>
                    <a:pt x="56" y="296"/>
                    <a:pt x="72" y="304"/>
                    <a:pt x="72" y="304"/>
                  </a:cubicBezTo>
                  <a:cubicBezTo>
                    <a:pt x="72" y="304"/>
                    <a:pt x="72" y="304"/>
                    <a:pt x="72" y="304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1" y="34"/>
                    <a:pt x="17" y="79"/>
                  </a:cubicBezTo>
                  <a:cubicBezTo>
                    <a:pt x="21" y="89"/>
                    <a:pt x="30" y="99"/>
                    <a:pt x="38" y="110"/>
                  </a:cubicBezTo>
                  <a:cubicBezTo>
                    <a:pt x="41" y="113"/>
                    <a:pt x="43" y="116"/>
                    <a:pt x="46" y="119"/>
                  </a:cubicBezTo>
                  <a:cubicBezTo>
                    <a:pt x="35" y="143"/>
                    <a:pt x="35" y="163"/>
                    <a:pt x="47" y="179"/>
                  </a:cubicBezTo>
                  <a:cubicBezTo>
                    <a:pt x="50" y="183"/>
                    <a:pt x="52" y="186"/>
                    <a:pt x="54" y="189"/>
                  </a:cubicBezTo>
                  <a:cubicBezTo>
                    <a:pt x="54" y="190"/>
                    <a:pt x="54" y="190"/>
                    <a:pt x="54" y="190"/>
                  </a:cubicBezTo>
                  <a:cubicBezTo>
                    <a:pt x="51" y="193"/>
                    <a:pt x="49" y="196"/>
                    <a:pt x="46" y="200"/>
                  </a:cubicBezTo>
                  <a:cubicBezTo>
                    <a:pt x="29" y="222"/>
                    <a:pt x="17" y="238"/>
                    <a:pt x="20" y="253"/>
                  </a:cubicBezTo>
                  <a:cubicBezTo>
                    <a:pt x="22" y="264"/>
                    <a:pt x="31" y="274"/>
                    <a:pt x="51" y="286"/>
                  </a:cubicBezTo>
                  <a:cubicBezTo>
                    <a:pt x="50" y="291"/>
                    <a:pt x="52" y="295"/>
                    <a:pt x="55" y="299"/>
                  </a:cubicBezTo>
                  <a:cubicBezTo>
                    <a:pt x="58" y="303"/>
                    <a:pt x="64" y="306"/>
                    <a:pt x="71" y="306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81" y="306"/>
                    <a:pt x="87" y="304"/>
                    <a:pt x="91" y="299"/>
                  </a:cubicBezTo>
                  <a:cubicBezTo>
                    <a:pt x="94" y="296"/>
                    <a:pt x="95" y="291"/>
                    <a:pt x="95" y="287"/>
                  </a:cubicBezTo>
                  <a:cubicBezTo>
                    <a:pt x="115" y="275"/>
                    <a:pt x="125" y="264"/>
                    <a:pt x="127" y="253"/>
                  </a:cubicBezTo>
                  <a:cubicBezTo>
                    <a:pt x="130" y="238"/>
                    <a:pt x="117" y="222"/>
                    <a:pt x="100" y="200"/>
                  </a:cubicBezTo>
                  <a:cubicBezTo>
                    <a:pt x="97" y="196"/>
                    <a:pt x="95" y="193"/>
                    <a:pt x="92" y="190"/>
                  </a:cubicBezTo>
                  <a:cubicBezTo>
                    <a:pt x="92" y="189"/>
                    <a:pt x="92" y="189"/>
                    <a:pt x="91" y="188"/>
                  </a:cubicBezTo>
                  <a:cubicBezTo>
                    <a:pt x="93" y="185"/>
                    <a:pt x="96" y="182"/>
                    <a:pt x="98" y="179"/>
                  </a:cubicBezTo>
                  <a:cubicBezTo>
                    <a:pt x="109" y="163"/>
                    <a:pt x="110" y="144"/>
                    <a:pt x="99" y="121"/>
                  </a:cubicBezTo>
                  <a:cubicBezTo>
                    <a:pt x="102" y="117"/>
                    <a:pt x="105" y="114"/>
                    <a:pt x="108" y="110"/>
                  </a:cubicBezTo>
                  <a:cubicBezTo>
                    <a:pt x="117" y="99"/>
                    <a:pt x="125" y="89"/>
                    <a:pt x="129" y="79"/>
                  </a:cubicBezTo>
                  <a:cubicBezTo>
                    <a:pt x="145" y="34"/>
                    <a:pt x="75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76"/>
                  </a:moveTo>
                  <a:cubicBezTo>
                    <a:pt x="70" y="73"/>
                    <a:pt x="68" y="70"/>
                    <a:pt x="67" y="67"/>
                  </a:cubicBezTo>
                  <a:cubicBezTo>
                    <a:pt x="55" y="45"/>
                    <a:pt x="68" y="18"/>
                    <a:pt x="74" y="8"/>
                  </a:cubicBezTo>
                  <a:cubicBezTo>
                    <a:pt x="79" y="18"/>
                    <a:pt x="90" y="45"/>
                    <a:pt x="78" y="67"/>
                  </a:cubicBezTo>
                  <a:cubicBezTo>
                    <a:pt x="76" y="70"/>
                    <a:pt x="75" y="73"/>
                    <a:pt x="72" y="76"/>
                  </a:cubicBezTo>
                  <a:close/>
                  <a:moveTo>
                    <a:pt x="81" y="89"/>
                  </a:moveTo>
                  <a:cubicBezTo>
                    <a:pt x="89" y="80"/>
                    <a:pt x="96" y="71"/>
                    <a:pt x="98" y="65"/>
                  </a:cubicBezTo>
                  <a:cubicBezTo>
                    <a:pt x="107" y="45"/>
                    <a:pt x="92" y="22"/>
                    <a:pt x="81" y="10"/>
                  </a:cubicBezTo>
                  <a:cubicBezTo>
                    <a:pt x="97" y="20"/>
                    <a:pt x="120" y="42"/>
                    <a:pt x="109" y="74"/>
                  </a:cubicBezTo>
                  <a:cubicBezTo>
                    <a:pt x="106" y="86"/>
                    <a:pt x="99" y="96"/>
                    <a:pt x="92" y="106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88" y="100"/>
                    <a:pt x="84" y="94"/>
                    <a:pt x="81" y="89"/>
                  </a:cubicBezTo>
                  <a:close/>
                  <a:moveTo>
                    <a:pt x="54" y="105"/>
                  </a:moveTo>
                  <a:cubicBezTo>
                    <a:pt x="47" y="95"/>
                    <a:pt x="40" y="85"/>
                    <a:pt x="37" y="74"/>
                  </a:cubicBezTo>
                  <a:cubicBezTo>
                    <a:pt x="27" y="42"/>
                    <a:pt x="49" y="21"/>
                    <a:pt x="64" y="11"/>
                  </a:cubicBezTo>
                  <a:cubicBezTo>
                    <a:pt x="53" y="23"/>
                    <a:pt x="38" y="45"/>
                    <a:pt x="46" y="65"/>
                  </a:cubicBezTo>
                  <a:cubicBezTo>
                    <a:pt x="49" y="71"/>
                    <a:pt x="56" y="80"/>
                    <a:pt x="64" y="89"/>
                  </a:cubicBezTo>
                  <a:cubicBezTo>
                    <a:pt x="61" y="93"/>
                    <a:pt x="57" y="99"/>
                    <a:pt x="54" y="105"/>
                  </a:cubicBezTo>
                  <a:close/>
                  <a:moveTo>
                    <a:pt x="61" y="115"/>
                  </a:moveTo>
                  <a:cubicBezTo>
                    <a:pt x="64" y="110"/>
                    <a:pt x="68" y="106"/>
                    <a:pt x="72" y="100"/>
                  </a:cubicBezTo>
                  <a:cubicBezTo>
                    <a:pt x="77" y="106"/>
                    <a:pt x="81" y="111"/>
                    <a:pt x="84" y="116"/>
                  </a:cubicBezTo>
                  <a:cubicBezTo>
                    <a:pt x="80" y="123"/>
                    <a:pt x="75" y="131"/>
                    <a:pt x="73" y="140"/>
                  </a:cubicBezTo>
                  <a:cubicBezTo>
                    <a:pt x="71" y="130"/>
                    <a:pt x="66" y="122"/>
                    <a:pt x="61" y="115"/>
                  </a:cubicBezTo>
                  <a:close/>
                  <a:moveTo>
                    <a:pt x="58" y="184"/>
                  </a:moveTo>
                  <a:cubicBezTo>
                    <a:pt x="56" y="182"/>
                    <a:pt x="55" y="180"/>
                    <a:pt x="53" y="178"/>
                  </a:cubicBezTo>
                  <a:cubicBezTo>
                    <a:pt x="42" y="165"/>
                    <a:pt x="42" y="149"/>
                    <a:pt x="53" y="129"/>
                  </a:cubicBezTo>
                  <a:cubicBezTo>
                    <a:pt x="63" y="144"/>
                    <a:pt x="71" y="162"/>
                    <a:pt x="58" y="184"/>
                  </a:cubicBezTo>
                  <a:close/>
                  <a:moveTo>
                    <a:pt x="88" y="183"/>
                  </a:moveTo>
                  <a:cubicBezTo>
                    <a:pt x="76" y="162"/>
                    <a:pt x="84" y="144"/>
                    <a:pt x="93" y="130"/>
                  </a:cubicBezTo>
                  <a:cubicBezTo>
                    <a:pt x="103" y="150"/>
                    <a:pt x="103" y="165"/>
                    <a:pt x="92" y="178"/>
                  </a:cubicBezTo>
                  <a:cubicBezTo>
                    <a:pt x="90" y="180"/>
                    <a:pt x="89" y="181"/>
                    <a:pt x="88" y="183"/>
                  </a:cubicBezTo>
                  <a:close/>
                  <a:moveTo>
                    <a:pt x="62" y="189"/>
                  </a:moveTo>
                  <a:cubicBezTo>
                    <a:pt x="64" y="186"/>
                    <a:pt x="65" y="184"/>
                    <a:pt x="66" y="182"/>
                  </a:cubicBezTo>
                  <a:cubicBezTo>
                    <a:pt x="69" y="175"/>
                    <a:pt x="72" y="170"/>
                    <a:pt x="73" y="164"/>
                  </a:cubicBezTo>
                  <a:cubicBezTo>
                    <a:pt x="75" y="170"/>
                    <a:pt x="77" y="175"/>
                    <a:pt x="80" y="182"/>
                  </a:cubicBezTo>
                  <a:cubicBezTo>
                    <a:pt x="81" y="184"/>
                    <a:pt x="82" y="186"/>
                    <a:pt x="84" y="188"/>
                  </a:cubicBezTo>
                  <a:cubicBezTo>
                    <a:pt x="80" y="192"/>
                    <a:pt x="80" y="192"/>
                    <a:pt x="80" y="192"/>
                  </a:cubicBezTo>
                  <a:cubicBezTo>
                    <a:pt x="77" y="195"/>
                    <a:pt x="75" y="198"/>
                    <a:pt x="72" y="201"/>
                  </a:cubicBezTo>
                  <a:cubicBezTo>
                    <a:pt x="70" y="198"/>
                    <a:pt x="67" y="195"/>
                    <a:pt x="64" y="191"/>
                  </a:cubicBezTo>
                  <a:cubicBezTo>
                    <a:pt x="62" y="189"/>
                    <a:pt x="62" y="189"/>
                    <a:pt x="62" y="189"/>
                  </a:cubicBezTo>
                  <a:close/>
                  <a:moveTo>
                    <a:pt x="77" y="207"/>
                  </a:moveTo>
                  <a:cubicBezTo>
                    <a:pt x="80" y="204"/>
                    <a:pt x="83" y="200"/>
                    <a:pt x="86" y="195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9" y="196"/>
                    <a:pt x="91" y="199"/>
                    <a:pt x="93" y="202"/>
                  </a:cubicBezTo>
                  <a:cubicBezTo>
                    <a:pt x="110" y="228"/>
                    <a:pt x="125" y="252"/>
                    <a:pt x="94" y="283"/>
                  </a:cubicBezTo>
                  <a:cubicBezTo>
                    <a:pt x="93" y="277"/>
                    <a:pt x="88" y="269"/>
                    <a:pt x="82" y="260"/>
                  </a:cubicBezTo>
                  <a:cubicBezTo>
                    <a:pt x="97" y="239"/>
                    <a:pt x="93" y="227"/>
                    <a:pt x="77" y="207"/>
                  </a:cubicBezTo>
                  <a:close/>
                  <a:moveTo>
                    <a:pt x="51" y="283"/>
                  </a:moveTo>
                  <a:cubicBezTo>
                    <a:pt x="21" y="252"/>
                    <a:pt x="37" y="227"/>
                    <a:pt x="54" y="202"/>
                  </a:cubicBezTo>
                  <a:cubicBezTo>
                    <a:pt x="55" y="200"/>
                    <a:pt x="57" y="197"/>
                    <a:pt x="58" y="195"/>
                  </a:cubicBezTo>
                  <a:cubicBezTo>
                    <a:pt x="59" y="195"/>
                    <a:pt x="59" y="195"/>
                    <a:pt x="59" y="195"/>
                  </a:cubicBezTo>
                  <a:cubicBezTo>
                    <a:pt x="62" y="200"/>
                    <a:pt x="65" y="204"/>
                    <a:pt x="67" y="207"/>
                  </a:cubicBezTo>
                  <a:cubicBezTo>
                    <a:pt x="52" y="227"/>
                    <a:pt x="48" y="239"/>
                    <a:pt x="63" y="260"/>
                  </a:cubicBezTo>
                  <a:cubicBezTo>
                    <a:pt x="57" y="269"/>
                    <a:pt x="53" y="276"/>
                    <a:pt x="51" y="283"/>
                  </a:cubicBezTo>
                  <a:close/>
                  <a:moveTo>
                    <a:pt x="72" y="247"/>
                  </a:moveTo>
                  <a:cubicBezTo>
                    <a:pt x="65" y="235"/>
                    <a:pt x="65" y="227"/>
                    <a:pt x="72" y="215"/>
                  </a:cubicBezTo>
                  <a:cubicBezTo>
                    <a:pt x="80" y="227"/>
                    <a:pt x="80" y="235"/>
                    <a:pt x="72" y="247"/>
                  </a:cubicBezTo>
                  <a:close/>
                  <a:moveTo>
                    <a:pt x="72" y="303"/>
                  </a:moveTo>
                  <a:cubicBezTo>
                    <a:pt x="71" y="302"/>
                    <a:pt x="68" y="300"/>
                    <a:pt x="66" y="295"/>
                  </a:cubicBezTo>
                  <a:cubicBezTo>
                    <a:pt x="65" y="289"/>
                    <a:pt x="67" y="282"/>
                    <a:pt x="72" y="273"/>
                  </a:cubicBezTo>
                  <a:cubicBezTo>
                    <a:pt x="78" y="282"/>
                    <a:pt x="80" y="290"/>
                    <a:pt x="78" y="296"/>
                  </a:cubicBezTo>
                  <a:cubicBezTo>
                    <a:pt x="76" y="300"/>
                    <a:pt x="73" y="302"/>
                    <a:pt x="72" y="303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8"/>
            <p:cNvSpPr>
              <a:spLocks noEditPoints="1"/>
            </p:cNvSpPr>
            <p:nvPr/>
          </p:nvSpPr>
          <p:spPr bwMode="auto">
            <a:xfrm>
              <a:off x="169863" y="2222500"/>
              <a:ext cx="174625" cy="254000"/>
            </a:xfrm>
            <a:custGeom>
              <a:avLst/>
              <a:gdLst>
                <a:gd name="T0" fmla="*/ 28 w 55"/>
                <a:gd name="T1" fmla="*/ 80 h 80"/>
                <a:gd name="T2" fmla="*/ 1 w 55"/>
                <a:gd name="T3" fmla="*/ 44 h 80"/>
                <a:gd name="T4" fmla="*/ 27 w 55"/>
                <a:gd name="T5" fmla="*/ 0 h 80"/>
                <a:gd name="T6" fmla="*/ 28 w 55"/>
                <a:gd name="T7" fmla="*/ 0 h 80"/>
                <a:gd name="T8" fmla="*/ 28 w 55"/>
                <a:gd name="T9" fmla="*/ 0 h 80"/>
                <a:gd name="T10" fmla="*/ 54 w 55"/>
                <a:gd name="T11" fmla="*/ 38 h 80"/>
                <a:gd name="T12" fmla="*/ 29 w 55"/>
                <a:gd name="T13" fmla="*/ 80 h 80"/>
                <a:gd name="T14" fmla="*/ 28 w 55"/>
                <a:gd name="T15" fmla="*/ 80 h 80"/>
                <a:gd name="T16" fmla="*/ 32 w 55"/>
                <a:gd name="T17" fmla="*/ 14 h 80"/>
                <a:gd name="T18" fmla="*/ 34 w 55"/>
                <a:gd name="T19" fmla="*/ 37 h 80"/>
                <a:gd name="T20" fmla="*/ 30 w 55"/>
                <a:gd name="T21" fmla="*/ 71 h 80"/>
                <a:gd name="T22" fmla="*/ 32 w 55"/>
                <a:gd name="T23" fmla="*/ 14 h 80"/>
                <a:gd name="T24" fmla="*/ 26 w 55"/>
                <a:gd name="T25" fmla="*/ 11 h 80"/>
                <a:gd name="T26" fmla="*/ 26 w 55"/>
                <a:gd name="T27" fmla="*/ 69 h 80"/>
                <a:gd name="T28" fmla="*/ 26 w 55"/>
                <a:gd name="T29" fmla="*/ 1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80">
                  <a:moveTo>
                    <a:pt x="28" y="80"/>
                  </a:moveTo>
                  <a:cubicBezTo>
                    <a:pt x="28" y="80"/>
                    <a:pt x="3" y="66"/>
                    <a:pt x="1" y="44"/>
                  </a:cubicBezTo>
                  <a:cubicBezTo>
                    <a:pt x="0" y="29"/>
                    <a:pt x="9" y="15"/>
                    <a:pt x="27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53" y="16"/>
                    <a:pt x="54" y="38"/>
                  </a:cubicBezTo>
                  <a:cubicBezTo>
                    <a:pt x="55" y="52"/>
                    <a:pt x="46" y="66"/>
                    <a:pt x="29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32" y="14"/>
                  </a:moveTo>
                  <a:cubicBezTo>
                    <a:pt x="33" y="19"/>
                    <a:pt x="34" y="28"/>
                    <a:pt x="34" y="37"/>
                  </a:cubicBezTo>
                  <a:cubicBezTo>
                    <a:pt x="33" y="53"/>
                    <a:pt x="31" y="64"/>
                    <a:pt x="30" y="71"/>
                  </a:cubicBezTo>
                  <a:cubicBezTo>
                    <a:pt x="52" y="48"/>
                    <a:pt x="39" y="25"/>
                    <a:pt x="32" y="14"/>
                  </a:cubicBezTo>
                  <a:close/>
                  <a:moveTo>
                    <a:pt x="26" y="11"/>
                  </a:moveTo>
                  <a:cubicBezTo>
                    <a:pt x="1" y="37"/>
                    <a:pt x="18" y="61"/>
                    <a:pt x="26" y="69"/>
                  </a:cubicBezTo>
                  <a:cubicBezTo>
                    <a:pt x="21" y="41"/>
                    <a:pt x="24" y="20"/>
                    <a:pt x="26" y="11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79"/>
            <p:cNvSpPr>
              <a:spLocks noEditPoints="1"/>
            </p:cNvSpPr>
            <p:nvPr/>
          </p:nvSpPr>
          <p:spPr bwMode="auto">
            <a:xfrm>
              <a:off x="71438" y="2219325"/>
              <a:ext cx="371475" cy="260350"/>
            </a:xfrm>
            <a:custGeom>
              <a:avLst/>
              <a:gdLst>
                <a:gd name="T0" fmla="*/ 59 w 117"/>
                <a:gd name="T1" fmla="*/ 2 h 82"/>
                <a:gd name="T2" fmla="*/ 59 w 117"/>
                <a:gd name="T3" fmla="*/ 80 h 82"/>
                <a:gd name="T4" fmla="*/ 59 w 117"/>
                <a:gd name="T5" fmla="*/ 2 h 82"/>
                <a:gd name="T6" fmla="*/ 58 w 117"/>
                <a:gd name="T7" fmla="*/ 72 h 82"/>
                <a:gd name="T8" fmla="*/ 58 w 117"/>
                <a:gd name="T9" fmla="*/ 10 h 82"/>
                <a:gd name="T10" fmla="*/ 58 w 117"/>
                <a:gd name="T11" fmla="*/ 72 h 82"/>
                <a:gd name="T12" fmla="*/ 60 w 117"/>
                <a:gd name="T13" fmla="*/ 73 h 82"/>
                <a:gd name="T14" fmla="*/ 62 w 117"/>
                <a:gd name="T15" fmla="*/ 13 h 82"/>
                <a:gd name="T16" fmla="*/ 64 w 117"/>
                <a:gd name="T17" fmla="*/ 38 h 82"/>
                <a:gd name="T18" fmla="*/ 60 w 117"/>
                <a:gd name="T19" fmla="*/ 73 h 82"/>
                <a:gd name="T20" fmla="*/ 58 w 117"/>
                <a:gd name="T21" fmla="*/ 0 h 82"/>
                <a:gd name="T22" fmla="*/ 58 w 117"/>
                <a:gd name="T23" fmla="*/ 1 h 82"/>
                <a:gd name="T24" fmla="*/ 32 w 117"/>
                <a:gd name="T25" fmla="*/ 45 h 82"/>
                <a:gd name="T26" fmla="*/ 59 w 117"/>
                <a:gd name="T27" fmla="*/ 81 h 82"/>
                <a:gd name="T28" fmla="*/ 59 w 117"/>
                <a:gd name="T29" fmla="*/ 82 h 82"/>
                <a:gd name="T30" fmla="*/ 60 w 117"/>
                <a:gd name="T31" fmla="*/ 81 h 82"/>
                <a:gd name="T32" fmla="*/ 86 w 117"/>
                <a:gd name="T33" fmla="*/ 39 h 82"/>
                <a:gd name="T34" fmla="*/ 59 w 117"/>
                <a:gd name="T35" fmla="*/ 1 h 82"/>
                <a:gd name="T36" fmla="*/ 58 w 117"/>
                <a:gd name="T37" fmla="*/ 0 h 82"/>
                <a:gd name="T38" fmla="*/ 56 w 117"/>
                <a:gd name="T39" fmla="*/ 69 h 82"/>
                <a:gd name="T40" fmla="*/ 56 w 117"/>
                <a:gd name="T41" fmla="*/ 13 h 82"/>
                <a:gd name="T42" fmla="*/ 56 w 117"/>
                <a:gd name="T43" fmla="*/ 69 h 82"/>
                <a:gd name="T44" fmla="*/ 61 w 117"/>
                <a:gd name="T45" fmla="*/ 70 h 82"/>
                <a:gd name="T46" fmla="*/ 65 w 117"/>
                <a:gd name="T47" fmla="*/ 38 h 82"/>
                <a:gd name="T48" fmla="*/ 63 w 117"/>
                <a:gd name="T49" fmla="*/ 17 h 82"/>
                <a:gd name="T50" fmla="*/ 61 w 117"/>
                <a:gd name="T51" fmla="*/ 7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82">
                  <a:moveTo>
                    <a:pt x="59" y="2"/>
                  </a:moveTo>
                  <a:cubicBezTo>
                    <a:pt x="59" y="2"/>
                    <a:pt x="117" y="37"/>
                    <a:pt x="59" y="80"/>
                  </a:cubicBezTo>
                  <a:cubicBezTo>
                    <a:pt x="59" y="80"/>
                    <a:pt x="0" y="48"/>
                    <a:pt x="59" y="2"/>
                  </a:cubicBezTo>
                  <a:moveTo>
                    <a:pt x="58" y="72"/>
                  </a:moveTo>
                  <a:cubicBezTo>
                    <a:pt x="52" y="41"/>
                    <a:pt x="55" y="19"/>
                    <a:pt x="58" y="10"/>
                  </a:cubicBezTo>
                  <a:cubicBezTo>
                    <a:pt x="30" y="38"/>
                    <a:pt x="51" y="65"/>
                    <a:pt x="58" y="72"/>
                  </a:cubicBezTo>
                  <a:moveTo>
                    <a:pt x="60" y="73"/>
                  </a:moveTo>
                  <a:cubicBezTo>
                    <a:pt x="86" y="49"/>
                    <a:pt x="69" y="22"/>
                    <a:pt x="62" y="13"/>
                  </a:cubicBezTo>
                  <a:cubicBezTo>
                    <a:pt x="63" y="18"/>
                    <a:pt x="64" y="27"/>
                    <a:pt x="64" y="38"/>
                  </a:cubicBezTo>
                  <a:cubicBezTo>
                    <a:pt x="64" y="55"/>
                    <a:pt x="61" y="67"/>
                    <a:pt x="60" y="73"/>
                  </a:cubicBezTo>
                  <a:moveTo>
                    <a:pt x="58" y="0"/>
                  </a:moveTo>
                  <a:cubicBezTo>
                    <a:pt x="58" y="1"/>
                    <a:pt x="58" y="1"/>
                    <a:pt x="58" y="1"/>
                  </a:cubicBezTo>
                  <a:cubicBezTo>
                    <a:pt x="39" y="16"/>
                    <a:pt x="31" y="30"/>
                    <a:pt x="32" y="45"/>
                  </a:cubicBezTo>
                  <a:cubicBezTo>
                    <a:pt x="34" y="67"/>
                    <a:pt x="58" y="81"/>
                    <a:pt x="59" y="81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78" y="68"/>
                    <a:pt x="86" y="54"/>
                    <a:pt x="86" y="39"/>
                  </a:cubicBezTo>
                  <a:cubicBezTo>
                    <a:pt x="85" y="16"/>
                    <a:pt x="60" y="1"/>
                    <a:pt x="59" y="1"/>
                  </a:cubicBezTo>
                  <a:cubicBezTo>
                    <a:pt x="58" y="0"/>
                    <a:pt x="58" y="0"/>
                    <a:pt x="58" y="0"/>
                  </a:cubicBezTo>
                  <a:close/>
                  <a:moveTo>
                    <a:pt x="56" y="69"/>
                  </a:moveTo>
                  <a:cubicBezTo>
                    <a:pt x="48" y="59"/>
                    <a:pt x="35" y="37"/>
                    <a:pt x="56" y="13"/>
                  </a:cubicBezTo>
                  <a:cubicBezTo>
                    <a:pt x="54" y="23"/>
                    <a:pt x="52" y="42"/>
                    <a:pt x="56" y="69"/>
                  </a:cubicBezTo>
                  <a:close/>
                  <a:moveTo>
                    <a:pt x="61" y="70"/>
                  </a:moveTo>
                  <a:cubicBezTo>
                    <a:pt x="63" y="63"/>
                    <a:pt x="65" y="52"/>
                    <a:pt x="65" y="38"/>
                  </a:cubicBezTo>
                  <a:cubicBezTo>
                    <a:pt x="65" y="30"/>
                    <a:pt x="65" y="23"/>
                    <a:pt x="63" y="17"/>
                  </a:cubicBezTo>
                  <a:cubicBezTo>
                    <a:pt x="71" y="28"/>
                    <a:pt x="80" y="50"/>
                    <a:pt x="61" y="70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0"/>
            <p:cNvSpPr>
              <a:spLocks noEditPoints="1"/>
            </p:cNvSpPr>
            <p:nvPr/>
          </p:nvSpPr>
          <p:spPr bwMode="auto">
            <a:xfrm>
              <a:off x="33338" y="1257300"/>
              <a:ext cx="450850" cy="977900"/>
            </a:xfrm>
            <a:custGeom>
              <a:avLst/>
              <a:gdLst>
                <a:gd name="T0" fmla="*/ 53 w 142"/>
                <a:gd name="T1" fmla="*/ 300 h 308"/>
                <a:gd name="T2" fmla="*/ 18 w 142"/>
                <a:gd name="T3" fmla="*/ 255 h 308"/>
                <a:gd name="T4" fmla="*/ 53 w 142"/>
                <a:gd name="T5" fmla="*/ 191 h 308"/>
                <a:gd name="T6" fmla="*/ 45 w 142"/>
                <a:gd name="T7" fmla="*/ 180 h 308"/>
                <a:gd name="T8" fmla="*/ 37 w 142"/>
                <a:gd name="T9" fmla="*/ 110 h 308"/>
                <a:gd name="T10" fmla="*/ 71 w 142"/>
                <a:gd name="T11" fmla="*/ 0 h 308"/>
                <a:gd name="T12" fmla="*/ 71 w 142"/>
                <a:gd name="T13" fmla="*/ 1 h 308"/>
                <a:gd name="T14" fmla="*/ 126 w 142"/>
                <a:gd name="T15" fmla="*/ 79 h 308"/>
                <a:gd name="T16" fmla="*/ 97 w 142"/>
                <a:gd name="T17" fmla="*/ 121 h 308"/>
                <a:gd name="T18" fmla="*/ 88 w 142"/>
                <a:gd name="T19" fmla="*/ 189 h 308"/>
                <a:gd name="T20" fmla="*/ 97 w 142"/>
                <a:gd name="T21" fmla="*/ 201 h 308"/>
                <a:gd name="T22" fmla="*/ 92 w 142"/>
                <a:gd name="T23" fmla="*/ 288 h 308"/>
                <a:gd name="T24" fmla="*/ 72 w 142"/>
                <a:gd name="T25" fmla="*/ 308 h 308"/>
                <a:gd name="T26" fmla="*/ 69 w 142"/>
                <a:gd name="T27" fmla="*/ 308 h 308"/>
                <a:gd name="T28" fmla="*/ 64 w 142"/>
                <a:gd name="T29" fmla="*/ 297 h 308"/>
                <a:gd name="T30" fmla="*/ 76 w 142"/>
                <a:gd name="T31" fmla="*/ 298 h 308"/>
                <a:gd name="T32" fmla="*/ 79 w 142"/>
                <a:gd name="T33" fmla="*/ 262 h 308"/>
                <a:gd name="T34" fmla="*/ 91 w 142"/>
                <a:gd name="T35" fmla="*/ 203 h 308"/>
                <a:gd name="T36" fmla="*/ 84 w 142"/>
                <a:gd name="T37" fmla="*/ 195 h 308"/>
                <a:gd name="T38" fmla="*/ 79 w 142"/>
                <a:gd name="T39" fmla="*/ 262 h 308"/>
                <a:gd name="T40" fmla="*/ 51 w 142"/>
                <a:gd name="T41" fmla="*/ 203 h 308"/>
                <a:gd name="T42" fmla="*/ 62 w 142"/>
                <a:gd name="T43" fmla="*/ 262 h 308"/>
                <a:gd name="T44" fmla="*/ 57 w 142"/>
                <a:gd name="T45" fmla="*/ 196 h 308"/>
                <a:gd name="T46" fmla="*/ 70 w 142"/>
                <a:gd name="T47" fmla="*/ 215 h 308"/>
                <a:gd name="T48" fmla="*/ 70 w 142"/>
                <a:gd name="T49" fmla="*/ 215 h 308"/>
                <a:gd name="T50" fmla="*/ 70 w 142"/>
                <a:gd name="T51" fmla="*/ 203 h 308"/>
                <a:gd name="T52" fmla="*/ 82 w 142"/>
                <a:gd name="T53" fmla="*/ 189 h 308"/>
                <a:gd name="T54" fmla="*/ 71 w 142"/>
                <a:gd name="T55" fmla="*/ 162 h 308"/>
                <a:gd name="T56" fmla="*/ 59 w 142"/>
                <a:gd name="T57" fmla="*/ 190 h 308"/>
                <a:gd name="T58" fmla="*/ 51 w 142"/>
                <a:gd name="T59" fmla="*/ 128 h 308"/>
                <a:gd name="T60" fmla="*/ 56 w 142"/>
                <a:gd name="T61" fmla="*/ 186 h 308"/>
                <a:gd name="T62" fmla="*/ 91 w 142"/>
                <a:gd name="T63" fmla="*/ 130 h 308"/>
                <a:gd name="T64" fmla="*/ 90 w 142"/>
                <a:gd name="T65" fmla="*/ 179 h 308"/>
                <a:gd name="T66" fmla="*/ 59 w 142"/>
                <a:gd name="T67" fmla="*/ 116 h 308"/>
                <a:gd name="T68" fmla="*/ 83 w 142"/>
                <a:gd name="T69" fmla="*/ 117 h 308"/>
                <a:gd name="T70" fmla="*/ 59 w 142"/>
                <a:gd name="T71" fmla="*/ 116 h 308"/>
                <a:gd name="T72" fmla="*/ 89 w 142"/>
                <a:gd name="T73" fmla="*/ 107 h 308"/>
                <a:gd name="T74" fmla="*/ 108 w 142"/>
                <a:gd name="T75" fmla="*/ 75 h 308"/>
                <a:gd name="T76" fmla="*/ 96 w 142"/>
                <a:gd name="T77" fmla="*/ 65 h 308"/>
                <a:gd name="T78" fmla="*/ 65 w 142"/>
                <a:gd name="T79" fmla="*/ 8 h 308"/>
                <a:gd name="T80" fmla="*/ 52 w 142"/>
                <a:gd name="T81" fmla="*/ 106 h 308"/>
                <a:gd name="T82" fmla="*/ 45 w 142"/>
                <a:gd name="T83" fmla="*/ 65 h 308"/>
                <a:gd name="T84" fmla="*/ 71 w 142"/>
                <a:gd name="T85" fmla="*/ 7 h 308"/>
                <a:gd name="T86" fmla="*/ 70 w 142"/>
                <a:gd name="T87" fmla="*/ 78 h 308"/>
                <a:gd name="T88" fmla="*/ 71 w 142"/>
                <a:gd name="T89" fmla="*/ 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" h="308">
                  <a:moveTo>
                    <a:pt x="69" y="308"/>
                  </a:moveTo>
                  <a:cubicBezTo>
                    <a:pt x="62" y="307"/>
                    <a:pt x="57" y="305"/>
                    <a:pt x="53" y="300"/>
                  </a:cubicBezTo>
                  <a:cubicBezTo>
                    <a:pt x="50" y="297"/>
                    <a:pt x="49" y="292"/>
                    <a:pt x="49" y="287"/>
                  </a:cubicBezTo>
                  <a:cubicBezTo>
                    <a:pt x="30" y="276"/>
                    <a:pt x="21" y="266"/>
                    <a:pt x="18" y="255"/>
                  </a:cubicBezTo>
                  <a:cubicBezTo>
                    <a:pt x="16" y="239"/>
                    <a:pt x="28" y="223"/>
                    <a:pt x="45" y="201"/>
                  </a:cubicBezTo>
                  <a:cubicBezTo>
                    <a:pt x="47" y="198"/>
                    <a:pt x="50" y="195"/>
                    <a:pt x="53" y="191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1" y="187"/>
                    <a:pt x="48" y="184"/>
                    <a:pt x="45" y="180"/>
                  </a:cubicBezTo>
                  <a:cubicBezTo>
                    <a:pt x="34" y="163"/>
                    <a:pt x="34" y="144"/>
                    <a:pt x="45" y="120"/>
                  </a:cubicBezTo>
                  <a:cubicBezTo>
                    <a:pt x="42" y="117"/>
                    <a:pt x="39" y="114"/>
                    <a:pt x="37" y="110"/>
                  </a:cubicBezTo>
                  <a:cubicBezTo>
                    <a:pt x="28" y="100"/>
                    <a:pt x="20" y="89"/>
                    <a:pt x="16" y="79"/>
                  </a:cubicBezTo>
                  <a:cubicBezTo>
                    <a:pt x="0" y="34"/>
                    <a:pt x="70" y="1"/>
                    <a:pt x="71" y="0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1"/>
                    <a:pt x="142" y="34"/>
                    <a:pt x="126" y="79"/>
                  </a:cubicBezTo>
                  <a:cubicBezTo>
                    <a:pt x="122" y="89"/>
                    <a:pt x="114" y="100"/>
                    <a:pt x="105" y="110"/>
                  </a:cubicBezTo>
                  <a:cubicBezTo>
                    <a:pt x="102" y="114"/>
                    <a:pt x="99" y="118"/>
                    <a:pt x="97" y="121"/>
                  </a:cubicBezTo>
                  <a:cubicBezTo>
                    <a:pt x="107" y="145"/>
                    <a:pt x="107" y="164"/>
                    <a:pt x="95" y="180"/>
                  </a:cubicBezTo>
                  <a:cubicBezTo>
                    <a:pt x="93" y="183"/>
                    <a:pt x="91" y="186"/>
                    <a:pt x="88" y="189"/>
                  </a:cubicBezTo>
                  <a:cubicBezTo>
                    <a:pt x="90" y="191"/>
                    <a:pt x="90" y="191"/>
                    <a:pt x="90" y="191"/>
                  </a:cubicBezTo>
                  <a:cubicBezTo>
                    <a:pt x="92" y="195"/>
                    <a:pt x="95" y="198"/>
                    <a:pt x="97" y="201"/>
                  </a:cubicBezTo>
                  <a:cubicBezTo>
                    <a:pt x="114" y="223"/>
                    <a:pt x="127" y="239"/>
                    <a:pt x="124" y="255"/>
                  </a:cubicBezTo>
                  <a:cubicBezTo>
                    <a:pt x="122" y="266"/>
                    <a:pt x="112" y="276"/>
                    <a:pt x="92" y="288"/>
                  </a:cubicBezTo>
                  <a:cubicBezTo>
                    <a:pt x="93" y="293"/>
                    <a:pt x="91" y="297"/>
                    <a:pt x="88" y="301"/>
                  </a:cubicBezTo>
                  <a:cubicBezTo>
                    <a:pt x="85" y="305"/>
                    <a:pt x="79" y="307"/>
                    <a:pt x="72" y="308"/>
                  </a:cubicBezTo>
                  <a:cubicBezTo>
                    <a:pt x="72" y="308"/>
                    <a:pt x="72" y="308"/>
                    <a:pt x="72" y="308"/>
                  </a:cubicBezTo>
                  <a:lnTo>
                    <a:pt x="69" y="308"/>
                  </a:lnTo>
                  <a:close/>
                  <a:moveTo>
                    <a:pt x="70" y="274"/>
                  </a:moveTo>
                  <a:cubicBezTo>
                    <a:pt x="64" y="283"/>
                    <a:pt x="62" y="291"/>
                    <a:pt x="64" y="297"/>
                  </a:cubicBezTo>
                  <a:cubicBezTo>
                    <a:pt x="66" y="303"/>
                    <a:pt x="70" y="305"/>
                    <a:pt x="70" y="305"/>
                  </a:cubicBezTo>
                  <a:cubicBezTo>
                    <a:pt x="70" y="305"/>
                    <a:pt x="74" y="303"/>
                    <a:pt x="76" y="298"/>
                  </a:cubicBezTo>
                  <a:cubicBezTo>
                    <a:pt x="78" y="292"/>
                    <a:pt x="76" y="284"/>
                    <a:pt x="70" y="274"/>
                  </a:cubicBezTo>
                  <a:close/>
                  <a:moveTo>
                    <a:pt x="79" y="262"/>
                  </a:moveTo>
                  <a:cubicBezTo>
                    <a:pt x="86" y="271"/>
                    <a:pt x="90" y="279"/>
                    <a:pt x="92" y="286"/>
                  </a:cubicBezTo>
                  <a:cubicBezTo>
                    <a:pt x="124" y="254"/>
                    <a:pt x="108" y="229"/>
                    <a:pt x="91" y="203"/>
                  </a:cubicBezTo>
                  <a:cubicBezTo>
                    <a:pt x="89" y="200"/>
                    <a:pt x="87" y="197"/>
                    <a:pt x="85" y="194"/>
                  </a:cubicBezTo>
                  <a:cubicBezTo>
                    <a:pt x="84" y="195"/>
                    <a:pt x="84" y="195"/>
                    <a:pt x="84" y="195"/>
                  </a:cubicBezTo>
                  <a:cubicBezTo>
                    <a:pt x="80" y="200"/>
                    <a:pt x="77" y="205"/>
                    <a:pt x="75" y="208"/>
                  </a:cubicBezTo>
                  <a:cubicBezTo>
                    <a:pt x="91" y="229"/>
                    <a:pt x="94" y="240"/>
                    <a:pt x="79" y="262"/>
                  </a:cubicBezTo>
                  <a:close/>
                  <a:moveTo>
                    <a:pt x="56" y="195"/>
                  </a:moveTo>
                  <a:cubicBezTo>
                    <a:pt x="55" y="198"/>
                    <a:pt x="53" y="200"/>
                    <a:pt x="51" y="203"/>
                  </a:cubicBezTo>
                  <a:cubicBezTo>
                    <a:pt x="34" y="229"/>
                    <a:pt x="19" y="253"/>
                    <a:pt x="50" y="285"/>
                  </a:cubicBezTo>
                  <a:cubicBezTo>
                    <a:pt x="51" y="279"/>
                    <a:pt x="55" y="271"/>
                    <a:pt x="62" y="262"/>
                  </a:cubicBezTo>
                  <a:cubicBezTo>
                    <a:pt x="46" y="240"/>
                    <a:pt x="49" y="229"/>
                    <a:pt x="66" y="208"/>
                  </a:cubicBezTo>
                  <a:cubicBezTo>
                    <a:pt x="63" y="205"/>
                    <a:pt x="60" y="200"/>
                    <a:pt x="57" y="196"/>
                  </a:cubicBezTo>
                  <a:lnTo>
                    <a:pt x="56" y="195"/>
                  </a:lnTo>
                  <a:close/>
                  <a:moveTo>
                    <a:pt x="70" y="215"/>
                  </a:moveTo>
                  <a:cubicBezTo>
                    <a:pt x="62" y="228"/>
                    <a:pt x="62" y="236"/>
                    <a:pt x="70" y="249"/>
                  </a:cubicBezTo>
                  <a:cubicBezTo>
                    <a:pt x="78" y="236"/>
                    <a:pt x="78" y="228"/>
                    <a:pt x="70" y="215"/>
                  </a:cubicBezTo>
                  <a:close/>
                  <a:moveTo>
                    <a:pt x="62" y="193"/>
                  </a:moveTo>
                  <a:cubicBezTo>
                    <a:pt x="65" y="197"/>
                    <a:pt x="68" y="200"/>
                    <a:pt x="70" y="203"/>
                  </a:cubicBezTo>
                  <a:cubicBezTo>
                    <a:pt x="73" y="200"/>
                    <a:pt x="76" y="196"/>
                    <a:pt x="80" y="192"/>
                  </a:cubicBezTo>
                  <a:cubicBezTo>
                    <a:pt x="82" y="189"/>
                    <a:pt x="82" y="189"/>
                    <a:pt x="82" y="189"/>
                  </a:cubicBezTo>
                  <a:cubicBezTo>
                    <a:pt x="81" y="187"/>
                    <a:pt x="80" y="185"/>
                    <a:pt x="79" y="183"/>
                  </a:cubicBezTo>
                  <a:cubicBezTo>
                    <a:pt x="75" y="175"/>
                    <a:pt x="72" y="169"/>
                    <a:pt x="71" y="162"/>
                  </a:cubicBezTo>
                  <a:cubicBezTo>
                    <a:pt x="70" y="169"/>
                    <a:pt x="67" y="175"/>
                    <a:pt x="64" y="183"/>
                  </a:cubicBezTo>
                  <a:cubicBezTo>
                    <a:pt x="62" y="185"/>
                    <a:pt x="61" y="188"/>
                    <a:pt x="59" y="190"/>
                  </a:cubicBezTo>
                  <a:lnTo>
                    <a:pt x="62" y="193"/>
                  </a:lnTo>
                  <a:close/>
                  <a:moveTo>
                    <a:pt x="51" y="128"/>
                  </a:moveTo>
                  <a:cubicBezTo>
                    <a:pt x="39" y="149"/>
                    <a:pt x="39" y="166"/>
                    <a:pt x="50" y="179"/>
                  </a:cubicBezTo>
                  <a:cubicBezTo>
                    <a:pt x="52" y="182"/>
                    <a:pt x="54" y="184"/>
                    <a:pt x="56" y="186"/>
                  </a:cubicBezTo>
                  <a:cubicBezTo>
                    <a:pt x="70" y="163"/>
                    <a:pt x="61" y="144"/>
                    <a:pt x="51" y="128"/>
                  </a:cubicBezTo>
                  <a:close/>
                  <a:moveTo>
                    <a:pt x="91" y="130"/>
                  </a:moveTo>
                  <a:cubicBezTo>
                    <a:pt x="81" y="144"/>
                    <a:pt x="72" y="163"/>
                    <a:pt x="86" y="185"/>
                  </a:cubicBezTo>
                  <a:cubicBezTo>
                    <a:pt x="87" y="183"/>
                    <a:pt x="88" y="181"/>
                    <a:pt x="90" y="179"/>
                  </a:cubicBezTo>
                  <a:cubicBezTo>
                    <a:pt x="101" y="166"/>
                    <a:pt x="101" y="150"/>
                    <a:pt x="91" y="130"/>
                  </a:cubicBezTo>
                  <a:close/>
                  <a:moveTo>
                    <a:pt x="59" y="116"/>
                  </a:moveTo>
                  <a:cubicBezTo>
                    <a:pt x="64" y="123"/>
                    <a:pt x="69" y="132"/>
                    <a:pt x="71" y="143"/>
                  </a:cubicBezTo>
                  <a:cubicBezTo>
                    <a:pt x="73" y="133"/>
                    <a:pt x="78" y="124"/>
                    <a:pt x="83" y="117"/>
                  </a:cubicBezTo>
                  <a:cubicBezTo>
                    <a:pt x="79" y="112"/>
                    <a:pt x="75" y="106"/>
                    <a:pt x="70" y="100"/>
                  </a:cubicBezTo>
                  <a:cubicBezTo>
                    <a:pt x="66" y="106"/>
                    <a:pt x="62" y="111"/>
                    <a:pt x="59" y="116"/>
                  </a:cubicBezTo>
                  <a:close/>
                  <a:moveTo>
                    <a:pt x="78" y="90"/>
                  </a:moveTo>
                  <a:cubicBezTo>
                    <a:pt x="82" y="95"/>
                    <a:pt x="86" y="101"/>
                    <a:pt x="89" y="107"/>
                  </a:cubicBezTo>
                  <a:cubicBezTo>
                    <a:pt x="90" y="107"/>
                    <a:pt x="90" y="107"/>
                    <a:pt x="90" y="107"/>
                  </a:cubicBezTo>
                  <a:cubicBezTo>
                    <a:pt x="97" y="97"/>
                    <a:pt x="104" y="87"/>
                    <a:pt x="108" y="75"/>
                  </a:cubicBezTo>
                  <a:cubicBezTo>
                    <a:pt x="119" y="40"/>
                    <a:pt x="92" y="17"/>
                    <a:pt x="77" y="8"/>
                  </a:cubicBezTo>
                  <a:cubicBezTo>
                    <a:pt x="87" y="20"/>
                    <a:pt x="104" y="44"/>
                    <a:pt x="96" y="65"/>
                  </a:cubicBezTo>
                  <a:cubicBezTo>
                    <a:pt x="93" y="71"/>
                    <a:pt x="86" y="80"/>
                    <a:pt x="78" y="90"/>
                  </a:cubicBezTo>
                  <a:close/>
                  <a:moveTo>
                    <a:pt x="65" y="8"/>
                  </a:moveTo>
                  <a:cubicBezTo>
                    <a:pt x="50" y="18"/>
                    <a:pt x="23" y="40"/>
                    <a:pt x="35" y="75"/>
                  </a:cubicBezTo>
                  <a:cubicBezTo>
                    <a:pt x="38" y="86"/>
                    <a:pt x="45" y="96"/>
                    <a:pt x="52" y="106"/>
                  </a:cubicBezTo>
                  <a:cubicBezTo>
                    <a:pt x="56" y="100"/>
                    <a:pt x="59" y="94"/>
                    <a:pt x="62" y="90"/>
                  </a:cubicBezTo>
                  <a:cubicBezTo>
                    <a:pt x="55" y="80"/>
                    <a:pt x="48" y="71"/>
                    <a:pt x="45" y="65"/>
                  </a:cubicBezTo>
                  <a:cubicBezTo>
                    <a:pt x="36" y="44"/>
                    <a:pt x="54" y="20"/>
                    <a:pt x="65" y="8"/>
                  </a:cubicBezTo>
                  <a:close/>
                  <a:moveTo>
                    <a:pt x="71" y="7"/>
                  </a:moveTo>
                  <a:cubicBezTo>
                    <a:pt x="66" y="16"/>
                    <a:pt x="52" y="44"/>
                    <a:pt x="64" y="68"/>
                  </a:cubicBezTo>
                  <a:cubicBezTo>
                    <a:pt x="66" y="71"/>
                    <a:pt x="68" y="74"/>
                    <a:pt x="70" y="78"/>
                  </a:cubicBezTo>
                  <a:cubicBezTo>
                    <a:pt x="73" y="74"/>
                    <a:pt x="75" y="71"/>
                    <a:pt x="76" y="68"/>
                  </a:cubicBezTo>
                  <a:cubicBezTo>
                    <a:pt x="88" y="45"/>
                    <a:pt x="76" y="16"/>
                    <a:pt x="71" y="7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1"/>
            <p:cNvSpPr>
              <a:spLocks noEditPoints="1"/>
            </p:cNvSpPr>
            <p:nvPr/>
          </p:nvSpPr>
          <p:spPr bwMode="auto">
            <a:xfrm>
              <a:off x="26988" y="1257300"/>
              <a:ext cx="466725" cy="977900"/>
            </a:xfrm>
            <a:custGeom>
              <a:avLst/>
              <a:gdLst>
                <a:gd name="T0" fmla="*/ 98 w 147"/>
                <a:gd name="T1" fmla="*/ 121 h 308"/>
                <a:gd name="T2" fmla="*/ 91 w 147"/>
                <a:gd name="T3" fmla="*/ 191 h 308"/>
                <a:gd name="T4" fmla="*/ 71 w 147"/>
                <a:gd name="T5" fmla="*/ 307 h 308"/>
                <a:gd name="T6" fmla="*/ 56 w 147"/>
                <a:gd name="T7" fmla="*/ 190 h 308"/>
                <a:gd name="T8" fmla="*/ 19 w 147"/>
                <a:gd name="T9" fmla="*/ 79 h 308"/>
                <a:gd name="T10" fmla="*/ 73 w 147"/>
                <a:gd name="T11" fmla="*/ 1 h 308"/>
                <a:gd name="T12" fmla="*/ 73 w 147"/>
                <a:gd name="T13" fmla="*/ 6 h 308"/>
                <a:gd name="T14" fmla="*/ 91 w 147"/>
                <a:gd name="T15" fmla="*/ 108 h 308"/>
                <a:gd name="T16" fmla="*/ 97 w 147"/>
                <a:gd name="T17" fmla="*/ 65 h 308"/>
                <a:gd name="T18" fmla="*/ 54 w 147"/>
                <a:gd name="T19" fmla="*/ 107 h 308"/>
                <a:gd name="T20" fmla="*/ 70 w 147"/>
                <a:gd name="T21" fmla="*/ 6 h 308"/>
                <a:gd name="T22" fmla="*/ 73 w 147"/>
                <a:gd name="T23" fmla="*/ 146 h 308"/>
                <a:gd name="T24" fmla="*/ 60 w 147"/>
                <a:gd name="T25" fmla="*/ 116 h 308"/>
                <a:gd name="T26" fmla="*/ 53 w 147"/>
                <a:gd name="T27" fmla="*/ 127 h 308"/>
                <a:gd name="T28" fmla="*/ 87 w 147"/>
                <a:gd name="T29" fmla="*/ 186 h 308"/>
                <a:gd name="T30" fmla="*/ 87 w 147"/>
                <a:gd name="T31" fmla="*/ 186 h 308"/>
                <a:gd name="T32" fmla="*/ 81 w 147"/>
                <a:gd name="T33" fmla="*/ 182 h 308"/>
                <a:gd name="T34" fmla="*/ 61 w 147"/>
                <a:gd name="T35" fmla="*/ 190 h 308"/>
                <a:gd name="T36" fmla="*/ 87 w 147"/>
                <a:gd name="T37" fmla="*/ 193 h 308"/>
                <a:gd name="T38" fmla="*/ 94 w 147"/>
                <a:gd name="T39" fmla="*/ 287 h 308"/>
                <a:gd name="T40" fmla="*/ 68 w 147"/>
                <a:gd name="T41" fmla="*/ 208 h 308"/>
                <a:gd name="T42" fmla="*/ 72 w 147"/>
                <a:gd name="T43" fmla="*/ 250 h 308"/>
                <a:gd name="T44" fmla="*/ 72 w 147"/>
                <a:gd name="T45" fmla="*/ 305 h 308"/>
                <a:gd name="T46" fmla="*/ 72 w 147"/>
                <a:gd name="T47" fmla="*/ 305 h 308"/>
                <a:gd name="T48" fmla="*/ 73 w 147"/>
                <a:gd name="T49" fmla="*/ 0 h 308"/>
                <a:gd name="T50" fmla="*/ 18 w 147"/>
                <a:gd name="T51" fmla="*/ 79 h 308"/>
                <a:gd name="T52" fmla="*/ 47 w 147"/>
                <a:gd name="T53" fmla="*/ 180 h 308"/>
                <a:gd name="T54" fmla="*/ 46 w 147"/>
                <a:gd name="T55" fmla="*/ 201 h 308"/>
                <a:gd name="T56" fmla="*/ 55 w 147"/>
                <a:gd name="T57" fmla="*/ 301 h 308"/>
                <a:gd name="T58" fmla="*/ 91 w 147"/>
                <a:gd name="T59" fmla="*/ 301 h 308"/>
                <a:gd name="T60" fmla="*/ 100 w 147"/>
                <a:gd name="T61" fmla="*/ 201 h 308"/>
                <a:gd name="T62" fmla="*/ 91 w 147"/>
                <a:gd name="T63" fmla="*/ 189 h 308"/>
                <a:gd name="T64" fmla="*/ 108 w 147"/>
                <a:gd name="T65" fmla="*/ 111 h 308"/>
                <a:gd name="T66" fmla="*/ 74 w 147"/>
                <a:gd name="T67" fmla="*/ 0 h 308"/>
                <a:gd name="T68" fmla="*/ 73 w 147"/>
                <a:gd name="T69" fmla="*/ 8 h 308"/>
                <a:gd name="T70" fmla="*/ 81 w 147"/>
                <a:gd name="T71" fmla="*/ 90 h 308"/>
                <a:gd name="T72" fmla="*/ 109 w 147"/>
                <a:gd name="T73" fmla="*/ 75 h 308"/>
                <a:gd name="T74" fmla="*/ 81 w 147"/>
                <a:gd name="T75" fmla="*/ 90 h 308"/>
                <a:gd name="T76" fmla="*/ 64 w 147"/>
                <a:gd name="T77" fmla="*/ 11 h 308"/>
                <a:gd name="T78" fmla="*/ 54 w 147"/>
                <a:gd name="T79" fmla="*/ 105 h 308"/>
                <a:gd name="T80" fmla="*/ 84 w 147"/>
                <a:gd name="T81" fmla="*/ 117 h 308"/>
                <a:gd name="T82" fmla="*/ 58 w 147"/>
                <a:gd name="T83" fmla="*/ 185 h 308"/>
                <a:gd name="T84" fmla="*/ 58 w 147"/>
                <a:gd name="T85" fmla="*/ 185 h 308"/>
                <a:gd name="T86" fmla="*/ 92 w 147"/>
                <a:gd name="T87" fmla="*/ 179 h 308"/>
                <a:gd name="T88" fmla="*/ 66 w 147"/>
                <a:gd name="T89" fmla="*/ 183 h 308"/>
                <a:gd name="T90" fmla="*/ 84 w 147"/>
                <a:gd name="T91" fmla="*/ 189 h 308"/>
                <a:gd name="T92" fmla="*/ 64 w 147"/>
                <a:gd name="T93" fmla="*/ 193 h 308"/>
                <a:gd name="T94" fmla="*/ 86 w 147"/>
                <a:gd name="T95" fmla="*/ 196 h 308"/>
                <a:gd name="T96" fmla="*/ 94 w 147"/>
                <a:gd name="T97" fmla="*/ 285 h 308"/>
                <a:gd name="T98" fmla="*/ 51 w 147"/>
                <a:gd name="T99" fmla="*/ 284 h 308"/>
                <a:gd name="T100" fmla="*/ 58 w 147"/>
                <a:gd name="T101" fmla="*/ 196 h 308"/>
                <a:gd name="T102" fmla="*/ 51 w 147"/>
                <a:gd name="T103" fmla="*/ 284 h 308"/>
                <a:gd name="T104" fmla="*/ 72 w 147"/>
                <a:gd name="T105" fmla="*/ 248 h 308"/>
                <a:gd name="T106" fmla="*/ 72 w 147"/>
                <a:gd name="T107" fmla="*/ 27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" h="308">
                  <a:moveTo>
                    <a:pt x="73" y="1"/>
                  </a:moveTo>
                  <a:cubicBezTo>
                    <a:pt x="73" y="1"/>
                    <a:pt x="144" y="34"/>
                    <a:pt x="128" y="79"/>
                  </a:cubicBezTo>
                  <a:cubicBezTo>
                    <a:pt x="123" y="93"/>
                    <a:pt x="109" y="107"/>
                    <a:pt x="98" y="121"/>
                  </a:cubicBezTo>
                  <a:cubicBezTo>
                    <a:pt x="107" y="140"/>
                    <a:pt x="110" y="161"/>
                    <a:pt x="97" y="179"/>
                  </a:cubicBezTo>
                  <a:cubicBezTo>
                    <a:pt x="94" y="183"/>
                    <a:pt x="92" y="186"/>
                    <a:pt x="90" y="189"/>
                  </a:cubicBezTo>
                  <a:cubicBezTo>
                    <a:pt x="90" y="190"/>
                    <a:pt x="91" y="191"/>
                    <a:pt x="91" y="191"/>
                  </a:cubicBezTo>
                  <a:cubicBezTo>
                    <a:pt x="125" y="236"/>
                    <a:pt x="147" y="256"/>
                    <a:pt x="94" y="288"/>
                  </a:cubicBezTo>
                  <a:cubicBezTo>
                    <a:pt x="95" y="300"/>
                    <a:pt x="85" y="307"/>
                    <a:pt x="74" y="307"/>
                  </a:cubicBezTo>
                  <a:cubicBezTo>
                    <a:pt x="71" y="307"/>
                    <a:pt x="71" y="307"/>
                    <a:pt x="71" y="307"/>
                  </a:cubicBezTo>
                  <a:cubicBezTo>
                    <a:pt x="61" y="306"/>
                    <a:pt x="50" y="300"/>
                    <a:pt x="52" y="287"/>
                  </a:cubicBezTo>
                  <a:cubicBezTo>
                    <a:pt x="0" y="256"/>
                    <a:pt x="21" y="236"/>
                    <a:pt x="55" y="191"/>
                  </a:cubicBezTo>
                  <a:cubicBezTo>
                    <a:pt x="55" y="191"/>
                    <a:pt x="55" y="191"/>
                    <a:pt x="56" y="190"/>
                  </a:cubicBezTo>
                  <a:cubicBezTo>
                    <a:pt x="53" y="187"/>
                    <a:pt x="51" y="183"/>
                    <a:pt x="48" y="179"/>
                  </a:cubicBezTo>
                  <a:cubicBezTo>
                    <a:pt x="34" y="160"/>
                    <a:pt x="38" y="139"/>
                    <a:pt x="47" y="120"/>
                  </a:cubicBezTo>
                  <a:cubicBezTo>
                    <a:pt x="36" y="106"/>
                    <a:pt x="23" y="92"/>
                    <a:pt x="19" y="79"/>
                  </a:cubicBezTo>
                  <a:cubicBezTo>
                    <a:pt x="2" y="34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moveTo>
                    <a:pt x="72" y="79"/>
                  </a:moveTo>
                  <a:cubicBezTo>
                    <a:pt x="75" y="75"/>
                    <a:pt x="77" y="71"/>
                    <a:pt x="79" y="68"/>
                  </a:cubicBezTo>
                  <a:cubicBezTo>
                    <a:pt x="91" y="44"/>
                    <a:pt x="78" y="15"/>
                    <a:pt x="73" y="6"/>
                  </a:cubicBezTo>
                  <a:cubicBezTo>
                    <a:pt x="69" y="13"/>
                    <a:pt x="53" y="43"/>
                    <a:pt x="66" y="68"/>
                  </a:cubicBezTo>
                  <a:cubicBezTo>
                    <a:pt x="68" y="71"/>
                    <a:pt x="70" y="75"/>
                    <a:pt x="72" y="79"/>
                  </a:cubicBezTo>
                  <a:moveTo>
                    <a:pt x="91" y="108"/>
                  </a:moveTo>
                  <a:cubicBezTo>
                    <a:pt x="99" y="98"/>
                    <a:pt x="106" y="87"/>
                    <a:pt x="110" y="75"/>
                  </a:cubicBezTo>
                  <a:cubicBezTo>
                    <a:pt x="122" y="37"/>
                    <a:pt x="90" y="14"/>
                    <a:pt x="76" y="6"/>
                  </a:cubicBezTo>
                  <a:cubicBezTo>
                    <a:pt x="85" y="15"/>
                    <a:pt x="106" y="42"/>
                    <a:pt x="97" y="65"/>
                  </a:cubicBezTo>
                  <a:cubicBezTo>
                    <a:pt x="95" y="71"/>
                    <a:pt x="88" y="80"/>
                    <a:pt x="80" y="90"/>
                  </a:cubicBezTo>
                  <a:cubicBezTo>
                    <a:pt x="83" y="96"/>
                    <a:pt x="88" y="102"/>
                    <a:pt x="91" y="108"/>
                  </a:cubicBezTo>
                  <a:moveTo>
                    <a:pt x="54" y="107"/>
                  </a:moveTo>
                  <a:cubicBezTo>
                    <a:pt x="58" y="101"/>
                    <a:pt x="61" y="95"/>
                    <a:pt x="65" y="90"/>
                  </a:cubicBezTo>
                  <a:cubicBezTo>
                    <a:pt x="57" y="80"/>
                    <a:pt x="50" y="71"/>
                    <a:pt x="47" y="65"/>
                  </a:cubicBezTo>
                  <a:cubicBezTo>
                    <a:pt x="38" y="42"/>
                    <a:pt x="61" y="15"/>
                    <a:pt x="70" y="6"/>
                  </a:cubicBezTo>
                  <a:cubicBezTo>
                    <a:pt x="56" y="14"/>
                    <a:pt x="24" y="37"/>
                    <a:pt x="36" y="75"/>
                  </a:cubicBezTo>
                  <a:cubicBezTo>
                    <a:pt x="40" y="87"/>
                    <a:pt x="47" y="97"/>
                    <a:pt x="54" y="107"/>
                  </a:cubicBezTo>
                  <a:moveTo>
                    <a:pt x="73" y="146"/>
                  </a:moveTo>
                  <a:cubicBezTo>
                    <a:pt x="75" y="135"/>
                    <a:pt x="80" y="126"/>
                    <a:pt x="85" y="117"/>
                  </a:cubicBezTo>
                  <a:cubicBezTo>
                    <a:pt x="81" y="111"/>
                    <a:pt x="77" y="105"/>
                    <a:pt x="72" y="99"/>
                  </a:cubicBezTo>
                  <a:cubicBezTo>
                    <a:pt x="68" y="104"/>
                    <a:pt x="64" y="110"/>
                    <a:pt x="60" y="116"/>
                  </a:cubicBezTo>
                  <a:cubicBezTo>
                    <a:pt x="66" y="125"/>
                    <a:pt x="72" y="135"/>
                    <a:pt x="73" y="146"/>
                  </a:cubicBezTo>
                  <a:moveTo>
                    <a:pt x="58" y="187"/>
                  </a:moveTo>
                  <a:cubicBezTo>
                    <a:pt x="72" y="164"/>
                    <a:pt x="65" y="145"/>
                    <a:pt x="53" y="127"/>
                  </a:cubicBezTo>
                  <a:cubicBezTo>
                    <a:pt x="43" y="145"/>
                    <a:pt x="39" y="164"/>
                    <a:pt x="52" y="180"/>
                  </a:cubicBezTo>
                  <a:cubicBezTo>
                    <a:pt x="54" y="182"/>
                    <a:pt x="56" y="185"/>
                    <a:pt x="58" y="187"/>
                  </a:cubicBezTo>
                  <a:moveTo>
                    <a:pt x="87" y="186"/>
                  </a:moveTo>
                  <a:cubicBezTo>
                    <a:pt x="89" y="184"/>
                    <a:pt x="91" y="182"/>
                    <a:pt x="92" y="180"/>
                  </a:cubicBezTo>
                  <a:cubicBezTo>
                    <a:pt x="105" y="164"/>
                    <a:pt x="102" y="146"/>
                    <a:pt x="93" y="129"/>
                  </a:cubicBezTo>
                  <a:cubicBezTo>
                    <a:pt x="81" y="146"/>
                    <a:pt x="74" y="164"/>
                    <a:pt x="87" y="186"/>
                  </a:cubicBezTo>
                  <a:moveTo>
                    <a:pt x="72" y="204"/>
                  </a:moveTo>
                  <a:cubicBezTo>
                    <a:pt x="76" y="199"/>
                    <a:pt x="80" y="194"/>
                    <a:pt x="85" y="189"/>
                  </a:cubicBezTo>
                  <a:cubicBezTo>
                    <a:pt x="83" y="187"/>
                    <a:pt x="82" y="185"/>
                    <a:pt x="81" y="182"/>
                  </a:cubicBezTo>
                  <a:cubicBezTo>
                    <a:pt x="77" y="174"/>
                    <a:pt x="74" y="166"/>
                    <a:pt x="73" y="159"/>
                  </a:cubicBezTo>
                  <a:cubicBezTo>
                    <a:pt x="72" y="166"/>
                    <a:pt x="70" y="174"/>
                    <a:pt x="65" y="182"/>
                  </a:cubicBezTo>
                  <a:cubicBezTo>
                    <a:pt x="64" y="185"/>
                    <a:pt x="62" y="188"/>
                    <a:pt x="61" y="190"/>
                  </a:cubicBezTo>
                  <a:cubicBezTo>
                    <a:pt x="65" y="195"/>
                    <a:pt x="69" y="200"/>
                    <a:pt x="72" y="204"/>
                  </a:cubicBezTo>
                  <a:moveTo>
                    <a:pt x="94" y="287"/>
                  </a:moveTo>
                  <a:cubicBezTo>
                    <a:pt x="131" y="250"/>
                    <a:pt x="106" y="223"/>
                    <a:pt x="87" y="193"/>
                  </a:cubicBezTo>
                  <a:cubicBezTo>
                    <a:pt x="83" y="199"/>
                    <a:pt x="79" y="204"/>
                    <a:pt x="76" y="208"/>
                  </a:cubicBezTo>
                  <a:cubicBezTo>
                    <a:pt x="92" y="229"/>
                    <a:pt x="96" y="240"/>
                    <a:pt x="80" y="262"/>
                  </a:cubicBezTo>
                  <a:cubicBezTo>
                    <a:pt x="88" y="273"/>
                    <a:pt x="92" y="281"/>
                    <a:pt x="94" y="287"/>
                  </a:cubicBezTo>
                  <a:moveTo>
                    <a:pt x="52" y="286"/>
                  </a:moveTo>
                  <a:cubicBezTo>
                    <a:pt x="53" y="280"/>
                    <a:pt x="56" y="272"/>
                    <a:pt x="64" y="262"/>
                  </a:cubicBezTo>
                  <a:cubicBezTo>
                    <a:pt x="49" y="240"/>
                    <a:pt x="52" y="229"/>
                    <a:pt x="68" y="208"/>
                  </a:cubicBezTo>
                  <a:cubicBezTo>
                    <a:pt x="66" y="204"/>
                    <a:pt x="62" y="200"/>
                    <a:pt x="58" y="194"/>
                  </a:cubicBezTo>
                  <a:cubicBezTo>
                    <a:pt x="40" y="224"/>
                    <a:pt x="16" y="250"/>
                    <a:pt x="52" y="286"/>
                  </a:cubicBezTo>
                  <a:moveTo>
                    <a:pt x="72" y="250"/>
                  </a:moveTo>
                  <a:cubicBezTo>
                    <a:pt x="81" y="236"/>
                    <a:pt x="81" y="228"/>
                    <a:pt x="72" y="214"/>
                  </a:cubicBezTo>
                  <a:cubicBezTo>
                    <a:pt x="64" y="228"/>
                    <a:pt x="63" y="236"/>
                    <a:pt x="72" y="250"/>
                  </a:cubicBezTo>
                  <a:moveTo>
                    <a:pt x="72" y="305"/>
                  </a:moveTo>
                  <a:cubicBezTo>
                    <a:pt x="72" y="305"/>
                    <a:pt x="88" y="298"/>
                    <a:pt x="72" y="273"/>
                  </a:cubicBezTo>
                  <a:cubicBezTo>
                    <a:pt x="56" y="298"/>
                    <a:pt x="72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moveTo>
                    <a:pt x="74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1" y="34"/>
                    <a:pt x="18" y="79"/>
                  </a:cubicBezTo>
                  <a:cubicBezTo>
                    <a:pt x="21" y="90"/>
                    <a:pt x="30" y="100"/>
                    <a:pt x="39" y="111"/>
                  </a:cubicBezTo>
                  <a:cubicBezTo>
                    <a:pt x="41" y="114"/>
                    <a:pt x="44" y="117"/>
                    <a:pt x="46" y="120"/>
                  </a:cubicBezTo>
                  <a:cubicBezTo>
                    <a:pt x="35" y="144"/>
                    <a:pt x="35" y="164"/>
                    <a:pt x="47" y="180"/>
                  </a:cubicBezTo>
                  <a:cubicBezTo>
                    <a:pt x="50" y="184"/>
                    <a:pt x="52" y="187"/>
                    <a:pt x="54" y="190"/>
                  </a:cubicBezTo>
                  <a:cubicBezTo>
                    <a:pt x="54" y="191"/>
                    <a:pt x="54" y="191"/>
                    <a:pt x="54" y="191"/>
                  </a:cubicBezTo>
                  <a:cubicBezTo>
                    <a:pt x="51" y="194"/>
                    <a:pt x="49" y="198"/>
                    <a:pt x="46" y="201"/>
                  </a:cubicBezTo>
                  <a:cubicBezTo>
                    <a:pt x="29" y="223"/>
                    <a:pt x="17" y="239"/>
                    <a:pt x="20" y="255"/>
                  </a:cubicBezTo>
                  <a:cubicBezTo>
                    <a:pt x="22" y="266"/>
                    <a:pt x="32" y="276"/>
                    <a:pt x="51" y="288"/>
                  </a:cubicBezTo>
                  <a:cubicBezTo>
                    <a:pt x="50" y="293"/>
                    <a:pt x="52" y="297"/>
                    <a:pt x="55" y="301"/>
                  </a:cubicBezTo>
                  <a:cubicBezTo>
                    <a:pt x="58" y="305"/>
                    <a:pt x="64" y="308"/>
                    <a:pt x="71" y="308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81" y="308"/>
                    <a:pt x="87" y="305"/>
                    <a:pt x="91" y="301"/>
                  </a:cubicBezTo>
                  <a:cubicBezTo>
                    <a:pt x="94" y="298"/>
                    <a:pt x="95" y="293"/>
                    <a:pt x="95" y="288"/>
                  </a:cubicBezTo>
                  <a:cubicBezTo>
                    <a:pt x="114" y="276"/>
                    <a:pt x="124" y="266"/>
                    <a:pt x="126" y="255"/>
                  </a:cubicBezTo>
                  <a:cubicBezTo>
                    <a:pt x="129" y="239"/>
                    <a:pt x="117" y="223"/>
                    <a:pt x="100" y="201"/>
                  </a:cubicBezTo>
                  <a:cubicBezTo>
                    <a:pt x="97" y="198"/>
                    <a:pt x="95" y="194"/>
                    <a:pt x="92" y="191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91" y="190"/>
                    <a:pt x="91" y="190"/>
                    <a:pt x="91" y="189"/>
                  </a:cubicBezTo>
                  <a:cubicBezTo>
                    <a:pt x="93" y="186"/>
                    <a:pt x="95" y="183"/>
                    <a:pt x="98" y="180"/>
                  </a:cubicBezTo>
                  <a:cubicBezTo>
                    <a:pt x="109" y="164"/>
                    <a:pt x="109" y="145"/>
                    <a:pt x="99" y="122"/>
                  </a:cubicBezTo>
                  <a:cubicBezTo>
                    <a:pt x="102" y="118"/>
                    <a:pt x="105" y="114"/>
                    <a:pt x="108" y="111"/>
                  </a:cubicBezTo>
                  <a:cubicBezTo>
                    <a:pt x="117" y="100"/>
                    <a:pt x="125" y="90"/>
                    <a:pt x="129" y="79"/>
                  </a:cubicBezTo>
                  <a:cubicBezTo>
                    <a:pt x="145" y="34"/>
                    <a:pt x="75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77"/>
                  </a:moveTo>
                  <a:cubicBezTo>
                    <a:pt x="70" y="73"/>
                    <a:pt x="68" y="70"/>
                    <a:pt x="67" y="68"/>
                  </a:cubicBezTo>
                  <a:cubicBezTo>
                    <a:pt x="55" y="45"/>
                    <a:pt x="68" y="18"/>
                    <a:pt x="73" y="8"/>
                  </a:cubicBezTo>
                  <a:cubicBezTo>
                    <a:pt x="78" y="18"/>
                    <a:pt x="90" y="45"/>
                    <a:pt x="78" y="68"/>
                  </a:cubicBezTo>
                  <a:cubicBezTo>
                    <a:pt x="76" y="70"/>
                    <a:pt x="75" y="73"/>
                    <a:pt x="72" y="77"/>
                  </a:cubicBezTo>
                  <a:close/>
                  <a:moveTo>
                    <a:pt x="81" y="90"/>
                  </a:moveTo>
                  <a:cubicBezTo>
                    <a:pt x="88" y="80"/>
                    <a:pt x="95" y="71"/>
                    <a:pt x="98" y="65"/>
                  </a:cubicBezTo>
                  <a:cubicBezTo>
                    <a:pt x="106" y="45"/>
                    <a:pt x="92" y="23"/>
                    <a:pt x="81" y="10"/>
                  </a:cubicBezTo>
                  <a:cubicBezTo>
                    <a:pt x="97" y="20"/>
                    <a:pt x="120" y="42"/>
                    <a:pt x="109" y="75"/>
                  </a:cubicBezTo>
                  <a:cubicBezTo>
                    <a:pt x="106" y="86"/>
                    <a:pt x="98" y="96"/>
                    <a:pt x="92" y="106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8" y="100"/>
                    <a:pt x="84" y="95"/>
                    <a:pt x="81" y="90"/>
                  </a:cubicBezTo>
                  <a:close/>
                  <a:moveTo>
                    <a:pt x="54" y="105"/>
                  </a:moveTo>
                  <a:cubicBezTo>
                    <a:pt x="47" y="96"/>
                    <a:pt x="41" y="86"/>
                    <a:pt x="37" y="75"/>
                  </a:cubicBezTo>
                  <a:cubicBezTo>
                    <a:pt x="27" y="43"/>
                    <a:pt x="49" y="21"/>
                    <a:pt x="64" y="11"/>
                  </a:cubicBezTo>
                  <a:cubicBezTo>
                    <a:pt x="53" y="23"/>
                    <a:pt x="38" y="45"/>
                    <a:pt x="46" y="65"/>
                  </a:cubicBezTo>
                  <a:cubicBezTo>
                    <a:pt x="49" y="72"/>
                    <a:pt x="56" y="80"/>
                    <a:pt x="64" y="90"/>
                  </a:cubicBezTo>
                  <a:cubicBezTo>
                    <a:pt x="61" y="94"/>
                    <a:pt x="57" y="99"/>
                    <a:pt x="54" y="105"/>
                  </a:cubicBezTo>
                  <a:close/>
                  <a:moveTo>
                    <a:pt x="61" y="116"/>
                  </a:moveTo>
                  <a:cubicBezTo>
                    <a:pt x="64" y="111"/>
                    <a:pt x="68" y="106"/>
                    <a:pt x="72" y="100"/>
                  </a:cubicBezTo>
                  <a:cubicBezTo>
                    <a:pt x="77" y="107"/>
                    <a:pt x="81" y="112"/>
                    <a:pt x="84" y="117"/>
                  </a:cubicBezTo>
                  <a:cubicBezTo>
                    <a:pt x="80" y="123"/>
                    <a:pt x="75" y="131"/>
                    <a:pt x="73" y="140"/>
                  </a:cubicBezTo>
                  <a:cubicBezTo>
                    <a:pt x="71" y="131"/>
                    <a:pt x="66" y="123"/>
                    <a:pt x="61" y="116"/>
                  </a:cubicBezTo>
                  <a:close/>
                  <a:moveTo>
                    <a:pt x="58" y="185"/>
                  </a:moveTo>
                  <a:cubicBezTo>
                    <a:pt x="56" y="183"/>
                    <a:pt x="55" y="181"/>
                    <a:pt x="53" y="179"/>
                  </a:cubicBezTo>
                  <a:cubicBezTo>
                    <a:pt x="42" y="166"/>
                    <a:pt x="42" y="150"/>
                    <a:pt x="53" y="129"/>
                  </a:cubicBezTo>
                  <a:cubicBezTo>
                    <a:pt x="63" y="145"/>
                    <a:pt x="71" y="163"/>
                    <a:pt x="58" y="185"/>
                  </a:cubicBezTo>
                  <a:close/>
                  <a:moveTo>
                    <a:pt x="88" y="184"/>
                  </a:moveTo>
                  <a:cubicBezTo>
                    <a:pt x="75" y="163"/>
                    <a:pt x="83" y="145"/>
                    <a:pt x="93" y="131"/>
                  </a:cubicBezTo>
                  <a:cubicBezTo>
                    <a:pt x="103" y="151"/>
                    <a:pt x="102" y="166"/>
                    <a:pt x="92" y="179"/>
                  </a:cubicBezTo>
                  <a:cubicBezTo>
                    <a:pt x="90" y="181"/>
                    <a:pt x="89" y="182"/>
                    <a:pt x="88" y="184"/>
                  </a:cubicBezTo>
                  <a:close/>
                  <a:moveTo>
                    <a:pt x="62" y="190"/>
                  </a:moveTo>
                  <a:cubicBezTo>
                    <a:pt x="64" y="187"/>
                    <a:pt x="65" y="185"/>
                    <a:pt x="66" y="183"/>
                  </a:cubicBezTo>
                  <a:cubicBezTo>
                    <a:pt x="69" y="176"/>
                    <a:pt x="72" y="170"/>
                    <a:pt x="73" y="165"/>
                  </a:cubicBezTo>
                  <a:cubicBezTo>
                    <a:pt x="74" y="171"/>
                    <a:pt x="77" y="176"/>
                    <a:pt x="80" y="183"/>
                  </a:cubicBezTo>
                  <a:cubicBezTo>
                    <a:pt x="81" y="185"/>
                    <a:pt x="82" y="187"/>
                    <a:pt x="84" y="189"/>
                  </a:cubicBezTo>
                  <a:cubicBezTo>
                    <a:pt x="81" y="192"/>
                    <a:pt x="81" y="192"/>
                    <a:pt x="81" y="192"/>
                  </a:cubicBezTo>
                  <a:cubicBezTo>
                    <a:pt x="78" y="195"/>
                    <a:pt x="75" y="199"/>
                    <a:pt x="72" y="202"/>
                  </a:cubicBezTo>
                  <a:cubicBezTo>
                    <a:pt x="70" y="199"/>
                    <a:pt x="67" y="196"/>
                    <a:pt x="64" y="193"/>
                  </a:cubicBezTo>
                  <a:cubicBezTo>
                    <a:pt x="62" y="190"/>
                    <a:pt x="62" y="190"/>
                    <a:pt x="62" y="190"/>
                  </a:cubicBezTo>
                  <a:close/>
                  <a:moveTo>
                    <a:pt x="77" y="208"/>
                  </a:moveTo>
                  <a:cubicBezTo>
                    <a:pt x="80" y="205"/>
                    <a:pt x="83" y="200"/>
                    <a:pt x="86" y="196"/>
                  </a:cubicBezTo>
                  <a:cubicBezTo>
                    <a:pt x="87" y="195"/>
                    <a:pt x="87" y="195"/>
                    <a:pt x="87" y="195"/>
                  </a:cubicBezTo>
                  <a:cubicBezTo>
                    <a:pt x="89" y="198"/>
                    <a:pt x="91" y="200"/>
                    <a:pt x="92" y="203"/>
                  </a:cubicBezTo>
                  <a:cubicBezTo>
                    <a:pt x="109" y="229"/>
                    <a:pt x="125" y="253"/>
                    <a:pt x="94" y="285"/>
                  </a:cubicBezTo>
                  <a:cubicBezTo>
                    <a:pt x="92" y="278"/>
                    <a:pt x="88" y="271"/>
                    <a:pt x="82" y="262"/>
                  </a:cubicBezTo>
                  <a:cubicBezTo>
                    <a:pt x="97" y="240"/>
                    <a:pt x="93" y="228"/>
                    <a:pt x="77" y="208"/>
                  </a:cubicBezTo>
                  <a:close/>
                  <a:moveTo>
                    <a:pt x="51" y="284"/>
                  </a:moveTo>
                  <a:cubicBezTo>
                    <a:pt x="21" y="253"/>
                    <a:pt x="37" y="229"/>
                    <a:pt x="54" y="203"/>
                  </a:cubicBezTo>
                  <a:cubicBezTo>
                    <a:pt x="55" y="201"/>
                    <a:pt x="57" y="198"/>
                    <a:pt x="58" y="196"/>
                  </a:cubicBezTo>
                  <a:cubicBezTo>
                    <a:pt x="58" y="196"/>
                    <a:pt x="58" y="196"/>
                    <a:pt x="58" y="196"/>
                  </a:cubicBezTo>
                  <a:cubicBezTo>
                    <a:pt x="62" y="201"/>
                    <a:pt x="65" y="205"/>
                    <a:pt x="67" y="208"/>
                  </a:cubicBezTo>
                  <a:cubicBezTo>
                    <a:pt x="52" y="228"/>
                    <a:pt x="48" y="240"/>
                    <a:pt x="63" y="262"/>
                  </a:cubicBezTo>
                  <a:cubicBezTo>
                    <a:pt x="57" y="270"/>
                    <a:pt x="53" y="278"/>
                    <a:pt x="51" y="284"/>
                  </a:cubicBezTo>
                  <a:close/>
                  <a:moveTo>
                    <a:pt x="72" y="248"/>
                  </a:moveTo>
                  <a:cubicBezTo>
                    <a:pt x="65" y="236"/>
                    <a:pt x="65" y="228"/>
                    <a:pt x="72" y="216"/>
                  </a:cubicBezTo>
                  <a:cubicBezTo>
                    <a:pt x="80" y="228"/>
                    <a:pt x="80" y="236"/>
                    <a:pt x="72" y="248"/>
                  </a:cubicBezTo>
                  <a:close/>
                  <a:moveTo>
                    <a:pt x="72" y="304"/>
                  </a:moveTo>
                  <a:cubicBezTo>
                    <a:pt x="71" y="304"/>
                    <a:pt x="68" y="301"/>
                    <a:pt x="66" y="297"/>
                  </a:cubicBezTo>
                  <a:cubicBezTo>
                    <a:pt x="65" y="291"/>
                    <a:pt x="67" y="284"/>
                    <a:pt x="72" y="275"/>
                  </a:cubicBezTo>
                  <a:cubicBezTo>
                    <a:pt x="78" y="284"/>
                    <a:pt x="80" y="292"/>
                    <a:pt x="78" y="297"/>
                  </a:cubicBezTo>
                  <a:cubicBezTo>
                    <a:pt x="76" y="302"/>
                    <a:pt x="73" y="304"/>
                    <a:pt x="72" y="304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2"/>
            <p:cNvSpPr>
              <a:spLocks noEditPoints="1"/>
            </p:cNvSpPr>
            <p:nvPr/>
          </p:nvSpPr>
          <p:spPr bwMode="auto">
            <a:xfrm>
              <a:off x="30163" y="2470150"/>
              <a:ext cx="454025" cy="968375"/>
            </a:xfrm>
            <a:custGeom>
              <a:avLst/>
              <a:gdLst>
                <a:gd name="T0" fmla="*/ 72 w 143"/>
                <a:gd name="T1" fmla="*/ 305 h 305"/>
                <a:gd name="T2" fmla="*/ 71 w 143"/>
                <a:gd name="T3" fmla="*/ 305 h 305"/>
                <a:gd name="T4" fmla="*/ 16 w 143"/>
                <a:gd name="T5" fmla="*/ 227 h 305"/>
                <a:gd name="T6" fmla="*/ 45 w 143"/>
                <a:gd name="T7" fmla="*/ 186 h 305"/>
                <a:gd name="T8" fmla="*/ 53 w 143"/>
                <a:gd name="T9" fmla="*/ 116 h 305"/>
                <a:gd name="T10" fmla="*/ 45 w 143"/>
                <a:gd name="T11" fmla="*/ 106 h 305"/>
                <a:gd name="T12" fmla="*/ 49 w 143"/>
                <a:gd name="T13" fmla="*/ 20 h 305"/>
                <a:gd name="T14" fmla="*/ 69 w 143"/>
                <a:gd name="T15" fmla="*/ 0 h 305"/>
                <a:gd name="T16" fmla="*/ 88 w 143"/>
                <a:gd name="T17" fmla="*/ 7 h 305"/>
                <a:gd name="T18" fmla="*/ 124 w 143"/>
                <a:gd name="T19" fmla="*/ 52 h 305"/>
                <a:gd name="T20" fmla="*/ 90 w 143"/>
                <a:gd name="T21" fmla="*/ 116 h 305"/>
                <a:gd name="T22" fmla="*/ 95 w 143"/>
                <a:gd name="T23" fmla="*/ 127 h 305"/>
                <a:gd name="T24" fmla="*/ 106 w 143"/>
                <a:gd name="T25" fmla="*/ 196 h 305"/>
                <a:gd name="T26" fmla="*/ 72 w 143"/>
                <a:gd name="T27" fmla="*/ 305 h 305"/>
                <a:gd name="T28" fmla="*/ 71 w 143"/>
                <a:gd name="T29" fmla="*/ 305 h 305"/>
                <a:gd name="T30" fmla="*/ 65 w 143"/>
                <a:gd name="T31" fmla="*/ 238 h 305"/>
                <a:gd name="T32" fmla="*/ 76 w 143"/>
                <a:gd name="T33" fmla="*/ 238 h 305"/>
                <a:gd name="T34" fmla="*/ 78 w 143"/>
                <a:gd name="T35" fmla="*/ 216 h 305"/>
                <a:gd name="T36" fmla="*/ 77 w 143"/>
                <a:gd name="T37" fmla="*/ 298 h 305"/>
                <a:gd name="T38" fmla="*/ 90 w 143"/>
                <a:gd name="T39" fmla="*/ 200 h 305"/>
                <a:gd name="T40" fmla="*/ 78 w 143"/>
                <a:gd name="T41" fmla="*/ 216 h 305"/>
                <a:gd name="T42" fmla="*/ 34 w 143"/>
                <a:gd name="T43" fmla="*/ 231 h 305"/>
                <a:gd name="T44" fmla="*/ 45 w 143"/>
                <a:gd name="T45" fmla="*/ 241 h 305"/>
                <a:gd name="T46" fmla="*/ 52 w 143"/>
                <a:gd name="T47" fmla="*/ 200 h 305"/>
                <a:gd name="T48" fmla="*/ 70 w 143"/>
                <a:gd name="T49" fmla="*/ 207 h 305"/>
                <a:gd name="T50" fmla="*/ 71 w 143"/>
                <a:gd name="T51" fmla="*/ 164 h 305"/>
                <a:gd name="T52" fmla="*/ 56 w 143"/>
                <a:gd name="T53" fmla="*/ 121 h 305"/>
                <a:gd name="T54" fmla="*/ 51 w 143"/>
                <a:gd name="T55" fmla="*/ 178 h 305"/>
                <a:gd name="T56" fmla="*/ 86 w 143"/>
                <a:gd name="T57" fmla="*/ 122 h 305"/>
                <a:gd name="T58" fmla="*/ 90 w 143"/>
                <a:gd name="T59" fmla="*/ 127 h 305"/>
                <a:gd name="T60" fmla="*/ 59 w 143"/>
                <a:gd name="T61" fmla="*/ 117 h 305"/>
                <a:gd name="T62" fmla="*/ 71 w 143"/>
                <a:gd name="T63" fmla="*/ 144 h 305"/>
                <a:gd name="T64" fmla="*/ 82 w 143"/>
                <a:gd name="T65" fmla="*/ 118 h 305"/>
                <a:gd name="T66" fmla="*/ 70 w 143"/>
                <a:gd name="T67" fmla="*/ 104 h 305"/>
                <a:gd name="T68" fmla="*/ 59 w 143"/>
                <a:gd name="T69" fmla="*/ 117 h 305"/>
                <a:gd name="T70" fmla="*/ 84 w 143"/>
                <a:gd name="T71" fmla="*/ 111 h 305"/>
                <a:gd name="T72" fmla="*/ 91 w 143"/>
                <a:gd name="T73" fmla="*/ 104 h 305"/>
                <a:gd name="T74" fmla="*/ 79 w 143"/>
                <a:gd name="T75" fmla="*/ 45 h 305"/>
                <a:gd name="T76" fmla="*/ 50 w 143"/>
                <a:gd name="T77" fmla="*/ 22 h 305"/>
                <a:gd name="T78" fmla="*/ 56 w 143"/>
                <a:gd name="T79" fmla="*/ 112 h 305"/>
                <a:gd name="T80" fmla="*/ 66 w 143"/>
                <a:gd name="T81" fmla="*/ 98 h 305"/>
                <a:gd name="T82" fmla="*/ 50 w 143"/>
                <a:gd name="T83" fmla="*/ 22 h 305"/>
                <a:gd name="T84" fmla="*/ 70 w 143"/>
                <a:gd name="T85" fmla="*/ 92 h 305"/>
                <a:gd name="T86" fmla="*/ 70 w 143"/>
                <a:gd name="T87" fmla="*/ 2 h 305"/>
                <a:gd name="T88" fmla="*/ 70 w 143"/>
                <a:gd name="T89" fmla="*/ 33 h 305"/>
                <a:gd name="T90" fmla="*/ 70 w 143"/>
                <a:gd name="T91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305">
                  <a:moveTo>
                    <a:pt x="71" y="305"/>
                  </a:moveTo>
                  <a:cubicBezTo>
                    <a:pt x="72" y="305"/>
                    <a:pt x="72" y="305"/>
                    <a:pt x="72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1" y="305"/>
                    <a:pt x="71" y="305"/>
                    <a:pt x="71" y="305"/>
                  </a:cubicBezTo>
                  <a:cubicBezTo>
                    <a:pt x="70" y="305"/>
                    <a:pt x="0" y="272"/>
                    <a:pt x="16" y="227"/>
                  </a:cubicBezTo>
                  <a:cubicBezTo>
                    <a:pt x="20" y="217"/>
                    <a:pt x="28" y="207"/>
                    <a:pt x="37" y="196"/>
                  </a:cubicBezTo>
                  <a:cubicBezTo>
                    <a:pt x="39" y="193"/>
                    <a:pt x="42" y="189"/>
                    <a:pt x="45" y="186"/>
                  </a:cubicBezTo>
                  <a:cubicBezTo>
                    <a:pt x="33" y="163"/>
                    <a:pt x="34" y="143"/>
                    <a:pt x="45" y="127"/>
                  </a:cubicBezTo>
                  <a:cubicBezTo>
                    <a:pt x="48" y="123"/>
                    <a:pt x="51" y="120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0" y="112"/>
                    <a:pt x="47" y="109"/>
                    <a:pt x="45" y="106"/>
                  </a:cubicBezTo>
                  <a:cubicBezTo>
                    <a:pt x="28" y="84"/>
                    <a:pt x="15" y="68"/>
                    <a:pt x="18" y="53"/>
                  </a:cubicBezTo>
                  <a:cubicBezTo>
                    <a:pt x="20" y="42"/>
                    <a:pt x="30" y="31"/>
                    <a:pt x="49" y="20"/>
                  </a:cubicBezTo>
                  <a:cubicBezTo>
                    <a:pt x="49" y="15"/>
                    <a:pt x="50" y="10"/>
                    <a:pt x="53" y="7"/>
                  </a:cubicBezTo>
                  <a:cubicBezTo>
                    <a:pt x="57" y="3"/>
                    <a:pt x="63" y="0"/>
                    <a:pt x="69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9" y="0"/>
                    <a:pt x="85" y="2"/>
                    <a:pt x="88" y="7"/>
                  </a:cubicBezTo>
                  <a:cubicBezTo>
                    <a:pt x="91" y="10"/>
                    <a:pt x="93" y="14"/>
                    <a:pt x="92" y="19"/>
                  </a:cubicBezTo>
                  <a:cubicBezTo>
                    <a:pt x="112" y="31"/>
                    <a:pt x="122" y="41"/>
                    <a:pt x="124" y="52"/>
                  </a:cubicBezTo>
                  <a:cubicBezTo>
                    <a:pt x="127" y="68"/>
                    <a:pt x="115" y="84"/>
                    <a:pt x="98" y="106"/>
                  </a:cubicBezTo>
                  <a:cubicBezTo>
                    <a:pt x="95" y="109"/>
                    <a:pt x="93" y="112"/>
                    <a:pt x="90" y="116"/>
                  </a:cubicBezTo>
                  <a:cubicBezTo>
                    <a:pt x="89" y="116"/>
                    <a:pt x="89" y="117"/>
                    <a:pt x="89" y="117"/>
                  </a:cubicBezTo>
                  <a:cubicBezTo>
                    <a:pt x="91" y="120"/>
                    <a:pt x="93" y="123"/>
                    <a:pt x="95" y="127"/>
                  </a:cubicBezTo>
                  <a:cubicBezTo>
                    <a:pt x="107" y="143"/>
                    <a:pt x="107" y="162"/>
                    <a:pt x="97" y="185"/>
                  </a:cubicBezTo>
                  <a:cubicBezTo>
                    <a:pt x="100" y="189"/>
                    <a:pt x="103" y="192"/>
                    <a:pt x="106" y="196"/>
                  </a:cubicBezTo>
                  <a:cubicBezTo>
                    <a:pt x="114" y="207"/>
                    <a:pt x="123" y="217"/>
                    <a:pt x="126" y="227"/>
                  </a:cubicBezTo>
                  <a:cubicBezTo>
                    <a:pt x="143" y="272"/>
                    <a:pt x="73" y="305"/>
                    <a:pt x="72" y="305"/>
                  </a:cubicBezTo>
                  <a:cubicBezTo>
                    <a:pt x="72" y="305"/>
                    <a:pt x="72" y="305"/>
                    <a:pt x="72" y="305"/>
                  </a:cubicBezTo>
                  <a:lnTo>
                    <a:pt x="71" y="305"/>
                  </a:lnTo>
                  <a:close/>
                  <a:moveTo>
                    <a:pt x="70" y="228"/>
                  </a:moveTo>
                  <a:cubicBezTo>
                    <a:pt x="68" y="232"/>
                    <a:pt x="66" y="235"/>
                    <a:pt x="65" y="238"/>
                  </a:cubicBezTo>
                  <a:cubicBezTo>
                    <a:pt x="52" y="262"/>
                    <a:pt x="66" y="290"/>
                    <a:pt x="72" y="299"/>
                  </a:cubicBezTo>
                  <a:cubicBezTo>
                    <a:pt x="76" y="290"/>
                    <a:pt x="89" y="261"/>
                    <a:pt x="76" y="238"/>
                  </a:cubicBezTo>
                  <a:cubicBezTo>
                    <a:pt x="75" y="235"/>
                    <a:pt x="73" y="232"/>
                    <a:pt x="70" y="228"/>
                  </a:cubicBezTo>
                  <a:close/>
                  <a:moveTo>
                    <a:pt x="78" y="216"/>
                  </a:moveTo>
                  <a:cubicBezTo>
                    <a:pt x="86" y="226"/>
                    <a:pt x="93" y="235"/>
                    <a:pt x="96" y="241"/>
                  </a:cubicBezTo>
                  <a:cubicBezTo>
                    <a:pt x="105" y="262"/>
                    <a:pt x="87" y="286"/>
                    <a:pt x="77" y="298"/>
                  </a:cubicBezTo>
                  <a:cubicBezTo>
                    <a:pt x="92" y="289"/>
                    <a:pt x="119" y="266"/>
                    <a:pt x="108" y="231"/>
                  </a:cubicBezTo>
                  <a:cubicBezTo>
                    <a:pt x="104" y="220"/>
                    <a:pt x="97" y="209"/>
                    <a:pt x="90" y="200"/>
                  </a:cubicBezTo>
                  <a:cubicBezTo>
                    <a:pt x="90" y="199"/>
                    <a:pt x="90" y="199"/>
                    <a:pt x="90" y="199"/>
                  </a:cubicBezTo>
                  <a:cubicBezTo>
                    <a:pt x="86" y="205"/>
                    <a:pt x="82" y="211"/>
                    <a:pt x="78" y="216"/>
                  </a:cubicBezTo>
                  <a:close/>
                  <a:moveTo>
                    <a:pt x="52" y="200"/>
                  </a:moveTo>
                  <a:cubicBezTo>
                    <a:pt x="45" y="210"/>
                    <a:pt x="38" y="220"/>
                    <a:pt x="34" y="231"/>
                  </a:cubicBezTo>
                  <a:cubicBezTo>
                    <a:pt x="23" y="266"/>
                    <a:pt x="50" y="288"/>
                    <a:pt x="65" y="298"/>
                  </a:cubicBezTo>
                  <a:cubicBezTo>
                    <a:pt x="54" y="286"/>
                    <a:pt x="36" y="262"/>
                    <a:pt x="45" y="241"/>
                  </a:cubicBezTo>
                  <a:cubicBezTo>
                    <a:pt x="48" y="235"/>
                    <a:pt x="55" y="226"/>
                    <a:pt x="62" y="216"/>
                  </a:cubicBezTo>
                  <a:cubicBezTo>
                    <a:pt x="59" y="212"/>
                    <a:pt x="55" y="206"/>
                    <a:pt x="52" y="200"/>
                  </a:cubicBezTo>
                  <a:close/>
                  <a:moveTo>
                    <a:pt x="59" y="191"/>
                  </a:moveTo>
                  <a:cubicBezTo>
                    <a:pt x="62" y="195"/>
                    <a:pt x="65" y="200"/>
                    <a:pt x="70" y="207"/>
                  </a:cubicBezTo>
                  <a:cubicBezTo>
                    <a:pt x="76" y="200"/>
                    <a:pt x="80" y="195"/>
                    <a:pt x="83" y="189"/>
                  </a:cubicBezTo>
                  <a:cubicBezTo>
                    <a:pt x="78" y="182"/>
                    <a:pt x="73" y="174"/>
                    <a:pt x="71" y="164"/>
                  </a:cubicBezTo>
                  <a:cubicBezTo>
                    <a:pt x="69" y="174"/>
                    <a:pt x="64" y="183"/>
                    <a:pt x="59" y="191"/>
                  </a:cubicBezTo>
                  <a:close/>
                  <a:moveTo>
                    <a:pt x="56" y="121"/>
                  </a:moveTo>
                  <a:cubicBezTo>
                    <a:pt x="54" y="123"/>
                    <a:pt x="52" y="125"/>
                    <a:pt x="50" y="127"/>
                  </a:cubicBezTo>
                  <a:cubicBezTo>
                    <a:pt x="39" y="140"/>
                    <a:pt x="39" y="157"/>
                    <a:pt x="51" y="178"/>
                  </a:cubicBezTo>
                  <a:cubicBezTo>
                    <a:pt x="62" y="162"/>
                    <a:pt x="70" y="143"/>
                    <a:pt x="56" y="121"/>
                  </a:cubicBezTo>
                  <a:close/>
                  <a:moveTo>
                    <a:pt x="86" y="122"/>
                  </a:moveTo>
                  <a:cubicBezTo>
                    <a:pt x="73" y="144"/>
                    <a:pt x="81" y="163"/>
                    <a:pt x="91" y="177"/>
                  </a:cubicBezTo>
                  <a:cubicBezTo>
                    <a:pt x="101" y="156"/>
                    <a:pt x="101" y="140"/>
                    <a:pt x="90" y="127"/>
                  </a:cubicBezTo>
                  <a:cubicBezTo>
                    <a:pt x="89" y="125"/>
                    <a:pt x="87" y="123"/>
                    <a:pt x="86" y="122"/>
                  </a:cubicBezTo>
                  <a:close/>
                  <a:moveTo>
                    <a:pt x="59" y="117"/>
                  </a:moveTo>
                  <a:cubicBezTo>
                    <a:pt x="61" y="119"/>
                    <a:pt x="62" y="122"/>
                    <a:pt x="64" y="124"/>
                  </a:cubicBezTo>
                  <a:cubicBezTo>
                    <a:pt x="67" y="131"/>
                    <a:pt x="70" y="138"/>
                    <a:pt x="71" y="144"/>
                  </a:cubicBezTo>
                  <a:cubicBezTo>
                    <a:pt x="72" y="138"/>
                    <a:pt x="75" y="131"/>
                    <a:pt x="79" y="124"/>
                  </a:cubicBezTo>
                  <a:cubicBezTo>
                    <a:pt x="80" y="122"/>
                    <a:pt x="81" y="120"/>
                    <a:pt x="82" y="118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75" y="110"/>
                    <a:pt x="73" y="107"/>
                    <a:pt x="70" y="104"/>
                  </a:cubicBezTo>
                  <a:cubicBezTo>
                    <a:pt x="68" y="107"/>
                    <a:pt x="65" y="110"/>
                    <a:pt x="62" y="114"/>
                  </a:cubicBezTo>
                  <a:lnTo>
                    <a:pt x="59" y="117"/>
                  </a:lnTo>
                  <a:close/>
                  <a:moveTo>
                    <a:pt x="75" y="98"/>
                  </a:moveTo>
                  <a:cubicBezTo>
                    <a:pt x="77" y="102"/>
                    <a:pt x="80" y="106"/>
                    <a:pt x="84" y="111"/>
                  </a:cubicBezTo>
                  <a:cubicBezTo>
                    <a:pt x="85" y="113"/>
                    <a:pt x="85" y="113"/>
                    <a:pt x="85" y="113"/>
                  </a:cubicBezTo>
                  <a:cubicBezTo>
                    <a:pt x="87" y="110"/>
                    <a:pt x="89" y="107"/>
                    <a:pt x="91" y="104"/>
                  </a:cubicBezTo>
                  <a:cubicBezTo>
                    <a:pt x="108" y="78"/>
                    <a:pt x="124" y="53"/>
                    <a:pt x="92" y="21"/>
                  </a:cubicBezTo>
                  <a:cubicBezTo>
                    <a:pt x="91" y="28"/>
                    <a:pt x="86" y="36"/>
                    <a:pt x="79" y="45"/>
                  </a:cubicBezTo>
                  <a:cubicBezTo>
                    <a:pt x="94" y="67"/>
                    <a:pt x="91" y="78"/>
                    <a:pt x="75" y="98"/>
                  </a:cubicBezTo>
                  <a:close/>
                  <a:moveTo>
                    <a:pt x="50" y="22"/>
                  </a:moveTo>
                  <a:cubicBezTo>
                    <a:pt x="18" y="54"/>
                    <a:pt x="34" y="78"/>
                    <a:pt x="51" y="104"/>
                  </a:cubicBezTo>
                  <a:cubicBezTo>
                    <a:pt x="53" y="106"/>
                    <a:pt x="55" y="109"/>
                    <a:pt x="56" y="112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61" y="106"/>
                    <a:pt x="63" y="102"/>
                    <a:pt x="66" y="98"/>
                  </a:cubicBezTo>
                  <a:cubicBezTo>
                    <a:pt x="49" y="78"/>
                    <a:pt x="46" y="67"/>
                    <a:pt x="62" y="45"/>
                  </a:cubicBezTo>
                  <a:cubicBezTo>
                    <a:pt x="55" y="36"/>
                    <a:pt x="51" y="29"/>
                    <a:pt x="50" y="22"/>
                  </a:cubicBezTo>
                  <a:close/>
                  <a:moveTo>
                    <a:pt x="70" y="58"/>
                  </a:moveTo>
                  <a:cubicBezTo>
                    <a:pt x="62" y="71"/>
                    <a:pt x="62" y="79"/>
                    <a:pt x="70" y="92"/>
                  </a:cubicBezTo>
                  <a:cubicBezTo>
                    <a:pt x="79" y="79"/>
                    <a:pt x="79" y="71"/>
                    <a:pt x="70" y="58"/>
                  </a:cubicBezTo>
                  <a:close/>
                  <a:moveTo>
                    <a:pt x="70" y="2"/>
                  </a:moveTo>
                  <a:cubicBezTo>
                    <a:pt x="69" y="3"/>
                    <a:pt x="65" y="5"/>
                    <a:pt x="64" y="10"/>
                  </a:cubicBezTo>
                  <a:cubicBezTo>
                    <a:pt x="62" y="16"/>
                    <a:pt x="64" y="24"/>
                    <a:pt x="70" y="33"/>
                  </a:cubicBezTo>
                  <a:cubicBezTo>
                    <a:pt x="76" y="24"/>
                    <a:pt x="78" y="16"/>
                    <a:pt x="76" y="10"/>
                  </a:cubicBezTo>
                  <a:cubicBezTo>
                    <a:pt x="75" y="5"/>
                    <a:pt x="71" y="3"/>
                    <a:pt x="70" y="2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3"/>
            <p:cNvSpPr>
              <a:spLocks noEditPoints="1"/>
            </p:cNvSpPr>
            <p:nvPr/>
          </p:nvSpPr>
          <p:spPr bwMode="auto">
            <a:xfrm>
              <a:off x="23813" y="2466975"/>
              <a:ext cx="466725" cy="974725"/>
            </a:xfrm>
            <a:custGeom>
              <a:avLst/>
              <a:gdLst>
                <a:gd name="T0" fmla="*/ 92 w 147"/>
                <a:gd name="T1" fmla="*/ 116 h 307"/>
                <a:gd name="T2" fmla="*/ 98 w 147"/>
                <a:gd name="T3" fmla="*/ 186 h 307"/>
                <a:gd name="T4" fmla="*/ 73 w 147"/>
                <a:gd name="T5" fmla="*/ 306 h 307"/>
                <a:gd name="T6" fmla="*/ 47 w 147"/>
                <a:gd name="T7" fmla="*/ 187 h 307"/>
                <a:gd name="T8" fmla="*/ 55 w 147"/>
                <a:gd name="T9" fmla="*/ 116 h 307"/>
                <a:gd name="T10" fmla="*/ 74 w 147"/>
                <a:gd name="T11" fmla="*/ 1 h 307"/>
                <a:gd name="T12" fmla="*/ 72 w 147"/>
                <a:gd name="T13" fmla="*/ 3 h 307"/>
                <a:gd name="T14" fmla="*/ 94 w 147"/>
                <a:gd name="T15" fmla="*/ 21 h 307"/>
                <a:gd name="T16" fmla="*/ 87 w 147"/>
                <a:gd name="T17" fmla="*/ 115 h 307"/>
                <a:gd name="T18" fmla="*/ 64 w 147"/>
                <a:gd name="T19" fmla="*/ 46 h 307"/>
                <a:gd name="T20" fmla="*/ 72 w 147"/>
                <a:gd name="T21" fmla="*/ 94 h 307"/>
                <a:gd name="T22" fmla="*/ 73 w 147"/>
                <a:gd name="T23" fmla="*/ 148 h 307"/>
                <a:gd name="T24" fmla="*/ 72 w 147"/>
                <a:gd name="T25" fmla="*/ 104 h 307"/>
                <a:gd name="T26" fmla="*/ 73 w 147"/>
                <a:gd name="T27" fmla="*/ 148 h 307"/>
                <a:gd name="T28" fmla="*/ 52 w 147"/>
                <a:gd name="T29" fmla="*/ 128 h 307"/>
                <a:gd name="T30" fmla="*/ 93 w 147"/>
                <a:gd name="T31" fmla="*/ 128 h 307"/>
                <a:gd name="T32" fmla="*/ 72 w 147"/>
                <a:gd name="T33" fmla="*/ 208 h 307"/>
                <a:gd name="T34" fmla="*/ 60 w 147"/>
                <a:gd name="T35" fmla="*/ 192 h 307"/>
                <a:gd name="T36" fmla="*/ 110 w 147"/>
                <a:gd name="T37" fmla="*/ 232 h 307"/>
                <a:gd name="T38" fmla="*/ 97 w 147"/>
                <a:gd name="T39" fmla="*/ 242 h 307"/>
                <a:gd name="T40" fmla="*/ 47 w 147"/>
                <a:gd name="T41" fmla="*/ 242 h 307"/>
                <a:gd name="T42" fmla="*/ 36 w 147"/>
                <a:gd name="T43" fmla="*/ 232 h 307"/>
                <a:gd name="T44" fmla="*/ 79 w 147"/>
                <a:gd name="T45" fmla="*/ 239 h 307"/>
                <a:gd name="T46" fmla="*/ 74 w 147"/>
                <a:gd name="T47" fmla="*/ 301 h 307"/>
                <a:gd name="T48" fmla="*/ 71 w 147"/>
                <a:gd name="T49" fmla="*/ 0 h 307"/>
                <a:gd name="T50" fmla="*/ 20 w 147"/>
                <a:gd name="T51" fmla="*/ 53 h 307"/>
                <a:gd name="T52" fmla="*/ 54 w 147"/>
                <a:gd name="T53" fmla="*/ 117 h 307"/>
                <a:gd name="T54" fmla="*/ 38 w 147"/>
                <a:gd name="T55" fmla="*/ 196 h 307"/>
                <a:gd name="T56" fmla="*/ 73 w 147"/>
                <a:gd name="T57" fmla="*/ 307 h 307"/>
                <a:gd name="T58" fmla="*/ 74 w 147"/>
                <a:gd name="T59" fmla="*/ 307 h 307"/>
                <a:gd name="T60" fmla="*/ 108 w 147"/>
                <a:gd name="T61" fmla="*/ 197 h 307"/>
                <a:gd name="T62" fmla="*/ 91 w 147"/>
                <a:gd name="T63" fmla="*/ 118 h 307"/>
                <a:gd name="T64" fmla="*/ 127 w 147"/>
                <a:gd name="T65" fmla="*/ 53 h 307"/>
                <a:gd name="T66" fmla="*/ 74 w 147"/>
                <a:gd name="T67" fmla="*/ 0 h 307"/>
                <a:gd name="T68" fmla="*/ 66 w 147"/>
                <a:gd name="T69" fmla="*/ 11 h 307"/>
                <a:gd name="T70" fmla="*/ 72 w 147"/>
                <a:gd name="T71" fmla="*/ 33 h 307"/>
                <a:gd name="T72" fmla="*/ 93 w 147"/>
                <a:gd name="T73" fmla="*/ 105 h 307"/>
                <a:gd name="T74" fmla="*/ 77 w 147"/>
                <a:gd name="T75" fmla="*/ 99 h 307"/>
                <a:gd name="T76" fmla="*/ 54 w 147"/>
                <a:gd name="T77" fmla="*/ 105 h 307"/>
                <a:gd name="T78" fmla="*/ 67 w 147"/>
                <a:gd name="T79" fmla="*/ 99 h 307"/>
                <a:gd name="T80" fmla="*/ 72 w 147"/>
                <a:gd name="T81" fmla="*/ 92 h 307"/>
                <a:gd name="T82" fmla="*/ 62 w 147"/>
                <a:gd name="T83" fmla="*/ 118 h 307"/>
                <a:gd name="T84" fmla="*/ 80 w 147"/>
                <a:gd name="T85" fmla="*/ 114 h 307"/>
                <a:gd name="T86" fmla="*/ 73 w 147"/>
                <a:gd name="T87" fmla="*/ 143 h 307"/>
                <a:gd name="T88" fmla="*/ 53 w 147"/>
                <a:gd name="T89" fmla="*/ 178 h 307"/>
                <a:gd name="T90" fmla="*/ 53 w 147"/>
                <a:gd name="T91" fmla="*/ 178 h 307"/>
                <a:gd name="T92" fmla="*/ 92 w 147"/>
                <a:gd name="T93" fmla="*/ 128 h 307"/>
                <a:gd name="T94" fmla="*/ 73 w 147"/>
                <a:gd name="T95" fmla="*/ 167 h 307"/>
                <a:gd name="T96" fmla="*/ 61 w 147"/>
                <a:gd name="T97" fmla="*/ 192 h 307"/>
                <a:gd name="T98" fmla="*/ 92 w 147"/>
                <a:gd name="T99" fmla="*/ 201 h 307"/>
                <a:gd name="T100" fmla="*/ 98 w 147"/>
                <a:gd name="T101" fmla="*/ 242 h 307"/>
                <a:gd name="T102" fmla="*/ 37 w 147"/>
                <a:gd name="T103" fmla="*/ 232 h 307"/>
                <a:gd name="T104" fmla="*/ 46 w 147"/>
                <a:gd name="T105" fmla="*/ 242 h 307"/>
                <a:gd name="T106" fmla="*/ 67 w 147"/>
                <a:gd name="T107" fmla="*/ 239 h 307"/>
                <a:gd name="T108" fmla="*/ 74 w 147"/>
                <a:gd name="T109" fmla="*/ 2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7" h="307">
                  <a:moveTo>
                    <a:pt x="74" y="1"/>
                  </a:moveTo>
                  <a:cubicBezTo>
                    <a:pt x="85" y="2"/>
                    <a:pt x="95" y="8"/>
                    <a:pt x="94" y="21"/>
                  </a:cubicBezTo>
                  <a:cubicBezTo>
                    <a:pt x="147" y="52"/>
                    <a:pt x="126" y="71"/>
                    <a:pt x="92" y="116"/>
                  </a:cubicBezTo>
                  <a:cubicBezTo>
                    <a:pt x="91" y="117"/>
                    <a:pt x="90" y="118"/>
                    <a:pt x="90" y="118"/>
                  </a:cubicBezTo>
                  <a:cubicBezTo>
                    <a:pt x="92" y="121"/>
                    <a:pt x="95" y="125"/>
                    <a:pt x="97" y="128"/>
                  </a:cubicBezTo>
                  <a:cubicBezTo>
                    <a:pt x="110" y="147"/>
                    <a:pt x="107" y="167"/>
                    <a:pt x="98" y="186"/>
                  </a:cubicBezTo>
                  <a:cubicBezTo>
                    <a:pt x="110" y="201"/>
                    <a:pt x="123" y="214"/>
                    <a:pt x="128" y="228"/>
                  </a:cubicBezTo>
                  <a:cubicBezTo>
                    <a:pt x="144" y="273"/>
                    <a:pt x="74" y="306"/>
                    <a:pt x="74" y="306"/>
                  </a:cubicBezTo>
                  <a:cubicBezTo>
                    <a:pt x="74" y="306"/>
                    <a:pt x="73" y="306"/>
                    <a:pt x="73" y="306"/>
                  </a:cubicBezTo>
                  <a:cubicBezTo>
                    <a:pt x="73" y="306"/>
                    <a:pt x="73" y="306"/>
                    <a:pt x="73" y="306"/>
                  </a:cubicBezTo>
                  <a:cubicBezTo>
                    <a:pt x="73" y="306"/>
                    <a:pt x="2" y="273"/>
                    <a:pt x="18" y="228"/>
                  </a:cubicBezTo>
                  <a:cubicBezTo>
                    <a:pt x="23" y="215"/>
                    <a:pt x="36" y="202"/>
                    <a:pt x="47" y="187"/>
                  </a:cubicBezTo>
                  <a:cubicBezTo>
                    <a:pt x="38" y="168"/>
                    <a:pt x="34" y="147"/>
                    <a:pt x="48" y="128"/>
                  </a:cubicBezTo>
                  <a:cubicBezTo>
                    <a:pt x="50" y="124"/>
                    <a:pt x="53" y="121"/>
                    <a:pt x="56" y="117"/>
                  </a:cubicBezTo>
                  <a:cubicBezTo>
                    <a:pt x="55" y="117"/>
                    <a:pt x="55" y="117"/>
                    <a:pt x="55" y="116"/>
                  </a:cubicBezTo>
                  <a:cubicBezTo>
                    <a:pt x="21" y="72"/>
                    <a:pt x="0" y="53"/>
                    <a:pt x="52" y="21"/>
                  </a:cubicBezTo>
                  <a:cubicBezTo>
                    <a:pt x="50" y="8"/>
                    <a:pt x="61" y="2"/>
                    <a:pt x="71" y="1"/>
                  </a:cubicBezTo>
                  <a:cubicBezTo>
                    <a:pt x="74" y="1"/>
                    <a:pt x="74" y="1"/>
                    <a:pt x="74" y="1"/>
                  </a:cubicBezTo>
                  <a:moveTo>
                    <a:pt x="72" y="35"/>
                  </a:moveTo>
                  <a:cubicBezTo>
                    <a:pt x="89" y="10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56" y="10"/>
                    <a:pt x="72" y="35"/>
                  </a:cubicBezTo>
                  <a:moveTo>
                    <a:pt x="87" y="115"/>
                  </a:moveTo>
                  <a:cubicBezTo>
                    <a:pt x="106" y="84"/>
                    <a:pt x="131" y="58"/>
                    <a:pt x="94" y="21"/>
                  </a:cubicBezTo>
                  <a:cubicBezTo>
                    <a:pt x="93" y="27"/>
                    <a:pt x="89" y="36"/>
                    <a:pt x="81" y="46"/>
                  </a:cubicBezTo>
                  <a:cubicBezTo>
                    <a:pt x="96" y="68"/>
                    <a:pt x="93" y="79"/>
                    <a:pt x="76" y="99"/>
                  </a:cubicBezTo>
                  <a:cubicBezTo>
                    <a:pt x="79" y="104"/>
                    <a:pt x="83" y="109"/>
                    <a:pt x="87" y="115"/>
                  </a:cubicBezTo>
                  <a:moveTo>
                    <a:pt x="58" y="114"/>
                  </a:moveTo>
                  <a:cubicBezTo>
                    <a:pt x="62" y="108"/>
                    <a:pt x="66" y="104"/>
                    <a:pt x="69" y="99"/>
                  </a:cubicBezTo>
                  <a:cubicBezTo>
                    <a:pt x="52" y="79"/>
                    <a:pt x="49" y="68"/>
                    <a:pt x="64" y="46"/>
                  </a:cubicBezTo>
                  <a:cubicBezTo>
                    <a:pt x="56" y="36"/>
                    <a:pt x="53" y="28"/>
                    <a:pt x="52" y="22"/>
                  </a:cubicBezTo>
                  <a:cubicBezTo>
                    <a:pt x="16" y="57"/>
                    <a:pt x="40" y="84"/>
                    <a:pt x="58" y="114"/>
                  </a:cubicBezTo>
                  <a:moveTo>
                    <a:pt x="72" y="94"/>
                  </a:moveTo>
                  <a:cubicBezTo>
                    <a:pt x="81" y="80"/>
                    <a:pt x="81" y="72"/>
                    <a:pt x="72" y="58"/>
                  </a:cubicBezTo>
                  <a:cubicBezTo>
                    <a:pt x="63" y="72"/>
                    <a:pt x="64" y="80"/>
                    <a:pt x="72" y="94"/>
                  </a:cubicBezTo>
                  <a:moveTo>
                    <a:pt x="73" y="148"/>
                  </a:moveTo>
                  <a:cubicBezTo>
                    <a:pt x="74" y="141"/>
                    <a:pt x="77" y="134"/>
                    <a:pt x="81" y="125"/>
                  </a:cubicBezTo>
                  <a:cubicBezTo>
                    <a:pt x="82" y="123"/>
                    <a:pt x="84" y="121"/>
                    <a:pt x="85" y="119"/>
                  </a:cubicBezTo>
                  <a:cubicBezTo>
                    <a:pt x="80" y="113"/>
                    <a:pt x="76" y="108"/>
                    <a:pt x="72" y="104"/>
                  </a:cubicBezTo>
                  <a:cubicBezTo>
                    <a:pt x="69" y="108"/>
                    <a:pt x="65" y="113"/>
                    <a:pt x="61" y="118"/>
                  </a:cubicBezTo>
                  <a:cubicBezTo>
                    <a:pt x="62" y="120"/>
                    <a:pt x="64" y="123"/>
                    <a:pt x="65" y="125"/>
                  </a:cubicBezTo>
                  <a:cubicBezTo>
                    <a:pt x="70" y="134"/>
                    <a:pt x="72" y="141"/>
                    <a:pt x="73" y="148"/>
                  </a:cubicBezTo>
                  <a:moveTo>
                    <a:pt x="53" y="180"/>
                  </a:moveTo>
                  <a:cubicBezTo>
                    <a:pt x="65" y="162"/>
                    <a:pt x="72" y="143"/>
                    <a:pt x="58" y="121"/>
                  </a:cubicBezTo>
                  <a:cubicBezTo>
                    <a:pt x="56" y="123"/>
                    <a:pt x="54" y="125"/>
                    <a:pt x="52" y="128"/>
                  </a:cubicBezTo>
                  <a:cubicBezTo>
                    <a:pt x="39" y="144"/>
                    <a:pt x="43" y="162"/>
                    <a:pt x="53" y="180"/>
                  </a:cubicBezTo>
                  <a:moveTo>
                    <a:pt x="93" y="179"/>
                  </a:moveTo>
                  <a:cubicBezTo>
                    <a:pt x="102" y="161"/>
                    <a:pt x="106" y="143"/>
                    <a:pt x="93" y="128"/>
                  </a:cubicBezTo>
                  <a:cubicBezTo>
                    <a:pt x="91" y="126"/>
                    <a:pt x="89" y="124"/>
                    <a:pt x="88" y="122"/>
                  </a:cubicBezTo>
                  <a:cubicBezTo>
                    <a:pt x="75" y="143"/>
                    <a:pt x="81" y="162"/>
                    <a:pt x="93" y="179"/>
                  </a:cubicBezTo>
                  <a:moveTo>
                    <a:pt x="72" y="208"/>
                  </a:moveTo>
                  <a:cubicBezTo>
                    <a:pt x="77" y="203"/>
                    <a:pt x="81" y="197"/>
                    <a:pt x="86" y="190"/>
                  </a:cubicBezTo>
                  <a:cubicBezTo>
                    <a:pt x="80" y="182"/>
                    <a:pt x="75" y="172"/>
                    <a:pt x="73" y="162"/>
                  </a:cubicBezTo>
                  <a:cubicBezTo>
                    <a:pt x="72" y="173"/>
                    <a:pt x="66" y="182"/>
                    <a:pt x="60" y="192"/>
                  </a:cubicBezTo>
                  <a:cubicBezTo>
                    <a:pt x="64" y="197"/>
                    <a:pt x="68" y="203"/>
                    <a:pt x="72" y="208"/>
                  </a:cubicBezTo>
                  <a:moveTo>
                    <a:pt x="76" y="301"/>
                  </a:moveTo>
                  <a:cubicBezTo>
                    <a:pt x="90" y="293"/>
                    <a:pt x="123" y="270"/>
                    <a:pt x="110" y="232"/>
                  </a:cubicBezTo>
                  <a:cubicBezTo>
                    <a:pt x="107" y="220"/>
                    <a:pt x="99" y="209"/>
                    <a:pt x="91" y="199"/>
                  </a:cubicBezTo>
                  <a:cubicBezTo>
                    <a:pt x="88" y="205"/>
                    <a:pt x="84" y="212"/>
                    <a:pt x="80" y="217"/>
                  </a:cubicBezTo>
                  <a:cubicBezTo>
                    <a:pt x="88" y="227"/>
                    <a:pt x="95" y="236"/>
                    <a:pt x="97" y="242"/>
                  </a:cubicBezTo>
                  <a:cubicBezTo>
                    <a:pt x="107" y="265"/>
                    <a:pt x="85" y="291"/>
                    <a:pt x="76" y="301"/>
                  </a:cubicBezTo>
                  <a:moveTo>
                    <a:pt x="70" y="301"/>
                  </a:moveTo>
                  <a:cubicBezTo>
                    <a:pt x="61" y="292"/>
                    <a:pt x="38" y="265"/>
                    <a:pt x="47" y="242"/>
                  </a:cubicBezTo>
                  <a:cubicBezTo>
                    <a:pt x="50" y="236"/>
                    <a:pt x="57" y="227"/>
                    <a:pt x="65" y="217"/>
                  </a:cubicBezTo>
                  <a:cubicBezTo>
                    <a:pt x="61" y="212"/>
                    <a:pt x="58" y="206"/>
                    <a:pt x="54" y="200"/>
                  </a:cubicBezTo>
                  <a:cubicBezTo>
                    <a:pt x="47" y="210"/>
                    <a:pt x="40" y="220"/>
                    <a:pt x="36" y="232"/>
                  </a:cubicBezTo>
                  <a:cubicBezTo>
                    <a:pt x="24" y="270"/>
                    <a:pt x="56" y="293"/>
                    <a:pt x="70" y="301"/>
                  </a:cubicBezTo>
                  <a:moveTo>
                    <a:pt x="74" y="301"/>
                  </a:moveTo>
                  <a:cubicBezTo>
                    <a:pt x="78" y="292"/>
                    <a:pt x="92" y="263"/>
                    <a:pt x="79" y="239"/>
                  </a:cubicBezTo>
                  <a:cubicBezTo>
                    <a:pt x="77" y="236"/>
                    <a:pt x="75" y="232"/>
                    <a:pt x="72" y="228"/>
                  </a:cubicBezTo>
                  <a:cubicBezTo>
                    <a:pt x="70" y="232"/>
                    <a:pt x="68" y="236"/>
                    <a:pt x="66" y="239"/>
                  </a:cubicBezTo>
                  <a:cubicBezTo>
                    <a:pt x="53" y="264"/>
                    <a:pt x="69" y="293"/>
                    <a:pt x="74" y="301"/>
                  </a:cubicBezTo>
                  <a:moveTo>
                    <a:pt x="74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4" y="1"/>
                    <a:pt x="58" y="3"/>
                    <a:pt x="55" y="8"/>
                  </a:cubicBezTo>
                  <a:cubicBezTo>
                    <a:pt x="52" y="11"/>
                    <a:pt x="50" y="16"/>
                    <a:pt x="51" y="21"/>
                  </a:cubicBezTo>
                  <a:cubicBezTo>
                    <a:pt x="31" y="32"/>
                    <a:pt x="22" y="42"/>
                    <a:pt x="20" y="53"/>
                  </a:cubicBezTo>
                  <a:cubicBezTo>
                    <a:pt x="17" y="69"/>
                    <a:pt x="29" y="85"/>
                    <a:pt x="46" y="107"/>
                  </a:cubicBezTo>
                  <a:cubicBezTo>
                    <a:pt x="49" y="110"/>
                    <a:pt x="51" y="113"/>
                    <a:pt x="54" y="117"/>
                  </a:cubicBezTo>
                  <a:cubicBezTo>
                    <a:pt x="54" y="117"/>
                    <a:pt x="54" y="117"/>
                    <a:pt x="54" y="117"/>
                  </a:cubicBezTo>
                  <a:cubicBezTo>
                    <a:pt x="52" y="120"/>
                    <a:pt x="50" y="124"/>
                    <a:pt x="47" y="128"/>
                  </a:cubicBezTo>
                  <a:cubicBezTo>
                    <a:pt x="35" y="144"/>
                    <a:pt x="35" y="163"/>
                    <a:pt x="46" y="187"/>
                  </a:cubicBezTo>
                  <a:cubicBezTo>
                    <a:pt x="43" y="190"/>
                    <a:pt x="41" y="193"/>
                    <a:pt x="38" y="196"/>
                  </a:cubicBezTo>
                  <a:cubicBezTo>
                    <a:pt x="30" y="207"/>
                    <a:pt x="21" y="218"/>
                    <a:pt x="17" y="228"/>
                  </a:cubicBezTo>
                  <a:cubicBezTo>
                    <a:pt x="1" y="273"/>
                    <a:pt x="72" y="306"/>
                    <a:pt x="72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3" y="307"/>
                    <a:pt x="73" y="307"/>
                    <a:pt x="73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4" y="307"/>
                    <a:pt x="74" y="307"/>
                    <a:pt x="74" y="307"/>
                  </a:cubicBezTo>
                  <a:cubicBezTo>
                    <a:pt x="75" y="306"/>
                    <a:pt x="145" y="273"/>
                    <a:pt x="129" y="228"/>
                  </a:cubicBezTo>
                  <a:cubicBezTo>
                    <a:pt x="125" y="218"/>
                    <a:pt x="117" y="207"/>
                    <a:pt x="108" y="197"/>
                  </a:cubicBezTo>
                  <a:cubicBezTo>
                    <a:pt x="105" y="193"/>
                    <a:pt x="102" y="189"/>
                    <a:pt x="99" y="186"/>
                  </a:cubicBezTo>
                  <a:cubicBezTo>
                    <a:pt x="110" y="163"/>
                    <a:pt x="109" y="144"/>
                    <a:pt x="98" y="128"/>
                  </a:cubicBezTo>
                  <a:cubicBezTo>
                    <a:pt x="96" y="124"/>
                    <a:pt x="93" y="121"/>
                    <a:pt x="91" y="118"/>
                  </a:cubicBezTo>
                  <a:cubicBezTo>
                    <a:pt x="92" y="118"/>
                    <a:pt x="92" y="117"/>
                    <a:pt x="92" y="117"/>
                  </a:cubicBezTo>
                  <a:cubicBezTo>
                    <a:pt x="95" y="113"/>
                    <a:pt x="98" y="110"/>
                    <a:pt x="100" y="107"/>
                  </a:cubicBezTo>
                  <a:cubicBezTo>
                    <a:pt x="117" y="85"/>
                    <a:pt x="130" y="69"/>
                    <a:pt x="127" y="53"/>
                  </a:cubicBezTo>
                  <a:cubicBezTo>
                    <a:pt x="125" y="42"/>
                    <a:pt x="115" y="32"/>
                    <a:pt x="95" y="20"/>
                  </a:cubicBezTo>
                  <a:cubicBezTo>
                    <a:pt x="95" y="15"/>
                    <a:pt x="94" y="11"/>
                    <a:pt x="91" y="7"/>
                  </a:cubicBezTo>
                  <a:cubicBezTo>
                    <a:pt x="87" y="3"/>
                    <a:pt x="81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lose/>
                  <a:moveTo>
                    <a:pt x="72" y="33"/>
                  </a:moveTo>
                  <a:cubicBezTo>
                    <a:pt x="67" y="25"/>
                    <a:pt x="65" y="17"/>
                    <a:pt x="66" y="11"/>
                  </a:cubicBezTo>
                  <a:cubicBezTo>
                    <a:pt x="68" y="7"/>
                    <a:pt x="71" y="5"/>
                    <a:pt x="72" y="4"/>
                  </a:cubicBezTo>
                  <a:cubicBezTo>
                    <a:pt x="73" y="5"/>
                    <a:pt x="76" y="7"/>
                    <a:pt x="78" y="11"/>
                  </a:cubicBezTo>
                  <a:cubicBezTo>
                    <a:pt x="80" y="17"/>
                    <a:pt x="78" y="24"/>
                    <a:pt x="72" y="33"/>
                  </a:cubicBezTo>
                  <a:close/>
                  <a:moveTo>
                    <a:pt x="82" y="46"/>
                  </a:moveTo>
                  <a:cubicBezTo>
                    <a:pt x="88" y="37"/>
                    <a:pt x="93" y="30"/>
                    <a:pt x="94" y="23"/>
                  </a:cubicBezTo>
                  <a:cubicBezTo>
                    <a:pt x="125" y="55"/>
                    <a:pt x="110" y="79"/>
                    <a:pt x="93" y="105"/>
                  </a:cubicBezTo>
                  <a:cubicBezTo>
                    <a:pt x="91" y="107"/>
                    <a:pt x="89" y="110"/>
                    <a:pt x="87" y="113"/>
                  </a:cubicBezTo>
                  <a:cubicBezTo>
                    <a:pt x="86" y="111"/>
                    <a:pt x="86" y="111"/>
                    <a:pt x="86" y="111"/>
                  </a:cubicBezTo>
                  <a:cubicBezTo>
                    <a:pt x="83" y="107"/>
                    <a:pt x="80" y="103"/>
                    <a:pt x="77" y="99"/>
                  </a:cubicBezTo>
                  <a:cubicBezTo>
                    <a:pt x="93" y="80"/>
                    <a:pt x="97" y="68"/>
                    <a:pt x="82" y="46"/>
                  </a:cubicBezTo>
                  <a:close/>
                  <a:moveTo>
                    <a:pt x="58" y="112"/>
                  </a:moveTo>
                  <a:cubicBezTo>
                    <a:pt x="57" y="109"/>
                    <a:pt x="55" y="107"/>
                    <a:pt x="54" y="105"/>
                  </a:cubicBezTo>
                  <a:cubicBezTo>
                    <a:pt x="37" y="79"/>
                    <a:pt x="21" y="55"/>
                    <a:pt x="51" y="24"/>
                  </a:cubicBezTo>
                  <a:cubicBezTo>
                    <a:pt x="53" y="30"/>
                    <a:pt x="57" y="38"/>
                    <a:pt x="63" y="46"/>
                  </a:cubicBezTo>
                  <a:cubicBezTo>
                    <a:pt x="48" y="68"/>
                    <a:pt x="52" y="80"/>
                    <a:pt x="67" y="99"/>
                  </a:cubicBezTo>
                  <a:cubicBezTo>
                    <a:pt x="65" y="103"/>
                    <a:pt x="62" y="107"/>
                    <a:pt x="59" y="111"/>
                  </a:cubicBezTo>
                  <a:cubicBezTo>
                    <a:pt x="58" y="112"/>
                    <a:pt x="58" y="112"/>
                    <a:pt x="58" y="112"/>
                  </a:cubicBezTo>
                  <a:close/>
                  <a:moveTo>
                    <a:pt x="72" y="92"/>
                  </a:moveTo>
                  <a:cubicBezTo>
                    <a:pt x="65" y="79"/>
                    <a:pt x="65" y="72"/>
                    <a:pt x="72" y="60"/>
                  </a:cubicBezTo>
                  <a:cubicBezTo>
                    <a:pt x="80" y="72"/>
                    <a:pt x="80" y="79"/>
                    <a:pt x="72" y="92"/>
                  </a:cubicBezTo>
                  <a:close/>
                  <a:moveTo>
                    <a:pt x="62" y="118"/>
                  </a:moveTo>
                  <a:cubicBezTo>
                    <a:pt x="64" y="115"/>
                    <a:pt x="64" y="115"/>
                    <a:pt x="64" y="115"/>
                  </a:cubicBezTo>
                  <a:cubicBezTo>
                    <a:pt x="67" y="112"/>
                    <a:pt x="70" y="109"/>
                    <a:pt x="72" y="106"/>
                  </a:cubicBezTo>
                  <a:cubicBezTo>
                    <a:pt x="75" y="108"/>
                    <a:pt x="77" y="111"/>
                    <a:pt x="80" y="114"/>
                  </a:cubicBezTo>
                  <a:cubicBezTo>
                    <a:pt x="84" y="119"/>
                    <a:pt x="84" y="119"/>
                    <a:pt x="84" y="119"/>
                  </a:cubicBezTo>
                  <a:cubicBezTo>
                    <a:pt x="82" y="121"/>
                    <a:pt x="81" y="123"/>
                    <a:pt x="80" y="125"/>
                  </a:cubicBezTo>
                  <a:cubicBezTo>
                    <a:pt x="77" y="131"/>
                    <a:pt x="75" y="137"/>
                    <a:pt x="73" y="143"/>
                  </a:cubicBezTo>
                  <a:cubicBezTo>
                    <a:pt x="72" y="137"/>
                    <a:pt x="69" y="131"/>
                    <a:pt x="66" y="125"/>
                  </a:cubicBezTo>
                  <a:cubicBezTo>
                    <a:pt x="65" y="123"/>
                    <a:pt x="64" y="120"/>
                    <a:pt x="62" y="118"/>
                  </a:cubicBezTo>
                  <a:close/>
                  <a:moveTo>
                    <a:pt x="53" y="178"/>
                  </a:moveTo>
                  <a:cubicBezTo>
                    <a:pt x="42" y="158"/>
                    <a:pt x="42" y="141"/>
                    <a:pt x="53" y="128"/>
                  </a:cubicBezTo>
                  <a:cubicBezTo>
                    <a:pt x="55" y="126"/>
                    <a:pt x="56" y="124"/>
                    <a:pt x="58" y="122"/>
                  </a:cubicBezTo>
                  <a:cubicBezTo>
                    <a:pt x="71" y="144"/>
                    <a:pt x="63" y="163"/>
                    <a:pt x="53" y="178"/>
                  </a:cubicBezTo>
                  <a:close/>
                  <a:moveTo>
                    <a:pt x="93" y="177"/>
                  </a:moveTo>
                  <a:cubicBezTo>
                    <a:pt x="84" y="163"/>
                    <a:pt x="76" y="145"/>
                    <a:pt x="88" y="124"/>
                  </a:cubicBezTo>
                  <a:cubicBezTo>
                    <a:pt x="89" y="125"/>
                    <a:pt x="90" y="127"/>
                    <a:pt x="92" y="128"/>
                  </a:cubicBezTo>
                  <a:cubicBezTo>
                    <a:pt x="103" y="141"/>
                    <a:pt x="103" y="157"/>
                    <a:pt x="93" y="177"/>
                  </a:cubicBezTo>
                  <a:close/>
                  <a:moveTo>
                    <a:pt x="61" y="192"/>
                  </a:moveTo>
                  <a:cubicBezTo>
                    <a:pt x="66" y="185"/>
                    <a:pt x="71" y="176"/>
                    <a:pt x="73" y="167"/>
                  </a:cubicBezTo>
                  <a:cubicBezTo>
                    <a:pt x="75" y="176"/>
                    <a:pt x="80" y="184"/>
                    <a:pt x="84" y="190"/>
                  </a:cubicBezTo>
                  <a:cubicBezTo>
                    <a:pt x="81" y="195"/>
                    <a:pt x="77" y="201"/>
                    <a:pt x="72" y="207"/>
                  </a:cubicBezTo>
                  <a:cubicBezTo>
                    <a:pt x="68" y="201"/>
                    <a:pt x="64" y="196"/>
                    <a:pt x="61" y="192"/>
                  </a:cubicBezTo>
                  <a:close/>
                  <a:moveTo>
                    <a:pt x="81" y="217"/>
                  </a:moveTo>
                  <a:cubicBezTo>
                    <a:pt x="84" y="213"/>
                    <a:pt x="88" y="207"/>
                    <a:pt x="92" y="201"/>
                  </a:cubicBezTo>
                  <a:cubicBezTo>
                    <a:pt x="92" y="201"/>
                    <a:pt x="92" y="201"/>
                    <a:pt x="92" y="201"/>
                  </a:cubicBezTo>
                  <a:cubicBezTo>
                    <a:pt x="99" y="211"/>
                    <a:pt x="106" y="221"/>
                    <a:pt x="109" y="232"/>
                  </a:cubicBezTo>
                  <a:cubicBezTo>
                    <a:pt x="120" y="265"/>
                    <a:pt x="97" y="286"/>
                    <a:pt x="81" y="297"/>
                  </a:cubicBezTo>
                  <a:cubicBezTo>
                    <a:pt x="92" y="284"/>
                    <a:pt x="107" y="262"/>
                    <a:pt x="98" y="242"/>
                  </a:cubicBezTo>
                  <a:cubicBezTo>
                    <a:pt x="96" y="236"/>
                    <a:pt x="89" y="227"/>
                    <a:pt x="81" y="217"/>
                  </a:cubicBezTo>
                  <a:close/>
                  <a:moveTo>
                    <a:pt x="64" y="296"/>
                  </a:moveTo>
                  <a:cubicBezTo>
                    <a:pt x="49" y="286"/>
                    <a:pt x="27" y="264"/>
                    <a:pt x="37" y="232"/>
                  </a:cubicBezTo>
                  <a:cubicBezTo>
                    <a:pt x="40" y="221"/>
                    <a:pt x="47" y="211"/>
                    <a:pt x="54" y="202"/>
                  </a:cubicBezTo>
                  <a:cubicBezTo>
                    <a:pt x="57" y="208"/>
                    <a:pt x="61" y="213"/>
                    <a:pt x="64" y="217"/>
                  </a:cubicBezTo>
                  <a:cubicBezTo>
                    <a:pt x="56" y="227"/>
                    <a:pt x="49" y="236"/>
                    <a:pt x="46" y="242"/>
                  </a:cubicBezTo>
                  <a:cubicBezTo>
                    <a:pt x="38" y="261"/>
                    <a:pt x="53" y="284"/>
                    <a:pt x="64" y="296"/>
                  </a:cubicBezTo>
                  <a:close/>
                  <a:moveTo>
                    <a:pt x="74" y="299"/>
                  </a:moveTo>
                  <a:cubicBezTo>
                    <a:pt x="68" y="289"/>
                    <a:pt x="55" y="262"/>
                    <a:pt x="67" y="239"/>
                  </a:cubicBezTo>
                  <a:cubicBezTo>
                    <a:pt x="68" y="237"/>
                    <a:pt x="70" y="234"/>
                    <a:pt x="72" y="230"/>
                  </a:cubicBezTo>
                  <a:cubicBezTo>
                    <a:pt x="75" y="234"/>
                    <a:pt x="76" y="237"/>
                    <a:pt x="78" y="239"/>
                  </a:cubicBezTo>
                  <a:cubicBezTo>
                    <a:pt x="90" y="262"/>
                    <a:pt x="79" y="289"/>
                    <a:pt x="74" y="299"/>
                  </a:cubicBezTo>
                  <a:close/>
                </a:path>
              </a:pathLst>
            </a:custGeom>
            <a:grpFill/>
            <a:ln w="317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" name="Rectangle 91"/>
          <p:cNvSpPr/>
          <p:nvPr userDrawn="1"/>
        </p:nvSpPr>
        <p:spPr>
          <a:xfrm>
            <a:off x="304800" y="228600"/>
            <a:ext cx="8534400" cy="64008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93" name="Group 4"/>
          <p:cNvGrpSpPr>
            <a:grpSpLocks noChangeAspect="1"/>
          </p:cNvGrpSpPr>
          <p:nvPr userDrawn="1"/>
        </p:nvGrpSpPr>
        <p:grpSpPr bwMode="auto">
          <a:xfrm>
            <a:off x="4038600" y="2050983"/>
            <a:ext cx="1066800" cy="489282"/>
            <a:chOff x="931" y="1273"/>
            <a:chExt cx="3881" cy="178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94" name="Freeform 5"/>
            <p:cNvSpPr>
              <a:spLocks noEditPoints="1"/>
            </p:cNvSpPr>
            <p:nvPr/>
          </p:nvSpPr>
          <p:spPr bwMode="auto">
            <a:xfrm>
              <a:off x="931" y="1273"/>
              <a:ext cx="3881" cy="1769"/>
            </a:xfrm>
            <a:custGeom>
              <a:avLst/>
              <a:gdLst>
                <a:gd name="T0" fmla="*/ 591 w 673"/>
                <a:gd name="T1" fmla="*/ 7 h 305"/>
                <a:gd name="T2" fmla="*/ 550 w 673"/>
                <a:gd name="T3" fmla="*/ 49 h 305"/>
                <a:gd name="T4" fmla="*/ 560 w 673"/>
                <a:gd name="T5" fmla="*/ 87 h 305"/>
                <a:gd name="T6" fmla="*/ 606 w 673"/>
                <a:gd name="T7" fmla="*/ 103 h 305"/>
                <a:gd name="T8" fmla="*/ 602 w 673"/>
                <a:gd name="T9" fmla="*/ 81 h 305"/>
                <a:gd name="T10" fmla="*/ 588 w 673"/>
                <a:gd name="T11" fmla="*/ 92 h 305"/>
                <a:gd name="T12" fmla="*/ 569 w 673"/>
                <a:gd name="T13" fmla="*/ 83 h 305"/>
                <a:gd name="T14" fmla="*/ 556 w 673"/>
                <a:gd name="T15" fmla="*/ 52 h 305"/>
                <a:gd name="T16" fmla="*/ 593 w 673"/>
                <a:gd name="T17" fmla="*/ 14 h 305"/>
                <a:gd name="T18" fmla="*/ 647 w 673"/>
                <a:gd name="T19" fmla="*/ 25 h 305"/>
                <a:gd name="T20" fmla="*/ 660 w 673"/>
                <a:gd name="T21" fmla="*/ 81 h 305"/>
                <a:gd name="T22" fmla="*/ 594 w 673"/>
                <a:gd name="T23" fmla="*/ 131 h 305"/>
                <a:gd name="T24" fmla="*/ 560 w 673"/>
                <a:gd name="T25" fmla="*/ 134 h 305"/>
                <a:gd name="T26" fmla="*/ 521 w 673"/>
                <a:gd name="T27" fmla="*/ 122 h 305"/>
                <a:gd name="T28" fmla="*/ 395 w 673"/>
                <a:gd name="T29" fmla="*/ 110 h 305"/>
                <a:gd name="T30" fmla="*/ 338 w 673"/>
                <a:gd name="T31" fmla="*/ 249 h 305"/>
                <a:gd name="T32" fmla="*/ 279 w 673"/>
                <a:gd name="T33" fmla="*/ 112 h 305"/>
                <a:gd name="T34" fmla="*/ 153 w 673"/>
                <a:gd name="T35" fmla="*/ 126 h 305"/>
                <a:gd name="T36" fmla="*/ 114 w 673"/>
                <a:gd name="T37" fmla="*/ 138 h 305"/>
                <a:gd name="T38" fmla="*/ 80 w 673"/>
                <a:gd name="T39" fmla="*/ 136 h 305"/>
                <a:gd name="T40" fmla="*/ 13 w 673"/>
                <a:gd name="T41" fmla="*/ 86 h 305"/>
                <a:gd name="T42" fmla="*/ 26 w 673"/>
                <a:gd name="T43" fmla="*/ 30 h 305"/>
                <a:gd name="T44" fmla="*/ 80 w 673"/>
                <a:gd name="T45" fmla="*/ 19 h 305"/>
                <a:gd name="T46" fmla="*/ 117 w 673"/>
                <a:gd name="T47" fmla="*/ 56 h 305"/>
                <a:gd name="T48" fmla="*/ 105 w 673"/>
                <a:gd name="T49" fmla="*/ 87 h 305"/>
                <a:gd name="T50" fmla="*/ 85 w 673"/>
                <a:gd name="T51" fmla="*/ 96 h 305"/>
                <a:gd name="T52" fmla="*/ 72 w 673"/>
                <a:gd name="T53" fmla="*/ 86 h 305"/>
                <a:gd name="T54" fmla="*/ 68 w 673"/>
                <a:gd name="T55" fmla="*/ 108 h 305"/>
                <a:gd name="T56" fmla="*/ 114 w 673"/>
                <a:gd name="T57" fmla="*/ 91 h 305"/>
                <a:gd name="T58" fmla="*/ 123 w 673"/>
                <a:gd name="T59" fmla="*/ 53 h 305"/>
                <a:gd name="T60" fmla="*/ 82 w 673"/>
                <a:gd name="T61" fmla="*/ 12 h 305"/>
                <a:gd name="T62" fmla="*/ 19 w 673"/>
                <a:gd name="T63" fmla="*/ 27 h 305"/>
                <a:gd name="T64" fmla="*/ 7 w 673"/>
                <a:gd name="T65" fmla="*/ 90 h 305"/>
                <a:gd name="T66" fmla="*/ 80 w 673"/>
                <a:gd name="T67" fmla="*/ 142 h 305"/>
                <a:gd name="T68" fmla="*/ 141 w 673"/>
                <a:gd name="T69" fmla="*/ 143 h 305"/>
                <a:gd name="T70" fmla="*/ 267 w 673"/>
                <a:gd name="T71" fmla="*/ 171 h 305"/>
                <a:gd name="T72" fmla="*/ 334 w 673"/>
                <a:gd name="T73" fmla="*/ 301 h 305"/>
                <a:gd name="T74" fmla="*/ 340 w 673"/>
                <a:gd name="T75" fmla="*/ 302 h 305"/>
                <a:gd name="T76" fmla="*/ 407 w 673"/>
                <a:gd name="T77" fmla="*/ 169 h 305"/>
                <a:gd name="T78" fmla="*/ 533 w 673"/>
                <a:gd name="T79" fmla="*/ 139 h 305"/>
                <a:gd name="T80" fmla="*/ 594 w 673"/>
                <a:gd name="T81" fmla="*/ 137 h 305"/>
                <a:gd name="T82" fmla="*/ 666 w 673"/>
                <a:gd name="T83" fmla="*/ 84 h 305"/>
                <a:gd name="T84" fmla="*/ 653 w 673"/>
                <a:gd name="T85" fmla="*/ 21 h 305"/>
                <a:gd name="T86" fmla="*/ 591 w 673"/>
                <a:gd name="T87" fmla="*/ 7 h 305"/>
                <a:gd name="T88" fmla="*/ 272 w 673"/>
                <a:gd name="T89" fmla="*/ 165 h 305"/>
                <a:gd name="T90" fmla="*/ 139 w 673"/>
                <a:gd name="T91" fmla="*/ 137 h 305"/>
                <a:gd name="T92" fmla="*/ 138 w 673"/>
                <a:gd name="T93" fmla="*/ 137 h 305"/>
                <a:gd name="T94" fmla="*/ 150 w 673"/>
                <a:gd name="T95" fmla="*/ 133 h 305"/>
                <a:gd name="T96" fmla="*/ 272 w 673"/>
                <a:gd name="T97" fmla="*/ 120 h 305"/>
                <a:gd name="T98" fmla="*/ 335 w 673"/>
                <a:gd name="T99" fmla="*/ 292 h 305"/>
                <a:gd name="T100" fmla="*/ 272 w 673"/>
                <a:gd name="T101" fmla="*/ 165 h 305"/>
                <a:gd name="T102" fmla="*/ 402 w 673"/>
                <a:gd name="T103" fmla="*/ 164 h 305"/>
                <a:gd name="T104" fmla="*/ 340 w 673"/>
                <a:gd name="T105" fmla="*/ 292 h 305"/>
                <a:gd name="T106" fmla="*/ 402 w 673"/>
                <a:gd name="T107" fmla="*/ 118 h 305"/>
                <a:gd name="T108" fmla="*/ 524 w 673"/>
                <a:gd name="T109" fmla="*/ 129 h 305"/>
                <a:gd name="T110" fmla="*/ 536 w 673"/>
                <a:gd name="T111" fmla="*/ 134 h 305"/>
                <a:gd name="T112" fmla="*/ 535 w 673"/>
                <a:gd name="T113" fmla="*/ 134 h 305"/>
                <a:gd name="T114" fmla="*/ 402 w 673"/>
                <a:gd name="T115" fmla="*/ 16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5">
                  <a:moveTo>
                    <a:pt x="591" y="7"/>
                  </a:moveTo>
                  <a:cubicBezTo>
                    <a:pt x="567" y="15"/>
                    <a:pt x="552" y="29"/>
                    <a:pt x="550" y="49"/>
                  </a:cubicBezTo>
                  <a:cubicBezTo>
                    <a:pt x="549" y="64"/>
                    <a:pt x="553" y="79"/>
                    <a:pt x="560" y="87"/>
                  </a:cubicBezTo>
                  <a:cubicBezTo>
                    <a:pt x="579" y="108"/>
                    <a:pt x="601" y="110"/>
                    <a:pt x="606" y="103"/>
                  </a:cubicBezTo>
                  <a:cubicBezTo>
                    <a:pt x="612" y="95"/>
                    <a:pt x="610" y="85"/>
                    <a:pt x="602" y="81"/>
                  </a:cubicBezTo>
                  <a:cubicBezTo>
                    <a:pt x="595" y="77"/>
                    <a:pt x="584" y="86"/>
                    <a:pt x="588" y="92"/>
                  </a:cubicBezTo>
                  <a:cubicBezTo>
                    <a:pt x="594" y="100"/>
                    <a:pt x="577" y="91"/>
                    <a:pt x="569" y="83"/>
                  </a:cubicBezTo>
                  <a:cubicBezTo>
                    <a:pt x="561" y="76"/>
                    <a:pt x="555" y="66"/>
                    <a:pt x="556" y="52"/>
                  </a:cubicBezTo>
                  <a:cubicBezTo>
                    <a:pt x="558" y="34"/>
                    <a:pt x="571" y="21"/>
                    <a:pt x="593" y="14"/>
                  </a:cubicBezTo>
                  <a:cubicBezTo>
                    <a:pt x="614" y="8"/>
                    <a:pt x="634" y="9"/>
                    <a:pt x="647" y="25"/>
                  </a:cubicBezTo>
                  <a:cubicBezTo>
                    <a:pt x="662" y="42"/>
                    <a:pt x="667" y="62"/>
                    <a:pt x="660" y="81"/>
                  </a:cubicBezTo>
                  <a:cubicBezTo>
                    <a:pt x="652" y="105"/>
                    <a:pt x="627" y="124"/>
                    <a:pt x="594" y="131"/>
                  </a:cubicBezTo>
                  <a:cubicBezTo>
                    <a:pt x="583" y="134"/>
                    <a:pt x="572" y="135"/>
                    <a:pt x="560" y="134"/>
                  </a:cubicBezTo>
                  <a:cubicBezTo>
                    <a:pt x="549" y="133"/>
                    <a:pt x="534" y="128"/>
                    <a:pt x="521" y="122"/>
                  </a:cubicBezTo>
                  <a:cubicBezTo>
                    <a:pt x="489" y="109"/>
                    <a:pt x="443" y="87"/>
                    <a:pt x="395" y="110"/>
                  </a:cubicBezTo>
                  <a:cubicBezTo>
                    <a:pt x="350" y="132"/>
                    <a:pt x="340" y="201"/>
                    <a:pt x="338" y="249"/>
                  </a:cubicBezTo>
                  <a:cubicBezTo>
                    <a:pt x="335" y="201"/>
                    <a:pt x="325" y="132"/>
                    <a:pt x="279" y="112"/>
                  </a:cubicBezTo>
                  <a:cubicBezTo>
                    <a:pt x="231" y="89"/>
                    <a:pt x="185" y="111"/>
                    <a:pt x="153" y="126"/>
                  </a:cubicBezTo>
                  <a:cubicBezTo>
                    <a:pt x="140" y="131"/>
                    <a:pt x="125" y="137"/>
                    <a:pt x="114" y="138"/>
                  </a:cubicBezTo>
                  <a:cubicBezTo>
                    <a:pt x="102" y="139"/>
                    <a:pt x="91" y="138"/>
                    <a:pt x="80" y="136"/>
                  </a:cubicBezTo>
                  <a:cubicBezTo>
                    <a:pt x="47" y="129"/>
                    <a:pt x="22" y="110"/>
                    <a:pt x="13" y="86"/>
                  </a:cubicBezTo>
                  <a:cubicBezTo>
                    <a:pt x="6" y="68"/>
                    <a:pt x="11" y="48"/>
                    <a:pt x="26" y="30"/>
                  </a:cubicBezTo>
                  <a:cubicBezTo>
                    <a:pt x="39" y="15"/>
                    <a:pt x="58" y="13"/>
                    <a:pt x="80" y="19"/>
                  </a:cubicBezTo>
                  <a:cubicBezTo>
                    <a:pt x="101" y="25"/>
                    <a:pt x="115" y="38"/>
                    <a:pt x="117" y="56"/>
                  </a:cubicBezTo>
                  <a:cubicBezTo>
                    <a:pt x="118" y="70"/>
                    <a:pt x="112" y="80"/>
                    <a:pt x="105" y="87"/>
                  </a:cubicBezTo>
                  <a:cubicBezTo>
                    <a:pt x="96" y="95"/>
                    <a:pt x="80" y="105"/>
                    <a:pt x="85" y="96"/>
                  </a:cubicBezTo>
                  <a:cubicBezTo>
                    <a:pt x="89" y="90"/>
                    <a:pt x="79" y="82"/>
                    <a:pt x="72" y="86"/>
                  </a:cubicBezTo>
                  <a:cubicBezTo>
                    <a:pt x="64" y="90"/>
                    <a:pt x="62" y="100"/>
                    <a:pt x="68" y="108"/>
                  </a:cubicBezTo>
                  <a:cubicBezTo>
                    <a:pt x="73" y="115"/>
                    <a:pt x="95" y="112"/>
                    <a:pt x="114" y="91"/>
                  </a:cubicBezTo>
                  <a:cubicBezTo>
                    <a:pt x="121" y="83"/>
                    <a:pt x="124" y="68"/>
                    <a:pt x="123" y="53"/>
                  </a:cubicBezTo>
                  <a:cubicBezTo>
                    <a:pt x="121" y="33"/>
                    <a:pt x="105" y="19"/>
                    <a:pt x="82" y="12"/>
                  </a:cubicBezTo>
                  <a:cubicBezTo>
                    <a:pt x="59" y="5"/>
                    <a:pt x="33" y="10"/>
                    <a:pt x="19" y="27"/>
                  </a:cubicBezTo>
                  <a:cubicBezTo>
                    <a:pt x="4" y="47"/>
                    <a:pt x="0" y="70"/>
                    <a:pt x="7" y="90"/>
                  </a:cubicBezTo>
                  <a:cubicBezTo>
                    <a:pt x="17" y="115"/>
                    <a:pt x="46" y="135"/>
                    <a:pt x="80" y="142"/>
                  </a:cubicBezTo>
                  <a:cubicBezTo>
                    <a:pt x="108" y="147"/>
                    <a:pt x="130" y="144"/>
                    <a:pt x="141" y="143"/>
                  </a:cubicBezTo>
                  <a:cubicBezTo>
                    <a:pt x="181" y="141"/>
                    <a:pt x="220" y="139"/>
                    <a:pt x="267" y="171"/>
                  </a:cubicBezTo>
                  <a:cubicBezTo>
                    <a:pt x="309" y="198"/>
                    <a:pt x="328" y="271"/>
                    <a:pt x="334" y="301"/>
                  </a:cubicBezTo>
                  <a:cubicBezTo>
                    <a:pt x="336" y="304"/>
                    <a:pt x="339" y="305"/>
                    <a:pt x="340" y="302"/>
                  </a:cubicBezTo>
                  <a:cubicBezTo>
                    <a:pt x="347" y="271"/>
                    <a:pt x="368" y="197"/>
                    <a:pt x="407" y="169"/>
                  </a:cubicBezTo>
                  <a:cubicBezTo>
                    <a:pt x="454" y="137"/>
                    <a:pt x="493" y="138"/>
                    <a:pt x="533" y="139"/>
                  </a:cubicBezTo>
                  <a:cubicBezTo>
                    <a:pt x="545" y="140"/>
                    <a:pt x="566" y="143"/>
                    <a:pt x="594" y="137"/>
                  </a:cubicBezTo>
                  <a:cubicBezTo>
                    <a:pt x="628" y="129"/>
                    <a:pt x="657" y="109"/>
                    <a:pt x="666" y="84"/>
                  </a:cubicBezTo>
                  <a:cubicBezTo>
                    <a:pt x="673" y="64"/>
                    <a:pt x="669" y="41"/>
                    <a:pt x="653" y="21"/>
                  </a:cubicBezTo>
                  <a:cubicBezTo>
                    <a:pt x="640" y="4"/>
                    <a:pt x="614" y="0"/>
                    <a:pt x="591" y="7"/>
                  </a:cubicBezTo>
                  <a:close/>
                  <a:moveTo>
                    <a:pt x="272" y="165"/>
                  </a:moveTo>
                  <a:cubicBezTo>
                    <a:pt x="224" y="133"/>
                    <a:pt x="179" y="135"/>
                    <a:pt x="139" y="137"/>
                  </a:cubicBezTo>
                  <a:cubicBezTo>
                    <a:pt x="138" y="137"/>
                    <a:pt x="138" y="137"/>
                    <a:pt x="138" y="137"/>
                  </a:cubicBezTo>
                  <a:cubicBezTo>
                    <a:pt x="142" y="136"/>
                    <a:pt x="146" y="135"/>
                    <a:pt x="150" y="133"/>
                  </a:cubicBezTo>
                  <a:cubicBezTo>
                    <a:pt x="182" y="119"/>
                    <a:pt x="225" y="98"/>
                    <a:pt x="272" y="120"/>
                  </a:cubicBezTo>
                  <a:cubicBezTo>
                    <a:pt x="333" y="148"/>
                    <a:pt x="335" y="265"/>
                    <a:pt x="335" y="292"/>
                  </a:cubicBezTo>
                  <a:cubicBezTo>
                    <a:pt x="330" y="259"/>
                    <a:pt x="314" y="193"/>
                    <a:pt x="272" y="165"/>
                  </a:cubicBezTo>
                  <a:close/>
                  <a:moveTo>
                    <a:pt x="402" y="164"/>
                  </a:moveTo>
                  <a:cubicBezTo>
                    <a:pt x="363" y="190"/>
                    <a:pt x="346" y="257"/>
                    <a:pt x="340" y="292"/>
                  </a:cubicBezTo>
                  <a:cubicBezTo>
                    <a:pt x="339" y="256"/>
                    <a:pt x="345" y="146"/>
                    <a:pt x="402" y="118"/>
                  </a:cubicBezTo>
                  <a:cubicBezTo>
                    <a:pt x="449" y="96"/>
                    <a:pt x="492" y="116"/>
                    <a:pt x="524" y="129"/>
                  </a:cubicBezTo>
                  <a:cubicBezTo>
                    <a:pt x="528" y="131"/>
                    <a:pt x="532" y="133"/>
                    <a:pt x="536" y="134"/>
                  </a:cubicBezTo>
                  <a:cubicBezTo>
                    <a:pt x="536" y="134"/>
                    <a:pt x="536" y="134"/>
                    <a:pt x="535" y="134"/>
                  </a:cubicBezTo>
                  <a:cubicBezTo>
                    <a:pt x="495" y="132"/>
                    <a:pt x="450" y="130"/>
                    <a:pt x="402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"/>
            <p:cNvSpPr>
              <a:spLocks noEditPoints="1"/>
            </p:cNvSpPr>
            <p:nvPr/>
          </p:nvSpPr>
          <p:spPr bwMode="auto">
            <a:xfrm>
              <a:off x="931" y="1296"/>
              <a:ext cx="3881" cy="1757"/>
            </a:xfrm>
            <a:custGeom>
              <a:avLst/>
              <a:gdLst>
                <a:gd name="T0" fmla="*/ 654 w 673"/>
                <a:gd name="T1" fmla="*/ 281 h 303"/>
                <a:gd name="T2" fmla="*/ 666 w 673"/>
                <a:gd name="T3" fmla="*/ 218 h 303"/>
                <a:gd name="T4" fmla="*/ 594 w 673"/>
                <a:gd name="T5" fmla="*/ 166 h 303"/>
                <a:gd name="T6" fmla="*/ 533 w 673"/>
                <a:gd name="T7" fmla="*/ 164 h 303"/>
                <a:gd name="T8" fmla="*/ 407 w 673"/>
                <a:gd name="T9" fmla="*/ 135 h 303"/>
                <a:gd name="T10" fmla="*/ 340 w 673"/>
                <a:gd name="T11" fmla="*/ 3 h 303"/>
                <a:gd name="T12" fmla="*/ 334 w 673"/>
                <a:gd name="T13" fmla="*/ 4 h 303"/>
                <a:gd name="T14" fmla="*/ 267 w 673"/>
                <a:gd name="T15" fmla="*/ 135 h 303"/>
                <a:gd name="T16" fmla="*/ 141 w 673"/>
                <a:gd name="T17" fmla="*/ 164 h 303"/>
                <a:gd name="T18" fmla="*/ 80 w 673"/>
                <a:gd name="T19" fmla="*/ 166 h 303"/>
                <a:gd name="T20" fmla="*/ 8 w 673"/>
                <a:gd name="T21" fmla="*/ 218 h 303"/>
                <a:gd name="T22" fmla="*/ 20 w 673"/>
                <a:gd name="T23" fmla="*/ 281 h 303"/>
                <a:gd name="T24" fmla="*/ 82 w 673"/>
                <a:gd name="T25" fmla="*/ 295 h 303"/>
                <a:gd name="T26" fmla="*/ 123 w 673"/>
                <a:gd name="T27" fmla="*/ 254 h 303"/>
                <a:gd name="T28" fmla="*/ 114 w 673"/>
                <a:gd name="T29" fmla="*/ 216 h 303"/>
                <a:gd name="T30" fmla="*/ 68 w 673"/>
                <a:gd name="T31" fmla="*/ 200 h 303"/>
                <a:gd name="T32" fmla="*/ 72 w 673"/>
                <a:gd name="T33" fmla="*/ 222 h 303"/>
                <a:gd name="T34" fmla="*/ 85 w 673"/>
                <a:gd name="T35" fmla="*/ 211 h 303"/>
                <a:gd name="T36" fmla="*/ 105 w 673"/>
                <a:gd name="T37" fmla="*/ 220 h 303"/>
                <a:gd name="T38" fmla="*/ 117 w 673"/>
                <a:gd name="T39" fmla="*/ 251 h 303"/>
                <a:gd name="T40" fmla="*/ 80 w 673"/>
                <a:gd name="T41" fmla="*/ 288 h 303"/>
                <a:gd name="T42" fmla="*/ 26 w 673"/>
                <a:gd name="T43" fmla="*/ 278 h 303"/>
                <a:gd name="T44" fmla="*/ 14 w 673"/>
                <a:gd name="T45" fmla="*/ 221 h 303"/>
                <a:gd name="T46" fmla="*/ 80 w 673"/>
                <a:gd name="T47" fmla="*/ 171 h 303"/>
                <a:gd name="T48" fmla="*/ 114 w 673"/>
                <a:gd name="T49" fmla="*/ 168 h 303"/>
                <a:gd name="T50" fmla="*/ 153 w 673"/>
                <a:gd name="T51" fmla="*/ 181 h 303"/>
                <a:gd name="T52" fmla="*/ 279 w 673"/>
                <a:gd name="T53" fmla="*/ 194 h 303"/>
                <a:gd name="T54" fmla="*/ 338 w 673"/>
                <a:gd name="T55" fmla="*/ 56 h 303"/>
                <a:gd name="T56" fmla="*/ 395 w 673"/>
                <a:gd name="T57" fmla="*/ 194 h 303"/>
                <a:gd name="T58" fmla="*/ 521 w 673"/>
                <a:gd name="T59" fmla="*/ 181 h 303"/>
                <a:gd name="T60" fmla="*/ 560 w 673"/>
                <a:gd name="T61" fmla="*/ 169 h 303"/>
                <a:gd name="T62" fmla="*/ 594 w 673"/>
                <a:gd name="T63" fmla="*/ 171 h 303"/>
                <a:gd name="T64" fmla="*/ 660 w 673"/>
                <a:gd name="T65" fmla="*/ 222 h 303"/>
                <a:gd name="T66" fmla="*/ 648 w 673"/>
                <a:gd name="T67" fmla="*/ 278 h 303"/>
                <a:gd name="T68" fmla="*/ 593 w 673"/>
                <a:gd name="T69" fmla="*/ 288 h 303"/>
                <a:gd name="T70" fmla="*/ 557 w 673"/>
                <a:gd name="T71" fmla="*/ 251 h 303"/>
                <a:gd name="T72" fmla="*/ 569 w 673"/>
                <a:gd name="T73" fmla="*/ 220 h 303"/>
                <a:gd name="T74" fmla="*/ 589 w 673"/>
                <a:gd name="T75" fmla="*/ 211 h 303"/>
                <a:gd name="T76" fmla="*/ 602 w 673"/>
                <a:gd name="T77" fmla="*/ 222 h 303"/>
                <a:gd name="T78" fmla="*/ 606 w 673"/>
                <a:gd name="T79" fmla="*/ 200 h 303"/>
                <a:gd name="T80" fmla="*/ 560 w 673"/>
                <a:gd name="T81" fmla="*/ 216 h 303"/>
                <a:gd name="T82" fmla="*/ 551 w 673"/>
                <a:gd name="T83" fmla="*/ 255 h 303"/>
                <a:gd name="T84" fmla="*/ 591 w 673"/>
                <a:gd name="T85" fmla="*/ 295 h 303"/>
                <a:gd name="T86" fmla="*/ 654 w 673"/>
                <a:gd name="T87" fmla="*/ 281 h 303"/>
                <a:gd name="T88" fmla="*/ 334 w 673"/>
                <a:gd name="T89" fmla="*/ 13 h 303"/>
                <a:gd name="T90" fmla="*/ 272 w 673"/>
                <a:gd name="T91" fmla="*/ 186 h 303"/>
                <a:gd name="T92" fmla="*/ 150 w 673"/>
                <a:gd name="T93" fmla="*/ 174 h 303"/>
                <a:gd name="T94" fmla="*/ 138 w 673"/>
                <a:gd name="T95" fmla="*/ 169 h 303"/>
                <a:gd name="T96" fmla="*/ 139 w 673"/>
                <a:gd name="T97" fmla="*/ 169 h 303"/>
                <a:gd name="T98" fmla="*/ 272 w 673"/>
                <a:gd name="T99" fmla="*/ 141 h 303"/>
                <a:gd name="T100" fmla="*/ 334 w 673"/>
                <a:gd name="T101" fmla="*/ 13 h 303"/>
                <a:gd name="T102" fmla="*/ 536 w 673"/>
                <a:gd name="T103" fmla="*/ 170 h 303"/>
                <a:gd name="T104" fmla="*/ 536 w 673"/>
                <a:gd name="T105" fmla="*/ 169 h 303"/>
                <a:gd name="T106" fmla="*/ 524 w 673"/>
                <a:gd name="T107" fmla="*/ 174 h 303"/>
                <a:gd name="T108" fmla="*/ 402 w 673"/>
                <a:gd name="T109" fmla="*/ 186 h 303"/>
                <a:gd name="T110" fmla="*/ 340 w 673"/>
                <a:gd name="T111" fmla="*/ 13 h 303"/>
                <a:gd name="T112" fmla="*/ 402 w 673"/>
                <a:gd name="T113" fmla="*/ 141 h 303"/>
                <a:gd name="T114" fmla="*/ 536 w 673"/>
                <a:gd name="T115" fmla="*/ 17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3" h="303">
                  <a:moveTo>
                    <a:pt x="654" y="281"/>
                  </a:moveTo>
                  <a:cubicBezTo>
                    <a:pt x="669" y="261"/>
                    <a:pt x="673" y="238"/>
                    <a:pt x="666" y="218"/>
                  </a:cubicBezTo>
                  <a:cubicBezTo>
                    <a:pt x="657" y="193"/>
                    <a:pt x="628" y="173"/>
                    <a:pt x="594" y="166"/>
                  </a:cubicBezTo>
                  <a:cubicBezTo>
                    <a:pt x="566" y="160"/>
                    <a:pt x="545" y="163"/>
                    <a:pt x="533" y="164"/>
                  </a:cubicBezTo>
                  <a:cubicBezTo>
                    <a:pt x="493" y="166"/>
                    <a:pt x="454" y="167"/>
                    <a:pt x="407" y="135"/>
                  </a:cubicBezTo>
                  <a:cubicBezTo>
                    <a:pt x="368" y="108"/>
                    <a:pt x="347" y="34"/>
                    <a:pt x="340" y="3"/>
                  </a:cubicBezTo>
                  <a:cubicBezTo>
                    <a:pt x="339" y="0"/>
                    <a:pt x="336" y="1"/>
                    <a:pt x="334" y="4"/>
                  </a:cubicBezTo>
                  <a:cubicBezTo>
                    <a:pt x="328" y="34"/>
                    <a:pt x="308" y="107"/>
                    <a:pt x="267" y="135"/>
                  </a:cubicBezTo>
                  <a:cubicBezTo>
                    <a:pt x="220" y="167"/>
                    <a:pt x="181" y="166"/>
                    <a:pt x="141" y="164"/>
                  </a:cubicBezTo>
                  <a:cubicBezTo>
                    <a:pt x="130" y="163"/>
                    <a:pt x="108" y="160"/>
                    <a:pt x="80" y="166"/>
                  </a:cubicBezTo>
                  <a:cubicBezTo>
                    <a:pt x="46" y="173"/>
                    <a:pt x="17" y="193"/>
                    <a:pt x="8" y="218"/>
                  </a:cubicBezTo>
                  <a:cubicBezTo>
                    <a:pt x="0" y="238"/>
                    <a:pt x="4" y="261"/>
                    <a:pt x="20" y="281"/>
                  </a:cubicBezTo>
                  <a:cubicBezTo>
                    <a:pt x="33" y="298"/>
                    <a:pt x="59" y="302"/>
                    <a:pt x="82" y="295"/>
                  </a:cubicBezTo>
                  <a:cubicBezTo>
                    <a:pt x="106" y="288"/>
                    <a:pt x="121" y="274"/>
                    <a:pt x="123" y="254"/>
                  </a:cubicBezTo>
                  <a:cubicBezTo>
                    <a:pt x="124" y="239"/>
                    <a:pt x="121" y="224"/>
                    <a:pt x="114" y="216"/>
                  </a:cubicBezTo>
                  <a:cubicBezTo>
                    <a:pt x="95" y="195"/>
                    <a:pt x="73" y="193"/>
                    <a:pt x="68" y="200"/>
                  </a:cubicBezTo>
                  <a:cubicBezTo>
                    <a:pt x="62" y="207"/>
                    <a:pt x="64" y="218"/>
                    <a:pt x="72" y="222"/>
                  </a:cubicBezTo>
                  <a:cubicBezTo>
                    <a:pt x="79" y="225"/>
                    <a:pt x="89" y="217"/>
                    <a:pt x="85" y="211"/>
                  </a:cubicBezTo>
                  <a:cubicBezTo>
                    <a:pt x="80" y="202"/>
                    <a:pt x="97" y="212"/>
                    <a:pt x="105" y="220"/>
                  </a:cubicBezTo>
                  <a:cubicBezTo>
                    <a:pt x="112" y="227"/>
                    <a:pt x="118" y="237"/>
                    <a:pt x="117" y="251"/>
                  </a:cubicBezTo>
                  <a:cubicBezTo>
                    <a:pt x="116" y="269"/>
                    <a:pt x="102" y="282"/>
                    <a:pt x="80" y="288"/>
                  </a:cubicBezTo>
                  <a:cubicBezTo>
                    <a:pt x="59" y="295"/>
                    <a:pt x="39" y="293"/>
                    <a:pt x="26" y="278"/>
                  </a:cubicBezTo>
                  <a:cubicBezTo>
                    <a:pt x="11" y="260"/>
                    <a:pt x="7" y="240"/>
                    <a:pt x="14" y="221"/>
                  </a:cubicBezTo>
                  <a:cubicBezTo>
                    <a:pt x="22" y="197"/>
                    <a:pt x="48" y="178"/>
                    <a:pt x="80" y="171"/>
                  </a:cubicBezTo>
                  <a:cubicBezTo>
                    <a:pt x="91" y="169"/>
                    <a:pt x="102" y="168"/>
                    <a:pt x="114" y="168"/>
                  </a:cubicBezTo>
                  <a:cubicBezTo>
                    <a:pt x="125" y="170"/>
                    <a:pt x="140" y="175"/>
                    <a:pt x="153" y="181"/>
                  </a:cubicBezTo>
                  <a:cubicBezTo>
                    <a:pt x="185" y="195"/>
                    <a:pt x="231" y="217"/>
                    <a:pt x="279" y="194"/>
                  </a:cubicBezTo>
                  <a:cubicBezTo>
                    <a:pt x="325" y="173"/>
                    <a:pt x="335" y="104"/>
                    <a:pt x="338" y="56"/>
                  </a:cubicBezTo>
                  <a:cubicBezTo>
                    <a:pt x="340" y="104"/>
                    <a:pt x="350" y="173"/>
                    <a:pt x="395" y="194"/>
                  </a:cubicBezTo>
                  <a:cubicBezTo>
                    <a:pt x="443" y="217"/>
                    <a:pt x="489" y="195"/>
                    <a:pt x="521" y="181"/>
                  </a:cubicBezTo>
                  <a:cubicBezTo>
                    <a:pt x="535" y="176"/>
                    <a:pt x="549" y="170"/>
                    <a:pt x="560" y="169"/>
                  </a:cubicBezTo>
                  <a:cubicBezTo>
                    <a:pt x="572" y="169"/>
                    <a:pt x="583" y="169"/>
                    <a:pt x="594" y="171"/>
                  </a:cubicBezTo>
                  <a:cubicBezTo>
                    <a:pt x="627" y="178"/>
                    <a:pt x="652" y="198"/>
                    <a:pt x="660" y="222"/>
                  </a:cubicBezTo>
                  <a:cubicBezTo>
                    <a:pt x="667" y="241"/>
                    <a:pt x="663" y="260"/>
                    <a:pt x="648" y="278"/>
                  </a:cubicBezTo>
                  <a:cubicBezTo>
                    <a:pt x="634" y="293"/>
                    <a:pt x="615" y="295"/>
                    <a:pt x="593" y="288"/>
                  </a:cubicBezTo>
                  <a:cubicBezTo>
                    <a:pt x="572" y="282"/>
                    <a:pt x="558" y="269"/>
                    <a:pt x="557" y="251"/>
                  </a:cubicBezTo>
                  <a:cubicBezTo>
                    <a:pt x="556" y="237"/>
                    <a:pt x="562" y="227"/>
                    <a:pt x="569" y="220"/>
                  </a:cubicBezTo>
                  <a:cubicBezTo>
                    <a:pt x="577" y="212"/>
                    <a:pt x="594" y="202"/>
                    <a:pt x="589" y="211"/>
                  </a:cubicBezTo>
                  <a:cubicBezTo>
                    <a:pt x="585" y="217"/>
                    <a:pt x="595" y="226"/>
                    <a:pt x="602" y="222"/>
                  </a:cubicBezTo>
                  <a:cubicBezTo>
                    <a:pt x="610" y="218"/>
                    <a:pt x="612" y="207"/>
                    <a:pt x="606" y="200"/>
                  </a:cubicBezTo>
                  <a:cubicBezTo>
                    <a:pt x="601" y="193"/>
                    <a:pt x="579" y="195"/>
                    <a:pt x="560" y="216"/>
                  </a:cubicBezTo>
                  <a:cubicBezTo>
                    <a:pt x="553" y="225"/>
                    <a:pt x="550" y="239"/>
                    <a:pt x="551" y="255"/>
                  </a:cubicBezTo>
                  <a:cubicBezTo>
                    <a:pt x="552" y="274"/>
                    <a:pt x="568" y="288"/>
                    <a:pt x="591" y="295"/>
                  </a:cubicBezTo>
                  <a:cubicBezTo>
                    <a:pt x="614" y="303"/>
                    <a:pt x="640" y="298"/>
                    <a:pt x="654" y="281"/>
                  </a:cubicBezTo>
                  <a:close/>
                  <a:moveTo>
                    <a:pt x="334" y="13"/>
                  </a:moveTo>
                  <a:cubicBezTo>
                    <a:pt x="335" y="40"/>
                    <a:pt x="333" y="157"/>
                    <a:pt x="272" y="186"/>
                  </a:cubicBezTo>
                  <a:cubicBezTo>
                    <a:pt x="225" y="208"/>
                    <a:pt x="182" y="187"/>
                    <a:pt x="150" y="174"/>
                  </a:cubicBezTo>
                  <a:cubicBezTo>
                    <a:pt x="146" y="172"/>
                    <a:pt x="142" y="171"/>
                    <a:pt x="138" y="169"/>
                  </a:cubicBezTo>
                  <a:cubicBezTo>
                    <a:pt x="138" y="169"/>
                    <a:pt x="139" y="169"/>
                    <a:pt x="139" y="169"/>
                  </a:cubicBezTo>
                  <a:cubicBezTo>
                    <a:pt x="179" y="171"/>
                    <a:pt x="224" y="173"/>
                    <a:pt x="272" y="141"/>
                  </a:cubicBezTo>
                  <a:cubicBezTo>
                    <a:pt x="314" y="113"/>
                    <a:pt x="329" y="47"/>
                    <a:pt x="334" y="13"/>
                  </a:cubicBezTo>
                  <a:close/>
                  <a:moveTo>
                    <a:pt x="536" y="170"/>
                  </a:moveTo>
                  <a:cubicBezTo>
                    <a:pt x="536" y="170"/>
                    <a:pt x="536" y="170"/>
                    <a:pt x="536" y="169"/>
                  </a:cubicBezTo>
                  <a:cubicBezTo>
                    <a:pt x="532" y="171"/>
                    <a:pt x="528" y="172"/>
                    <a:pt x="524" y="174"/>
                  </a:cubicBezTo>
                  <a:cubicBezTo>
                    <a:pt x="492" y="187"/>
                    <a:pt x="449" y="208"/>
                    <a:pt x="402" y="186"/>
                  </a:cubicBezTo>
                  <a:cubicBezTo>
                    <a:pt x="345" y="159"/>
                    <a:pt x="339" y="49"/>
                    <a:pt x="340" y="13"/>
                  </a:cubicBezTo>
                  <a:cubicBezTo>
                    <a:pt x="345" y="48"/>
                    <a:pt x="363" y="114"/>
                    <a:pt x="402" y="141"/>
                  </a:cubicBezTo>
                  <a:cubicBezTo>
                    <a:pt x="450" y="174"/>
                    <a:pt x="495" y="171"/>
                    <a:pt x="536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146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Placeholder 11"/>
          <p:cNvSpPr txBox="1">
            <a:spLocks/>
          </p:cNvSpPr>
          <p:nvPr userDrawn="1"/>
        </p:nvSpPr>
        <p:spPr>
          <a:xfrm>
            <a:off x="1447800" y="5257800"/>
            <a:ext cx="762000" cy="3258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800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2630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2024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1418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10812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cap="none" smtClean="0">
                <a:latin typeface="Gabriola" panose="04040605051002020D02" pitchFamily="82" charset="0"/>
              </a:rPr>
              <a:t>Signed</a:t>
            </a:r>
            <a:endParaRPr lang="en-US" sz="1400" cap="none">
              <a:latin typeface="Gabriola" panose="04040605051002020D02" pitchFamily="82" charset="0"/>
            </a:endParaRPr>
          </a:p>
        </p:txBody>
      </p:sp>
      <p:sp>
        <p:nvSpPr>
          <p:cNvPr id="91" name="Text Placeholder 11"/>
          <p:cNvSpPr txBox="1">
            <a:spLocks/>
          </p:cNvSpPr>
          <p:nvPr userDrawn="1"/>
        </p:nvSpPr>
        <p:spPr>
          <a:xfrm>
            <a:off x="5791200" y="5257800"/>
            <a:ext cx="533400" cy="3258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800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ctr" defTabSz="92625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  <a:defRPr sz="1637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2630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2024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1418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10812" indent="-231563" algn="l" defTabSz="926250" rtl="0" eaLnBrk="1" latinLnBrk="0" hangingPunct="1">
              <a:lnSpc>
                <a:spcPct val="90000"/>
              </a:lnSpc>
              <a:spcBef>
                <a:spcPts val="273"/>
              </a:spcBef>
              <a:buFont typeface="Arial" pitchFamily="34" charset="0"/>
              <a:buChar char="•"/>
              <a:defRPr sz="12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cap="none" smtClean="0">
                <a:latin typeface="Gabriola" panose="04040605051002020D02" pitchFamily="82" charset="0"/>
              </a:rPr>
              <a:t>Date</a:t>
            </a:r>
            <a:endParaRPr lang="en-US" sz="1400" cap="none">
              <a:latin typeface="Gabriola" panose="04040605051002020D02" pitchFamily="82" charset="0"/>
            </a:endParaRPr>
          </a:p>
        </p:txBody>
      </p:sp>
      <p:cxnSp>
        <p:nvCxnSpPr>
          <p:cNvPr id="92" name="Straight Connector 91"/>
          <p:cNvCxnSpPr/>
          <p:nvPr userDrawn="1"/>
        </p:nvCxnSpPr>
        <p:spPr>
          <a:xfrm>
            <a:off x="1981200" y="5486400"/>
            <a:ext cx="34290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 userDrawn="1"/>
        </p:nvCxnSpPr>
        <p:spPr>
          <a:xfrm>
            <a:off x="6248400" y="5486400"/>
            <a:ext cx="1485900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47" y="853847"/>
            <a:ext cx="6966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47" y="2670223"/>
            <a:ext cx="6966706" cy="3157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642101"/>
            <a:ext cx="20574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6970-C35B-4E9B-BDEB-5F6F6DE77E0D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642101"/>
            <a:ext cx="30861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642101"/>
            <a:ext cx="20574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D063-4D9E-4407-B53D-6CB4C75E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6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the Microsoft Office  2013 Training Course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September 23, 2012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Tengiz Kharatishvili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774806"/>
      </p:ext>
    </p:extLst>
  </p:cSld>
  <p:clrMapOvr>
    <a:masterClrMapping/>
  </p:clrMapOvr>
</p:sld>
</file>

<file path=ppt/theme/theme1.xml><?xml version="1.0" encoding="utf-8"?>
<a:theme xmlns:a="http://schemas.openxmlformats.org/drawingml/2006/main" name="Certificate of Training">
  <a:themeElements>
    <a:clrScheme name="Certificate Purple">
      <a:dk1>
        <a:srgbClr val="30353C"/>
      </a:dk1>
      <a:lt1>
        <a:srgbClr val="FFFFFF"/>
      </a:lt1>
      <a:dk2>
        <a:srgbClr val="34362E"/>
      </a:dk2>
      <a:lt2>
        <a:srgbClr val="EAEAEA"/>
      </a:lt2>
      <a:accent1>
        <a:srgbClr val="754772"/>
      </a:accent1>
      <a:accent2>
        <a:srgbClr val="4C5570"/>
      </a:accent2>
      <a:accent3>
        <a:srgbClr val="60392A"/>
      </a:accent3>
      <a:accent4>
        <a:srgbClr val="636B49"/>
      </a:accent4>
      <a:accent5>
        <a:srgbClr val="326172"/>
      </a:accent5>
      <a:accent6>
        <a:srgbClr val="4A8188"/>
      </a:accent6>
      <a:hlink>
        <a:srgbClr val="0070C0"/>
      </a:hlink>
      <a:folHlink>
        <a:srgbClr val="7030A0"/>
      </a:folHlink>
    </a:clrScheme>
    <a:fontScheme name="Gabriola">
      <a:majorFont>
        <a:latin typeface="Gabriola"/>
        <a:ea typeface=""/>
        <a:cs typeface=""/>
      </a:majorFont>
      <a:minorFont>
        <a:latin typeface="Gabriol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TrainingPurpleChain.potx" id="{8F57A7C7-5913-49AC-BD9A-36925F7AB9E2}" vid="{B8DF6A15-FC91-4AE0-9F2F-70A379FA789B}"/>
    </a:ext>
  </a:extLst>
</a:theme>
</file>

<file path=ppt/theme/theme2.xml><?xml version="1.0" encoding="utf-8"?>
<a:theme xmlns:a="http://schemas.openxmlformats.org/drawingml/2006/main" name="Office Theme">
  <a:themeElements>
    <a:clrScheme name="Certificate Purple">
      <a:dk1>
        <a:srgbClr val="30353C"/>
      </a:dk1>
      <a:lt1>
        <a:srgbClr val="FFFFFF"/>
      </a:lt1>
      <a:dk2>
        <a:srgbClr val="34362E"/>
      </a:dk2>
      <a:lt2>
        <a:srgbClr val="EAEAEA"/>
      </a:lt2>
      <a:accent1>
        <a:srgbClr val="754772"/>
      </a:accent1>
      <a:accent2>
        <a:srgbClr val="4C5570"/>
      </a:accent2>
      <a:accent3>
        <a:srgbClr val="60392A"/>
      </a:accent3>
      <a:accent4>
        <a:srgbClr val="636B49"/>
      </a:accent4>
      <a:accent5>
        <a:srgbClr val="326172"/>
      </a:accent5>
      <a:accent6>
        <a:srgbClr val="4A8188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ertificate Purple">
      <a:dk1>
        <a:srgbClr val="30353C"/>
      </a:dk1>
      <a:lt1>
        <a:srgbClr val="FFFFFF"/>
      </a:lt1>
      <a:dk2>
        <a:srgbClr val="34362E"/>
      </a:dk2>
      <a:lt2>
        <a:srgbClr val="EAEAEA"/>
      </a:lt2>
      <a:accent1>
        <a:srgbClr val="754772"/>
      </a:accent1>
      <a:accent2>
        <a:srgbClr val="4C5570"/>
      </a:accent2>
      <a:accent3>
        <a:srgbClr val="60392A"/>
      </a:accent3>
      <a:accent4>
        <a:srgbClr val="636B49"/>
      </a:accent4>
      <a:accent5>
        <a:srgbClr val="326172"/>
      </a:accent5>
      <a:accent6>
        <a:srgbClr val="4A8188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C56612-69B5-4E3E-90EC-1C734834CB39}"/>
</file>

<file path=customXml/itemProps2.xml><?xml version="1.0" encoding="utf-8"?>
<ds:datastoreItem xmlns:ds="http://schemas.openxmlformats.org/officeDocument/2006/customXml" ds:itemID="{B81D5086-6759-4178-8F9D-B750F4D4B3BE}"/>
</file>

<file path=customXml/itemProps3.xml><?xml version="1.0" encoding="utf-8"?>
<ds:datastoreItem xmlns:ds="http://schemas.openxmlformats.org/officeDocument/2006/customXml" ds:itemID="{ADC6FC12-4B09-4905-B712-824454795FF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Gabriola</vt:lpstr>
      <vt:lpstr>Certificate of Training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2013-07-30T13:29:10Z</dcterms:created>
  <dcterms:modified xsi:type="dcterms:W3CDTF">2013-07-30T13:29:13Z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