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55" d="100"/>
          <a:sy n="55" d="100"/>
        </p:scale>
        <p:origin x="2160" y="9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028" y="-10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3E735-BF91-4312-B791-E02C86E8EB64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EF6B9-21BA-4F23-9CAC-47147AFFA15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70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07983-037E-4770-8F0C-1430ED136D42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6E695-1FEC-489F-8D1B-295ED1FA9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6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6E695-1FEC-489F-8D1B-295ED1FA9E67}" type="slidenum">
              <a:rPr lang="en-US" smtClean="0"/>
              <a:t>1</a:t>
            </a:fld>
            <a:endParaRPr lang="en-US"/>
          </a:p>
        </p:txBody>
      </p:sp>
      <p:sp>
        <p:nvSpPr>
          <p:cNvPr id="11" name="Notes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To change this flyer, replace our sample content with </a:t>
            </a:r>
            <a:r>
              <a:rPr lang="en-US" dirty="0"/>
              <a:t>your own. If you'd rather start from a clean slate, press the New Slide button on the Home tab to insert a new page. Now enter your text and pictures in the empty placeholders.</a:t>
            </a:r>
          </a:p>
        </p:txBody>
      </p:sp>
    </p:spTree>
    <p:extLst>
      <p:ext uri="{BB962C8B-B14F-4D97-AF65-F5344CB8AC3E}">
        <p14:creationId xmlns:p14="http://schemas.microsoft.com/office/powerpoint/2010/main" val="2948252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5200" b="1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Heading 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1pPr>
            <a:lvl2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2pPr>
            <a:lvl3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3pPr>
            <a:lvl4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4pPr>
            <a:lvl5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5pPr>
            <a:lvl6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6pPr>
            <a:lvl7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7pPr>
            <a:lvl8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8pPr>
            <a:lvl9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402044"/>
            <a:ext cx="2340864" cy="374312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800" b="1" i="1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caption here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Event date and time</a:t>
            </a:r>
            <a:endParaRPr lang="en-US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Event Address, City, ST  ZIP Code</a:t>
            </a:r>
            <a:endParaRPr lang="en-US" dirty="0"/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723430"/>
            <a:ext cx="2452124" cy="30703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Address, City, ST  ZIP CODE</a:t>
            </a:r>
          </a:p>
          <a:p>
            <a:pPr lvl="0"/>
            <a:r>
              <a:rPr lang="en-US" dirty="0" smtClean="0"/>
              <a:t>Telephone | Email Address | Web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52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Title of Your Event</a:t>
            </a:r>
            <a:endParaRPr lang="en-US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Create a Great Flyer</a:t>
            </a:r>
            <a:endParaRPr lang="en-US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To replace any placeholder text (such as this), just select it and enter your own.</a:t>
            </a:r>
          </a:p>
          <a:p>
            <a:r>
              <a:rPr lang="en-US" smtClean="0"/>
              <a:t>If you want to add or remove bullet points from text, use the Bullets button on the Home tab.</a:t>
            </a:r>
          </a:p>
          <a:p>
            <a:r>
              <a:rPr lang="en-US" smtClean="0"/>
              <a:t>To replace a photo, first delete the existing picture. Then use Insert &gt; Picture to add your own.</a:t>
            </a:r>
          </a:p>
          <a:p>
            <a:endParaRPr lang="en-US" dirty="0"/>
          </a:p>
        </p:txBody>
      </p:sp>
      <p:pic>
        <p:nvPicPr>
          <p:cNvPr id="70" name="Picture Placeholder 69" descr="Photo of person from waist down dressed in blue jeans, gloves, and plastic shoes, holding small gardening rake. Metal bucket full of colored leaves to the side." title="Sample Picture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66" name="Text Placeholder 6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Add a caption for your photo here.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smtClean="0"/>
              <a:t>Event Date</a:t>
            </a:r>
            <a:r>
              <a:rPr lang="en-US" smtClean="0"/>
              <a:t> Event Time</a:t>
            </a:r>
            <a:endParaRPr lang="en-US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Event Address, City, ST  ZIP Code</a:t>
            </a:r>
            <a:endParaRPr lang="en-US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8"/>
          </p:nvPr>
        </p:nvSpPr>
        <p:spPr>
          <a:xfrm>
            <a:off x="2356147" y="8723430"/>
            <a:ext cx="2452124" cy="307033"/>
          </a:xfrm>
        </p:spPr>
        <p:txBody>
          <a:bodyPr anchor="b"/>
          <a:lstStyle/>
          <a:p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/>
            <a:r>
              <a:rPr lang="en-US" smtClean="0"/>
              <a:t>Address, City, ST  ZIP CODE</a:t>
            </a:r>
          </a:p>
          <a:p>
            <a:pPr lvl="0"/>
            <a:r>
              <a:rPr lang="en-US" smtClean="0"/>
              <a:t>Telephone | Email Address | Web Address</a:t>
            </a:r>
            <a:endParaRPr lang="en-US" dirty="0"/>
          </a:p>
        </p:txBody>
      </p:sp>
      <p:pic>
        <p:nvPicPr>
          <p:cNvPr id="71" name="Picture 70" descr="Replace with your logo" title="Sample Logo Pictur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002" y="8907958"/>
            <a:ext cx="810423" cy="38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all Business Flyer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_Business_Flyer.potx" id="{E3B9BB6E-6B41-4F6B-B126-BE4940328A8F}" vid="{12C4F8F5-73FD-4CE7-A213-5AA42A8B5441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846E53-D235-47A8-826E-CDE5524FE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92FB236-0869-4DA1-9219-B29E60F8CFB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E0F88BE-5D38-4698-8F1F-D03955250C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0</TotalTime>
  <Words>111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Small Business Flyer 8.5 x 11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</cp:revision>
  <dcterms:created xsi:type="dcterms:W3CDTF">2012-11-05T21:53:37Z</dcterms:created>
  <dcterms:modified xsi:type="dcterms:W3CDTF">2013-06-17T23:57:24Z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IsMyDocuments">
    <vt:bool>true</vt:bool>
  </property>
</Properties>
</file>