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39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B7FC6-8DFF-4A9F-8857-68BCF3035046}" type="datetimeFigureOut">
              <a:rPr lang="en-US" smtClean="0"/>
              <a:t>5/9/2014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12E72-D0E9-46D5-801F-E4DACDF4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24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1651C-9604-48ED-A2D8-AE329E13527D}" type="datetimeFigureOut">
              <a:rPr lang="en-US" smtClean="0"/>
              <a:t>5/9/2014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9959D-3D2B-47C3-BCBD-CEB0F6C40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4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change this flyer, replace our sample content with your own. If you'd rather start from a clean slate, press the New Slide button on the Home tab to insert a new page. Now enter your text </a:t>
            </a:r>
            <a:r>
              <a:rPr lang="en-US" dirty="0" smtClean="0"/>
              <a:t>in </a:t>
            </a:r>
            <a:r>
              <a:rPr lang="en-US" dirty="0"/>
              <a:t>the empty placeholders.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9959D-3D2B-47C3-BCBD-CEB0F6C404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2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905829" y="845073"/>
            <a:ext cx="4518910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4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905829" y="1323889"/>
            <a:ext cx="4518910" cy="609685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3800" cap="none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905829" y="1933575"/>
            <a:ext cx="4518910" cy="946398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62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905829" y="3032920"/>
            <a:ext cx="4518910" cy="504363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1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05829" y="3613901"/>
            <a:ext cx="827721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400" b="1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820229" y="3613901"/>
            <a:ext cx="3161346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500" b="1" cap="none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6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905829" y="4064844"/>
            <a:ext cx="827721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400" b="1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1820229" y="4064844"/>
            <a:ext cx="3161346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500" b="1" cap="none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8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905829" y="4515787"/>
            <a:ext cx="827721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400" b="1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1820229" y="4515787"/>
            <a:ext cx="3161346" cy="40694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500" b="1" cap="none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arvest Background Design Graphic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55" y="457517"/>
            <a:ext cx="6866890" cy="914336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829" y="3032921"/>
            <a:ext cx="4518911" cy="64960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905829" y="931358"/>
            <a:ext cx="4518910" cy="139474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800" kern="1200" cap="none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You’re invited to the 10th annual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/>
              <a:t>fall harvest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celebration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Add a brief description of your event here. To replace this or any placeholder text with your own, just select the text and start typing.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Where: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Event location</a:t>
            </a:r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When: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Event date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Time: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Event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Seasonal Fall Flyer 8.5 x 11">
  <a:themeElements>
    <a:clrScheme name="Fall Harvest Flyer">
      <a:dk1>
        <a:srgbClr val="6D4019"/>
      </a:dk1>
      <a:lt1>
        <a:srgbClr val="FFFFFF"/>
      </a:lt1>
      <a:dk2>
        <a:srgbClr val="000000"/>
      </a:dk2>
      <a:lt2>
        <a:srgbClr val="FFF7D2"/>
      </a:lt2>
      <a:accent1>
        <a:srgbClr val="DD7229"/>
      </a:accent1>
      <a:accent2>
        <a:srgbClr val="DA1F28"/>
      </a:accent2>
      <a:accent3>
        <a:srgbClr val="B4490F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asonal Fall Flyer.potx" id="{82C262D3-CD54-4FDF-A6FC-8ED45C9FD6B9}" vid="{42F87314-5A7B-460C-811D-AA45A9E6AB62}"/>
    </a:ext>
  </a:extLst>
</a:theme>
</file>

<file path=ppt/theme/theme2.xml><?xml version="1.0" encoding="utf-8"?>
<a:theme xmlns:a="http://schemas.openxmlformats.org/drawingml/2006/main" name="Office Theme">
  <a:themeElements>
    <a:clrScheme name="Fall Harvest Flyer">
      <a:dk1>
        <a:srgbClr val="6D4019"/>
      </a:dk1>
      <a:lt1>
        <a:srgbClr val="FFFFFF"/>
      </a:lt1>
      <a:dk2>
        <a:srgbClr val="000000"/>
      </a:dk2>
      <a:lt2>
        <a:srgbClr val="FFF7D2"/>
      </a:lt2>
      <a:accent1>
        <a:srgbClr val="DD7229"/>
      </a:accent1>
      <a:accent2>
        <a:srgbClr val="DA1F28"/>
      </a:accent2>
      <a:accent3>
        <a:srgbClr val="B4490F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all Harvest Flyer">
      <a:dk1>
        <a:srgbClr val="6D4019"/>
      </a:dk1>
      <a:lt1>
        <a:srgbClr val="FFFFFF"/>
      </a:lt1>
      <a:dk2>
        <a:srgbClr val="000000"/>
      </a:dk2>
      <a:lt2>
        <a:srgbClr val="FFF7D2"/>
      </a:lt2>
      <a:accent1>
        <a:srgbClr val="DD7229"/>
      </a:accent1>
      <a:accent2>
        <a:srgbClr val="DA1F28"/>
      </a:accent2>
      <a:accent3>
        <a:srgbClr val="B4490F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Georgia</vt:lpstr>
      <vt:lpstr>Seasonal Fall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</cp:revision>
  <dcterms:created xsi:type="dcterms:W3CDTF">2014-05-09T17:44:49Z</dcterms:created>
  <dcterms:modified xsi:type="dcterms:W3CDTF">2014-05-09T17:44:55Z</dcterms:modified>
</cp:coreProperties>
</file>