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85" d="100"/>
          <a:sy n="85" d="100"/>
        </p:scale>
        <p:origin x="108" y="5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50F4E-A211-4387-B97C-8204D2D63C7E}">
      <dgm:prSet phldrT="[Text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Monday</a:t>
          </a:r>
          <a:endParaRPr lang="en-US" dirty="0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en-US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en-US"/>
        </a:p>
      </dgm:t>
    </dgm:pt>
    <dgm:pt modelId="{4197E540-D10F-4BDA-84C9-B2027B240EEB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Finance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en-US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en-US"/>
        </a:p>
      </dgm:t>
    </dgm:pt>
    <dgm:pt modelId="{0AEA99DD-79F2-454B-89E9-FC77396C9F1D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History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en-US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en-US"/>
        </a:p>
      </dgm:t>
    </dgm:pt>
    <dgm:pt modelId="{5A22019F-6F97-4DC3-963A-583D3D54A632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Tuesday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en-US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en-US"/>
        </a:p>
      </dgm:t>
    </dgm:pt>
    <dgm:pt modelId="{0AE14328-0EE2-49D7-98C5-68FCA23BDFFA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Spanish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en-US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en-US"/>
        </a:p>
      </dgm:t>
    </dgm:pt>
    <dgm:pt modelId="{65A643D8-FAD8-427F-B77E-324519DFF77F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Finance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en-US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en-US"/>
        </a:p>
      </dgm:t>
    </dgm:pt>
    <dgm:pt modelId="{1EAF32EF-2685-41DE-B527-A19EA257EFF2}">
      <dgm:prSet phldrT="[Text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Thursday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en-US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en-US"/>
        </a:p>
      </dgm:t>
    </dgm:pt>
    <dgm:pt modelId="{8A6DB3FE-C39B-447E-9F35-B0AA149632E9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Spanish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en-US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en-US"/>
        </a:p>
      </dgm:t>
    </dgm:pt>
    <dgm:pt modelId="{C4843CC7-1E96-4B59-9DC6-ACB4F823B6CA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Friday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en-US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en-US"/>
        </a:p>
      </dgm:t>
    </dgm:pt>
    <dgm:pt modelId="{EA1701F6-7B57-4B04-9E00-64FC8D153085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Statistics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en-US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en-US"/>
        </a:p>
      </dgm:t>
    </dgm:pt>
    <dgm:pt modelId="{01A2C176-D2DA-42FA-934A-F2DFF82084A5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English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en-US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en-US"/>
        </a:p>
      </dgm:t>
    </dgm:pt>
    <dgm:pt modelId="{7FC2D584-30A6-449E-B7CA-341F5F62FAF5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Wednesday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en-US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en-US"/>
        </a:p>
      </dgm:t>
    </dgm:pt>
    <dgm:pt modelId="{97D7360E-9C41-4150-95A8-3B04A8B28D18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Economics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en-US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en-US"/>
        </a:p>
      </dgm:t>
    </dgm:pt>
    <dgm:pt modelId="{A6D9C0E8-E25E-458C-B004-AE2A5E110CC0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History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en-US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en-US"/>
        </a:p>
      </dgm:t>
    </dgm:pt>
    <dgm:pt modelId="{839EF188-0440-444E-A67B-42AB920C9469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English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en-US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en-US"/>
        </a:p>
      </dgm:t>
    </dgm:pt>
    <dgm:pt modelId="{35611EAA-0A33-4E1D-B5FA-162DEDA084D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Economics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en-US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en-US"/>
        </a:p>
      </dgm:t>
    </dgm:pt>
    <dgm:pt modelId="{C693E784-AFA0-4A11-8985-E1B07B913F9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Finance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en-US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en-US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en-US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en-US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en-US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en-US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en-US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en-US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Monday</a:t>
          </a:r>
          <a:endParaRPr lang="en-US" sz="1200" kern="1200" dirty="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Finance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History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English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Tuesday</a:t>
          </a:r>
          <a:endParaRPr lang="en-US" sz="1200" kern="1200" dirty="0">
            <a:latin typeface="Calibri"/>
            <a:ea typeface="+mn-ea"/>
            <a:cs typeface="+mn-cs"/>
          </a:endParaRP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Spanish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Economics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Wednesday</a:t>
          </a:r>
          <a:endParaRPr lang="en-US" sz="1200" kern="1200" dirty="0">
            <a:latin typeface="Calibri"/>
            <a:ea typeface="+mn-ea"/>
            <a:cs typeface="+mn-cs"/>
          </a:endParaRP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Finance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History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English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Thursday</a:t>
          </a:r>
          <a:endParaRPr lang="en-US" sz="1200" kern="1200" dirty="0">
            <a:latin typeface="Calibri"/>
            <a:ea typeface="+mn-ea"/>
            <a:cs typeface="+mn-cs"/>
          </a:endParaRP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Spanish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Economics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Finance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Friday</a:t>
          </a:r>
          <a:endParaRPr lang="en-US" sz="1200" kern="1200" dirty="0">
            <a:latin typeface="Calibri"/>
            <a:ea typeface="+mn-ea"/>
            <a:cs typeface="+mn-cs"/>
          </a:endParaRP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/>
              <a:ea typeface="+mn-ea"/>
              <a:cs typeface="+mn-cs"/>
            </a:rPr>
            <a:t>Statistics</a:t>
          </a:r>
          <a:endParaRPr lang="en-US" sz="1100" kern="1200" dirty="0">
            <a:latin typeface="Calibri"/>
            <a:ea typeface="+mn-ea"/>
            <a:cs typeface="+mn-cs"/>
          </a:endParaRP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3C26D-7501-41EB-9D92-09B4C77D7B37}" type="datetimeFigureOut">
              <a:rPr lang="en-US"/>
              <a:t>4/17/2014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2FD85-CECC-4948-A095-70901409FC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CAC40-61BA-4CFD-BB18-90E1535C2035}" type="datetimeFigureOut">
              <a:rPr lang="en-US"/>
              <a:t>4/17/2014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6B885-8D1A-4056-ABC0-73F2F983808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4/17/2014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4/17/2014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4/17/2014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4/17/2014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4/17/2014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4/17/2014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Accent Timeline</a:t>
            </a:r>
            <a:endParaRPr lang="en-US" dirty="0"/>
          </a:p>
        </p:txBody>
      </p:sp>
      <p:graphicFrame>
        <p:nvGraphicFramePr>
          <p:cNvPr id="5" name="Diagram 4" title="SmartArt Circle Accent Timeline diagram"/>
          <p:cNvGraphicFramePr/>
          <p:nvPr>
            <p:extLst>
              <p:ext uri="{D42A27DB-BD31-4B8C-83A1-F6EECF244321}">
                <p14:modId xmlns:p14="http://schemas.microsoft.com/office/powerpoint/2010/main" val="46473424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OfficeLight</vt:lpstr>
      <vt:lpstr>Circle Accent Timeline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Accent Timeline</dc:title>
  <dc:creator/>
  <cp:lastModifiedBy> </cp:lastModifiedBy>
  <cp:revision>2</cp:revision>
  <dcterms:created xsi:type="dcterms:W3CDTF">2014-04-17T23:22:59Z</dcterms:created>
  <dcterms:modified xsi:type="dcterms:W3CDTF">2014-04-17T23:23:06Z</dcterms:modified>
</cp:coreProperties>
</file>