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Title and Content">
  <p:cSld name="1_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39779" y="4292877"/>
            <a:ext cx="11112442" cy="88696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/>
          <p:nvPr/>
        </p:nvSpPr>
        <p:spPr>
          <a:xfrm>
            <a:off x="6382512" y="4736362"/>
            <a:ext cx="1709928" cy="21305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8659367" y="4736362"/>
            <a:ext cx="1709928" cy="21305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1828800" y="4736362"/>
            <a:ext cx="1709928" cy="2130552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4105656" y="4736362"/>
            <a:ext cx="1709928" cy="21305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"/>
          <p:cNvSpPr txBox="1"/>
          <p:nvPr>
            <p:ph type="title"/>
          </p:nvPr>
        </p:nvSpPr>
        <p:spPr>
          <a:xfrm>
            <a:off x="1686791" y="374068"/>
            <a:ext cx="8818418" cy="46911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entury Gothic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body"/>
          </p:nvPr>
        </p:nvSpPr>
        <p:spPr>
          <a:xfrm>
            <a:off x="1687513" y="899824"/>
            <a:ext cx="8816975" cy="3373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23" name="Google Shape;23;p2"/>
          <p:cNvCxnSpPr/>
          <p:nvPr/>
        </p:nvCxnSpPr>
        <p:spPr>
          <a:xfrm>
            <a:off x="1061013" y="4736362"/>
            <a:ext cx="10116000" cy="0"/>
          </a:xfrm>
          <a:prstGeom prst="straightConnector1">
            <a:avLst/>
          </a:prstGeom>
          <a:noFill/>
          <a:ln cap="flat" cmpd="sng" w="635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4" name="Google Shape;2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2150" y="1624253"/>
            <a:ext cx="1353312" cy="9106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1221" y="2336241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2878156" y="3067948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18101" y="1624094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67653" y="2336241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5422647" y="3067948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64290" y="1624094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14085" y="2336241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7967138" y="3067948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810478" y="1624094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60516" y="2336241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10511628" y="3067948"/>
            <a:ext cx="1353550" cy="91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549153" y="3977811"/>
            <a:ext cx="3534" cy="5760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" name="Google Shape;37;p2"/>
          <p:cNvCxnSpPr/>
          <p:nvPr/>
        </p:nvCxnSpPr>
        <p:spPr>
          <a:xfrm>
            <a:off x="1848806" y="2530720"/>
            <a:ext cx="0" cy="2075688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" name="Google Shape;38;p2"/>
          <p:cNvCxnSpPr/>
          <p:nvPr/>
        </p:nvCxnSpPr>
        <p:spPr>
          <a:xfrm>
            <a:off x="2697996" y="3247041"/>
            <a:ext cx="0" cy="1314151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" name="Google Shape;39;p2"/>
          <p:cNvCxnSpPr/>
          <p:nvPr/>
        </p:nvCxnSpPr>
        <p:spPr>
          <a:xfrm>
            <a:off x="9487312" y="2530720"/>
            <a:ext cx="0" cy="2075688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" name="Google Shape;40;p2"/>
          <p:cNvCxnSpPr/>
          <p:nvPr/>
        </p:nvCxnSpPr>
        <p:spPr>
          <a:xfrm>
            <a:off x="10335814" y="3247041"/>
            <a:ext cx="0" cy="1314151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1" name="Google Shape;41;p2"/>
          <p:cNvCxnSpPr>
            <a:stCxn id="35" idx="2"/>
          </p:cNvCxnSpPr>
          <p:nvPr/>
        </p:nvCxnSpPr>
        <p:spPr>
          <a:xfrm>
            <a:off x="11188403" y="3978748"/>
            <a:ext cx="0" cy="58230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2" name="Google Shape;42;p2"/>
          <p:cNvCxnSpPr/>
          <p:nvPr/>
        </p:nvCxnSpPr>
        <p:spPr>
          <a:xfrm>
            <a:off x="6941144" y="2530720"/>
            <a:ext cx="0" cy="2075688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" name="Google Shape;43;p2"/>
          <p:cNvCxnSpPr/>
          <p:nvPr/>
        </p:nvCxnSpPr>
        <p:spPr>
          <a:xfrm>
            <a:off x="4394975" y="2530720"/>
            <a:ext cx="0" cy="2075688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44" name="Google Shape;44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090242" y="3946744"/>
            <a:ext cx="3534" cy="5760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5" name="Google Shape;45;p2"/>
          <p:cNvCxnSpPr/>
          <p:nvPr/>
        </p:nvCxnSpPr>
        <p:spPr>
          <a:xfrm>
            <a:off x="5243935" y="3215974"/>
            <a:ext cx="0" cy="1314151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46" name="Google Shape;46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631332" y="3977811"/>
            <a:ext cx="3534" cy="5760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7" name="Google Shape;47;p2"/>
          <p:cNvCxnSpPr/>
          <p:nvPr/>
        </p:nvCxnSpPr>
        <p:spPr>
          <a:xfrm>
            <a:off x="7789874" y="3247041"/>
            <a:ext cx="0" cy="1314151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" name="Google Shape;48;p2"/>
          <p:cNvSpPr/>
          <p:nvPr>
            <p:ph idx="2" type="body"/>
          </p:nvPr>
        </p:nvSpPr>
        <p:spPr>
          <a:xfrm>
            <a:off x="745212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"/>
          <p:cNvSpPr/>
          <p:nvPr>
            <p:ph idx="3" type="body"/>
          </p:nvPr>
        </p:nvSpPr>
        <p:spPr>
          <a:xfrm>
            <a:off x="10928131" y="4480330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"/>
          <p:cNvSpPr/>
          <p:nvPr>
            <p:ph idx="4" type="body"/>
          </p:nvPr>
        </p:nvSpPr>
        <p:spPr>
          <a:xfrm>
            <a:off x="5836674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"/>
          <p:cNvSpPr/>
          <p:nvPr>
            <p:ph idx="5" type="body"/>
          </p:nvPr>
        </p:nvSpPr>
        <p:spPr>
          <a:xfrm>
            <a:off x="1593789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"/>
          <p:cNvSpPr/>
          <p:nvPr>
            <p:ph idx="6" type="body"/>
          </p:nvPr>
        </p:nvSpPr>
        <p:spPr>
          <a:xfrm>
            <a:off x="4139520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2"/>
          <p:cNvSpPr/>
          <p:nvPr>
            <p:ph idx="7" type="body"/>
          </p:nvPr>
        </p:nvSpPr>
        <p:spPr>
          <a:xfrm>
            <a:off x="4988097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2"/>
          <p:cNvSpPr/>
          <p:nvPr>
            <p:ph idx="8" type="body"/>
          </p:nvPr>
        </p:nvSpPr>
        <p:spPr>
          <a:xfrm>
            <a:off x="2442366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2"/>
          <p:cNvSpPr/>
          <p:nvPr>
            <p:ph idx="9" type="body"/>
          </p:nvPr>
        </p:nvSpPr>
        <p:spPr>
          <a:xfrm>
            <a:off x="6685251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2"/>
          <p:cNvSpPr/>
          <p:nvPr>
            <p:ph idx="13" type="body"/>
          </p:nvPr>
        </p:nvSpPr>
        <p:spPr>
          <a:xfrm>
            <a:off x="7533828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2"/>
          <p:cNvSpPr/>
          <p:nvPr>
            <p:ph idx="14" type="body"/>
          </p:nvPr>
        </p:nvSpPr>
        <p:spPr>
          <a:xfrm>
            <a:off x="3290943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2"/>
          <p:cNvSpPr/>
          <p:nvPr>
            <p:ph idx="15" type="body"/>
          </p:nvPr>
        </p:nvSpPr>
        <p:spPr>
          <a:xfrm>
            <a:off x="8382405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2"/>
          <p:cNvSpPr/>
          <p:nvPr>
            <p:ph idx="16" type="body"/>
          </p:nvPr>
        </p:nvSpPr>
        <p:spPr>
          <a:xfrm>
            <a:off x="9230982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2"/>
          <p:cNvSpPr/>
          <p:nvPr>
            <p:ph idx="17" type="body"/>
          </p:nvPr>
        </p:nvSpPr>
        <p:spPr>
          <a:xfrm>
            <a:off x="10079559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38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1" sz="15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2"/>
          <p:cNvSpPr txBox="1"/>
          <p:nvPr>
            <p:ph idx="18" type="body"/>
          </p:nvPr>
        </p:nvSpPr>
        <p:spPr>
          <a:xfrm>
            <a:off x="1177935" y="1847243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2"/>
          <p:cNvSpPr txBox="1"/>
          <p:nvPr>
            <p:ph idx="19" type="body"/>
          </p:nvPr>
        </p:nvSpPr>
        <p:spPr>
          <a:xfrm>
            <a:off x="1177934" y="2050924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2"/>
          <p:cNvSpPr txBox="1"/>
          <p:nvPr>
            <p:ph idx="20" type="body"/>
          </p:nvPr>
        </p:nvSpPr>
        <p:spPr>
          <a:xfrm>
            <a:off x="3721758" y="1828193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2"/>
          <p:cNvSpPr txBox="1"/>
          <p:nvPr>
            <p:ph idx="21" type="body"/>
          </p:nvPr>
        </p:nvSpPr>
        <p:spPr>
          <a:xfrm>
            <a:off x="3721757" y="2050924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"/>
          <p:cNvSpPr txBox="1"/>
          <p:nvPr>
            <p:ph idx="22" type="body"/>
          </p:nvPr>
        </p:nvSpPr>
        <p:spPr>
          <a:xfrm>
            <a:off x="6265581" y="1847243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2"/>
          <p:cNvSpPr txBox="1"/>
          <p:nvPr>
            <p:ph idx="23" type="body"/>
          </p:nvPr>
        </p:nvSpPr>
        <p:spPr>
          <a:xfrm>
            <a:off x="6265580" y="2050924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2"/>
          <p:cNvSpPr txBox="1"/>
          <p:nvPr>
            <p:ph idx="24" type="body"/>
          </p:nvPr>
        </p:nvSpPr>
        <p:spPr>
          <a:xfrm>
            <a:off x="8809404" y="1847243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2"/>
          <p:cNvSpPr txBox="1"/>
          <p:nvPr>
            <p:ph idx="25" type="body"/>
          </p:nvPr>
        </p:nvSpPr>
        <p:spPr>
          <a:xfrm>
            <a:off x="8809403" y="2050924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2"/>
          <p:cNvSpPr txBox="1"/>
          <p:nvPr>
            <p:ph idx="26" type="body"/>
          </p:nvPr>
        </p:nvSpPr>
        <p:spPr>
          <a:xfrm>
            <a:off x="2021221" y="2563689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2"/>
          <p:cNvSpPr txBox="1"/>
          <p:nvPr>
            <p:ph idx="27" type="body"/>
          </p:nvPr>
        </p:nvSpPr>
        <p:spPr>
          <a:xfrm>
            <a:off x="2021220" y="2767370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"/>
          <p:cNvSpPr txBox="1"/>
          <p:nvPr>
            <p:ph idx="28" type="body"/>
          </p:nvPr>
        </p:nvSpPr>
        <p:spPr>
          <a:xfrm>
            <a:off x="4569663" y="2563689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2"/>
          <p:cNvSpPr txBox="1"/>
          <p:nvPr>
            <p:ph idx="29" type="body"/>
          </p:nvPr>
        </p:nvSpPr>
        <p:spPr>
          <a:xfrm>
            <a:off x="4569662" y="2767370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2"/>
          <p:cNvSpPr txBox="1"/>
          <p:nvPr>
            <p:ph idx="30" type="body"/>
          </p:nvPr>
        </p:nvSpPr>
        <p:spPr>
          <a:xfrm>
            <a:off x="7118105" y="2563689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2"/>
          <p:cNvSpPr txBox="1"/>
          <p:nvPr>
            <p:ph idx="31" type="body"/>
          </p:nvPr>
        </p:nvSpPr>
        <p:spPr>
          <a:xfrm>
            <a:off x="7118104" y="2767370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"/>
          <p:cNvSpPr txBox="1"/>
          <p:nvPr>
            <p:ph idx="32" type="body"/>
          </p:nvPr>
        </p:nvSpPr>
        <p:spPr>
          <a:xfrm>
            <a:off x="9666547" y="2563689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2"/>
          <p:cNvSpPr txBox="1"/>
          <p:nvPr>
            <p:ph idx="33" type="body"/>
          </p:nvPr>
        </p:nvSpPr>
        <p:spPr>
          <a:xfrm>
            <a:off x="9666546" y="2767370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"/>
          <p:cNvSpPr txBox="1"/>
          <p:nvPr>
            <p:ph idx="34" type="body"/>
          </p:nvPr>
        </p:nvSpPr>
        <p:spPr>
          <a:xfrm>
            <a:off x="2883749" y="3286645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2"/>
          <p:cNvSpPr txBox="1"/>
          <p:nvPr>
            <p:ph idx="35" type="body"/>
          </p:nvPr>
        </p:nvSpPr>
        <p:spPr>
          <a:xfrm>
            <a:off x="2883748" y="3490326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"/>
          <p:cNvSpPr txBox="1"/>
          <p:nvPr>
            <p:ph idx="36" type="body"/>
          </p:nvPr>
        </p:nvSpPr>
        <p:spPr>
          <a:xfrm>
            <a:off x="5426018" y="3286645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"/>
          <p:cNvSpPr txBox="1"/>
          <p:nvPr>
            <p:ph idx="37" type="body"/>
          </p:nvPr>
        </p:nvSpPr>
        <p:spPr>
          <a:xfrm>
            <a:off x="5426017" y="3490326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"/>
          <p:cNvSpPr txBox="1"/>
          <p:nvPr>
            <p:ph idx="38" type="body"/>
          </p:nvPr>
        </p:nvSpPr>
        <p:spPr>
          <a:xfrm>
            <a:off x="7968287" y="3267595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"/>
          <p:cNvSpPr txBox="1"/>
          <p:nvPr>
            <p:ph idx="39" type="body"/>
          </p:nvPr>
        </p:nvSpPr>
        <p:spPr>
          <a:xfrm>
            <a:off x="7968286" y="3471276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"/>
          <p:cNvSpPr txBox="1"/>
          <p:nvPr>
            <p:ph idx="40" type="body"/>
          </p:nvPr>
        </p:nvSpPr>
        <p:spPr>
          <a:xfrm>
            <a:off x="10510556" y="3286645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"/>
          <p:cNvSpPr txBox="1"/>
          <p:nvPr>
            <p:ph idx="41" type="body"/>
          </p:nvPr>
        </p:nvSpPr>
        <p:spPr>
          <a:xfrm>
            <a:off x="10510555" y="3490326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2"/>
          <p:cNvSpPr txBox="1"/>
          <p:nvPr>
            <p:ph idx="42" type="body"/>
          </p:nvPr>
        </p:nvSpPr>
        <p:spPr>
          <a:xfrm>
            <a:off x="331981" y="3574380"/>
            <a:ext cx="1347519" cy="4339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2"/>
          <p:cNvSpPr txBox="1"/>
          <p:nvPr>
            <p:ph idx="43" type="body"/>
          </p:nvPr>
        </p:nvSpPr>
        <p:spPr>
          <a:xfrm>
            <a:off x="2010005" y="5393477"/>
            <a:ext cx="1347519" cy="39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D3F9FF"/>
              </a:buClr>
              <a:buSzPts val="3500"/>
              <a:buNone/>
              <a:defRPr b="1" sz="3500">
                <a:solidFill>
                  <a:srgbClr val="D3F9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2"/>
          <p:cNvSpPr txBox="1"/>
          <p:nvPr>
            <p:ph idx="44" type="body"/>
          </p:nvPr>
        </p:nvSpPr>
        <p:spPr>
          <a:xfrm>
            <a:off x="2010005" y="5903775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"/>
          <p:cNvSpPr txBox="1"/>
          <p:nvPr>
            <p:ph idx="45" type="body"/>
          </p:nvPr>
        </p:nvSpPr>
        <p:spPr>
          <a:xfrm>
            <a:off x="4286861" y="5411487"/>
            <a:ext cx="1347519" cy="39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F4D9D2"/>
              </a:buClr>
              <a:buSzPts val="3500"/>
              <a:buNone/>
              <a:defRPr b="1" sz="3500">
                <a:solidFill>
                  <a:srgbClr val="F4D9D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"/>
          <p:cNvSpPr txBox="1"/>
          <p:nvPr>
            <p:ph idx="46" type="body"/>
          </p:nvPr>
        </p:nvSpPr>
        <p:spPr>
          <a:xfrm>
            <a:off x="4286861" y="5921785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2"/>
          <p:cNvSpPr txBox="1"/>
          <p:nvPr>
            <p:ph idx="47" type="body"/>
          </p:nvPr>
        </p:nvSpPr>
        <p:spPr>
          <a:xfrm>
            <a:off x="6563717" y="5394195"/>
            <a:ext cx="1347519" cy="39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D3FFD9"/>
              </a:buClr>
              <a:buSzPts val="3500"/>
              <a:buNone/>
              <a:defRPr b="1" sz="3500">
                <a:solidFill>
                  <a:srgbClr val="D3FFD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2"/>
          <p:cNvSpPr txBox="1"/>
          <p:nvPr>
            <p:ph idx="48" type="body"/>
          </p:nvPr>
        </p:nvSpPr>
        <p:spPr>
          <a:xfrm>
            <a:off x="6563717" y="5904493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2"/>
          <p:cNvSpPr txBox="1"/>
          <p:nvPr>
            <p:ph idx="49" type="body"/>
          </p:nvPr>
        </p:nvSpPr>
        <p:spPr>
          <a:xfrm>
            <a:off x="8840572" y="5411487"/>
            <a:ext cx="1347519" cy="39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F9D9E4"/>
              </a:buClr>
              <a:buSzPts val="3500"/>
              <a:buNone/>
              <a:defRPr b="1" sz="3500">
                <a:solidFill>
                  <a:srgbClr val="F9D9E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2"/>
          <p:cNvSpPr txBox="1"/>
          <p:nvPr>
            <p:ph idx="50" type="body"/>
          </p:nvPr>
        </p:nvSpPr>
        <p:spPr>
          <a:xfrm>
            <a:off x="8840572" y="5921785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0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entury Gothic"/>
              <a:buNone/>
              <a:defRPr b="1" i="0" sz="3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52054" y="1806031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47403" y="6202726"/>
            <a:ext cx="1368518" cy="213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47403" y="6356351"/>
            <a:ext cx="1368518" cy="213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2572C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11433387" y="6356350"/>
            <a:ext cx="352168" cy="21395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042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orient="horz" pos="27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1686791" y="374068"/>
            <a:ext cx="8818418" cy="46911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50"/>
              <a:buFont typeface="Century Gothic"/>
              <a:buNone/>
            </a:pPr>
            <a:r>
              <a:rPr lang="en-US" sz="3150"/>
              <a:t>PRODUCT ROADMAP TITLE</a:t>
            </a:r>
            <a:endParaRPr sz="3150"/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1687513" y="899824"/>
            <a:ext cx="8816975" cy="3373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Roadmap Tagline</a:t>
            </a:r>
            <a:endParaRPr/>
          </a:p>
        </p:txBody>
      </p:sp>
      <p:sp>
        <p:nvSpPr>
          <p:cNvPr id="100" name="Google Shape;100;p3"/>
          <p:cNvSpPr txBox="1"/>
          <p:nvPr>
            <p:ph idx="42" type="body"/>
          </p:nvPr>
        </p:nvSpPr>
        <p:spPr>
          <a:xfrm>
            <a:off x="331981" y="3574380"/>
            <a:ext cx="1347519" cy="4339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PROJECT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START</a:t>
            </a:r>
            <a:endParaRPr/>
          </a:p>
        </p:txBody>
      </p:sp>
      <p:sp>
        <p:nvSpPr>
          <p:cNvPr id="101" name="Google Shape;101;p3"/>
          <p:cNvSpPr/>
          <p:nvPr>
            <p:ph idx="2" type="body"/>
          </p:nvPr>
        </p:nvSpPr>
        <p:spPr>
          <a:xfrm>
            <a:off x="745212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DEC</a:t>
            </a:r>
            <a:endParaRPr/>
          </a:p>
        </p:txBody>
      </p:sp>
      <p:sp>
        <p:nvSpPr>
          <p:cNvPr id="102" name="Google Shape;102;p3"/>
          <p:cNvSpPr/>
          <p:nvPr>
            <p:ph idx="5" type="body"/>
          </p:nvPr>
        </p:nvSpPr>
        <p:spPr>
          <a:xfrm>
            <a:off x="1593789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JAN</a:t>
            </a:r>
            <a:endParaRPr/>
          </a:p>
        </p:txBody>
      </p:sp>
      <p:sp>
        <p:nvSpPr>
          <p:cNvPr id="103" name="Google Shape;103;p3"/>
          <p:cNvSpPr txBox="1"/>
          <p:nvPr>
            <p:ph idx="18" type="body"/>
          </p:nvPr>
        </p:nvSpPr>
        <p:spPr>
          <a:xfrm>
            <a:off x="1177935" y="1847243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04" name="Google Shape;104;p3"/>
          <p:cNvSpPr txBox="1"/>
          <p:nvPr>
            <p:ph idx="19" type="body"/>
          </p:nvPr>
        </p:nvSpPr>
        <p:spPr>
          <a:xfrm>
            <a:off x="1177934" y="2050924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05" name="Google Shape;105;p3"/>
          <p:cNvSpPr/>
          <p:nvPr>
            <p:ph idx="8" type="body"/>
          </p:nvPr>
        </p:nvSpPr>
        <p:spPr>
          <a:xfrm>
            <a:off x="2442366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FEB</a:t>
            </a:r>
            <a:endParaRPr/>
          </a:p>
        </p:txBody>
      </p:sp>
      <p:sp>
        <p:nvSpPr>
          <p:cNvPr id="106" name="Google Shape;106;p3"/>
          <p:cNvSpPr txBox="1"/>
          <p:nvPr>
            <p:ph idx="26" type="body"/>
          </p:nvPr>
        </p:nvSpPr>
        <p:spPr>
          <a:xfrm>
            <a:off x="2021221" y="2563689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07" name="Google Shape;107;p3"/>
          <p:cNvSpPr txBox="1"/>
          <p:nvPr>
            <p:ph idx="27" type="body"/>
          </p:nvPr>
        </p:nvSpPr>
        <p:spPr>
          <a:xfrm>
            <a:off x="2021220" y="2767370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08" name="Google Shape;108;p3"/>
          <p:cNvSpPr/>
          <p:nvPr>
            <p:ph idx="14" type="body"/>
          </p:nvPr>
        </p:nvSpPr>
        <p:spPr>
          <a:xfrm>
            <a:off x="3290943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MAR</a:t>
            </a:r>
            <a:endParaRPr/>
          </a:p>
        </p:txBody>
      </p:sp>
      <p:sp>
        <p:nvSpPr>
          <p:cNvPr id="109" name="Google Shape;109;p3"/>
          <p:cNvSpPr txBox="1"/>
          <p:nvPr>
            <p:ph idx="34" type="body"/>
          </p:nvPr>
        </p:nvSpPr>
        <p:spPr>
          <a:xfrm>
            <a:off x="2883749" y="3286645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10" name="Google Shape;110;p3"/>
          <p:cNvSpPr txBox="1"/>
          <p:nvPr>
            <p:ph idx="35" type="body"/>
          </p:nvPr>
        </p:nvSpPr>
        <p:spPr>
          <a:xfrm>
            <a:off x="2883748" y="3490326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11" name="Google Shape;111;p3"/>
          <p:cNvSpPr/>
          <p:nvPr>
            <p:ph idx="6" type="body"/>
          </p:nvPr>
        </p:nvSpPr>
        <p:spPr>
          <a:xfrm>
            <a:off x="4139520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APR</a:t>
            </a:r>
            <a:endParaRPr/>
          </a:p>
        </p:txBody>
      </p:sp>
      <p:sp>
        <p:nvSpPr>
          <p:cNvPr id="112" name="Google Shape;112;p3"/>
          <p:cNvSpPr txBox="1"/>
          <p:nvPr>
            <p:ph idx="20" type="body"/>
          </p:nvPr>
        </p:nvSpPr>
        <p:spPr>
          <a:xfrm>
            <a:off x="3721758" y="1828193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13" name="Google Shape;113;p3"/>
          <p:cNvSpPr txBox="1"/>
          <p:nvPr>
            <p:ph idx="21" type="body"/>
          </p:nvPr>
        </p:nvSpPr>
        <p:spPr>
          <a:xfrm>
            <a:off x="3721757" y="2050924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14" name="Google Shape;114;p3"/>
          <p:cNvSpPr/>
          <p:nvPr>
            <p:ph idx="7" type="body"/>
          </p:nvPr>
        </p:nvSpPr>
        <p:spPr>
          <a:xfrm>
            <a:off x="4988097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MAY</a:t>
            </a:r>
            <a:endParaRPr/>
          </a:p>
        </p:txBody>
      </p:sp>
      <p:sp>
        <p:nvSpPr>
          <p:cNvPr id="115" name="Google Shape;115;p3"/>
          <p:cNvSpPr txBox="1"/>
          <p:nvPr>
            <p:ph idx="28" type="body"/>
          </p:nvPr>
        </p:nvSpPr>
        <p:spPr>
          <a:xfrm>
            <a:off x="4569663" y="2563689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16" name="Google Shape;116;p3"/>
          <p:cNvSpPr txBox="1"/>
          <p:nvPr>
            <p:ph idx="29" type="body"/>
          </p:nvPr>
        </p:nvSpPr>
        <p:spPr>
          <a:xfrm>
            <a:off x="4569662" y="2767370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17" name="Google Shape;117;p3"/>
          <p:cNvSpPr/>
          <p:nvPr>
            <p:ph idx="4" type="body"/>
          </p:nvPr>
        </p:nvSpPr>
        <p:spPr>
          <a:xfrm>
            <a:off x="5836674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JUN</a:t>
            </a:r>
            <a:endParaRPr/>
          </a:p>
        </p:txBody>
      </p:sp>
      <p:sp>
        <p:nvSpPr>
          <p:cNvPr id="118" name="Google Shape;118;p3"/>
          <p:cNvSpPr txBox="1"/>
          <p:nvPr>
            <p:ph idx="36" type="body"/>
          </p:nvPr>
        </p:nvSpPr>
        <p:spPr>
          <a:xfrm>
            <a:off x="5426018" y="3286645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19" name="Google Shape;119;p3"/>
          <p:cNvSpPr txBox="1"/>
          <p:nvPr>
            <p:ph idx="37" type="body"/>
          </p:nvPr>
        </p:nvSpPr>
        <p:spPr>
          <a:xfrm>
            <a:off x="5426017" y="3490326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20" name="Google Shape;120;p3"/>
          <p:cNvSpPr/>
          <p:nvPr>
            <p:ph idx="9" type="body"/>
          </p:nvPr>
        </p:nvSpPr>
        <p:spPr>
          <a:xfrm>
            <a:off x="6685251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JUL</a:t>
            </a:r>
            <a:endParaRPr/>
          </a:p>
        </p:txBody>
      </p:sp>
      <p:sp>
        <p:nvSpPr>
          <p:cNvPr id="121" name="Google Shape;121;p3"/>
          <p:cNvSpPr txBox="1"/>
          <p:nvPr>
            <p:ph idx="22" type="body"/>
          </p:nvPr>
        </p:nvSpPr>
        <p:spPr>
          <a:xfrm>
            <a:off x="6265581" y="1847243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22" name="Google Shape;122;p3"/>
          <p:cNvSpPr txBox="1"/>
          <p:nvPr>
            <p:ph idx="23" type="body"/>
          </p:nvPr>
        </p:nvSpPr>
        <p:spPr>
          <a:xfrm>
            <a:off x="6265580" y="2050924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23" name="Google Shape;123;p3"/>
          <p:cNvSpPr/>
          <p:nvPr>
            <p:ph idx="13" type="body"/>
          </p:nvPr>
        </p:nvSpPr>
        <p:spPr>
          <a:xfrm>
            <a:off x="7533828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AUG</a:t>
            </a:r>
            <a:endParaRPr/>
          </a:p>
        </p:txBody>
      </p:sp>
      <p:sp>
        <p:nvSpPr>
          <p:cNvPr id="124" name="Google Shape;124;p3"/>
          <p:cNvSpPr txBox="1"/>
          <p:nvPr>
            <p:ph idx="30" type="body"/>
          </p:nvPr>
        </p:nvSpPr>
        <p:spPr>
          <a:xfrm>
            <a:off x="7118105" y="2563689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25" name="Google Shape;125;p3"/>
          <p:cNvSpPr txBox="1"/>
          <p:nvPr>
            <p:ph idx="31" type="body"/>
          </p:nvPr>
        </p:nvSpPr>
        <p:spPr>
          <a:xfrm>
            <a:off x="7118104" y="2767370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26" name="Google Shape;126;p3"/>
          <p:cNvSpPr/>
          <p:nvPr>
            <p:ph idx="15" type="body"/>
          </p:nvPr>
        </p:nvSpPr>
        <p:spPr>
          <a:xfrm>
            <a:off x="8382405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SEP</a:t>
            </a:r>
            <a:endParaRPr/>
          </a:p>
        </p:txBody>
      </p:sp>
      <p:sp>
        <p:nvSpPr>
          <p:cNvPr id="127" name="Google Shape;127;p3"/>
          <p:cNvSpPr txBox="1"/>
          <p:nvPr>
            <p:ph idx="38" type="body"/>
          </p:nvPr>
        </p:nvSpPr>
        <p:spPr>
          <a:xfrm>
            <a:off x="7968287" y="3267595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28" name="Google Shape;128;p3"/>
          <p:cNvSpPr txBox="1"/>
          <p:nvPr>
            <p:ph idx="39" type="body"/>
          </p:nvPr>
        </p:nvSpPr>
        <p:spPr>
          <a:xfrm>
            <a:off x="7968286" y="3471276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29" name="Google Shape;129;p3"/>
          <p:cNvSpPr/>
          <p:nvPr>
            <p:ph idx="16" type="body"/>
          </p:nvPr>
        </p:nvSpPr>
        <p:spPr>
          <a:xfrm>
            <a:off x="9230982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OCT</a:t>
            </a:r>
            <a:endParaRPr/>
          </a:p>
        </p:txBody>
      </p:sp>
      <p:sp>
        <p:nvSpPr>
          <p:cNvPr id="130" name="Google Shape;130;p3"/>
          <p:cNvSpPr txBox="1"/>
          <p:nvPr>
            <p:ph idx="24" type="body"/>
          </p:nvPr>
        </p:nvSpPr>
        <p:spPr>
          <a:xfrm>
            <a:off x="8809404" y="1847243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31" name="Google Shape;131;p3"/>
          <p:cNvSpPr txBox="1"/>
          <p:nvPr>
            <p:ph idx="25" type="body"/>
          </p:nvPr>
        </p:nvSpPr>
        <p:spPr>
          <a:xfrm>
            <a:off x="8809403" y="2050924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32" name="Google Shape;132;p3"/>
          <p:cNvSpPr/>
          <p:nvPr>
            <p:ph idx="17" type="body"/>
          </p:nvPr>
        </p:nvSpPr>
        <p:spPr>
          <a:xfrm>
            <a:off x="10079559" y="4480761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NOV</a:t>
            </a:r>
            <a:endParaRPr/>
          </a:p>
        </p:txBody>
      </p:sp>
      <p:sp>
        <p:nvSpPr>
          <p:cNvPr id="133" name="Google Shape;133;p3"/>
          <p:cNvSpPr txBox="1"/>
          <p:nvPr>
            <p:ph idx="32" type="body"/>
          </p:nvPr>
        </p:nvSpPr>
        <p:spPr>
          <a:xfrm>
            <a:off x="9666547" y="2563689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34" name="Google Shape;134;p3"/>
          <p:cNvSpPr txBox="1"/>
          <p:nvPr>
            <p:ph idx="33" type="body"/>
          </p:nvPr>
        </p:nvSpPr>
        <p:spPr>
          <a:xfrm>
            <a:off x="9666546" y="2767370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35" name="Google Shape;135;p3"/>
          <p:cNvSpPr/>
          <p:nvPr>
            <p:ph idx="3" type="body"/>
          </p:nvPr>
        </p:nvSpPr>
        <p:spPr>
          <a:xfrm>
            <a:off x="10928131" y="4480330"/>
            <a:ext cx="512064" cy="511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DEC</a:t>
            </a:r>
            <a:endParaRPr/>
          </a:p>
        </p:txBody>
      </p:sp>
      <p:sp>
        <p:nvSpPr>
          <p:cNvPr id="136" name="Google Shape;136;p3"/>
          <p:cNvSpPr txBox="1"/>
          <p:nvPr>
            <p:ph idx="40" type="body"/>
          </p:nvPr>
        </p:nvSpPr>
        <p:spPr>
          <a:xfrm>
            <a:off x="10510556" y="3286645"/>
            <a:ext cx="1347519" cy="191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/>
              <a:t>MILESTONE</a:t>
            </a:r>
            <a:endParaRPr/>
          </a:p>
        </p:txBody>
      </p:sp>
      <p:sp>
        <p:nvSpPr>
          <p:cNvPr id="137" name="Google Shape;137;p3"/>
          <p:cNvSpPr txBox="1"/>
          <p:nvPr>
            <p:ph idx="41" type="body"/>
          </p:nvPr>
        </p:nvSpPr>
        <p:spPr>
          <a:xfrm>
            <a:off x="10510555" y="3490326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000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/>
              <a:t>Milestone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38" name="Google Shape;138;p3"/>
          <p:cNvSpPr txBox="1"/>
          <p:nvPr>
            <p:ph idx="43" type="body"/>
          </p:nvPr>
        </p:nvSpPr>
        <p:spPr>
          <a:xfrm>
            <a:off x="2010005" y="5393477"/>
            <a:ext cx="1347519" cy="39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3F9FF"/>
              </a:buClr>
              <a:buSzPts val="3500"/>
              <a:buNone/>
            </a:pPr>
            <a:r>
              <a:rPr lang="en-US"/>
              <a:t>Q1</a:t>
            </a:r>
            <a:endParaRPr/>
          </a:p>
        </p:txBody>
      </p:sp>
      <p:sp>
        <p:nvSpPr>
          <p:cNvPr id="139" name="Google Shape;139;p3"/>
          <p:cNvSpPr txBox="1"/>
          <p:nvPr>
            <p:ph idx="44" type="body"/>
          </p:nvPr>
        </p:nvSpPr>
        <p:spPr>
          <a:xfrm>
            <a:off x="2010005" y="5903775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</a:pPr>
            <a:r>
              <a:rPr lang="en-US"/>
              <a:t>Quarter goals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40" name="Google Shape;140;p3"/>
          <p:cNvSpPr txBox="1"/>
          <p:nvPr>
            <p:ph idx="45" type="body"/>
          </p:nvPr>
        </p:nvSpPr>
        <p:spPr>
          <a:xfrm>
            <a:off x="4286861" y="5411487"/>
            <a:ext cx="1347519" cy="39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4D9D2"/>
              </a:buClr>
              <a:buSzPts val="3500"/>
              <a:buNone/>
            </a:pPr>
            <a:r>
              <a:rPr lang="en-US"/>
              <a:t>Q2</a:t>
            </a:r>
            <a:endParaRPr/>
          </a:p>
        </p:txBody>
      </p:sp>
      <p:sp>
        <p:nvSpPr>
          <p:cNvPr id="141" name="Google Shape;141;p3"/>
          <p:cNvSpPr txBox="1"/>
          <p:nvPr>
            <p:ph idx="46" type="body"/>
          </p:nvPr>
        </p:nvSpPr>
        <p:spPr>
          <a:xfrm>
            <a:off x="4286861" y="5921785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</a:pPr>
            <a:r>
              <a:rPr lang="en-US"/>
              <a:t>Quarter goals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42" name="Google Shape;142;p3"/>
          <p:cNvSpPr txBox="1"/>
          <p:nvPr>
            <p:ph idx="47" type="body"/>
          </p:nvPr>
        </p:nvSpPr>
        <p:spPr>
          <a:xfrm>
            <a:off x="6563717" y="5394195"/>
            <a:ext cx="1347519" cy="39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3FFD9"/>
              </a:buClr>
              <a:buSzPts val="3500"/>
              <a:buNone/>
            </a:pPr>
            <a:r>
              <a:rPr lang="en-US"/>
              <a:t>Q3</a:t>
            </a:r>
            <a:endParaRPr/>
          </a:p>
        </p:txBody>
      </p:sp>
      <p:sp>
        <p:nvSpPr>
          <p:cNvPr id="143" name="Google Shape;143;p3"/>
          <p:cNvSpPr txBox="1"/>
          <p:nvPr>
            <p:ph idx="48" type="body"/>
          </p:nvPr>
        </p:nvSpPr>
        <p:spPr>
          <a:xfrm>
            <a:off x="6563717" y="5904493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</a:pPr>
            <a:r>
              <a:rPr lang="en-US"/>
              <a:t>Quarter goals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  <p:sp>
        <p:nvSpPr>
          <p:cNvPr id="144" name="Google Shape;144;p3"/>
          <p:cNvSpPr txBox="1"/>
          <p:nvPr>
            <p:ph idx="49" type="body"/>
          </p:nvPr>
        </p:nvSpPr>
        <p:spPr>
          <a:xfrm>
            <a:off x="8840572" y="5411487"/>
            <a:ext cx="1347519" cy="39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D9E4"/>
              </a:buClr>
              <a:buSzPts val="3500"/>
              <a:buNone/>
            </a:pPr>
            <a:r>
              <a:rPr lang="en-US"/>
              <a:t>Q4</a:t>
            </a:r>
            <a:endParaRPr/>
          </a:p>
        </p:txBody>
      </p:sp>
      <p:sp>
        <p:nvSpPr>
          <p:cNvPr id="145" name="Google Shape;145;p3"/>
          <p:cNvSpPr txBox="1"/>
          <p:nvPr>
            <p:ph idx="50" type="body"/>
          </p:nvPr>
        </p:nvSpPr>
        <p:spPr>
          <a:xfrm>
            <a:off x="8840572" y="5921785"/>
            <a:ext cx="1347519" cy="48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</a:pPr>
            <a:r>
              <a:rPr lang="en-US"/>
              <a:t>Quarter goals</a:t>
            </a:r>
            <a:br>
              <a:rPr lang="en-US"/>
            </a:br>
            <a:r>
              <a:rPr lang="en-US"/>
              <a:t>description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4C0B24">
      <a:dk1>
        <a:srgbClr val="000000"/>
      </a:dk1>
      <a:lt1>
        <a:srgbClr val="FFFFFF"/>
      </a:lt1>
      <a:dk2>
        <a:srgbClr val="094958"/>
      </a:dk2>
      <a:lt2>
        <a:srgbClr val="F2F2F2"/>
      </a:lt2>
      <a:accent1>
        <a:srgbClr val="C24E2E"/>
      </a:accent1>
      <a:accent2>
        <a:srgbClr val="004D0D"/>
      </a:accent2>
      <a:accent3>
        <a:srgbClr val="DBD9D3"/>
      </a:accent3>
      <a:accent4>
        <a:srgbClr val="4C0B24"/>
      </a:accent4>
      <a:accent5>
        <a:srgbClr val="97970A"/>
      </a:accent5>
      <a:accent6>
        <a:srgbClr val="4F2664"/>
      </a:accent6>
      <a:hlink>
        <a:srgbClr val="094857"/>
      </a:hlink>
      <a:folHlink>
        <a:srgbClr val="C14D2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