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9" r:id="rId3"/>
  </p:sldMasterIdLst>
  <p:notesMasterIdLst>
    <p:notesMasterId r:id="rId4"/>
  </p:notesMasterIdLst>
  <p:sldIdLst>
    <p:sldId id="256" r:id="rId5"/>
  </p:sldIdLst>
  <p:sldSz cy="6858000" cx="12192000"/>
  <p:notesSz cx="6858000" cy="9144000"/>
  <p:embeddedFontLst>
    <p:embeddedFont>
      <p:font typeface="Corbel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Corbel-boldItalic.fntdata"/><Relationship Id="rId5" Type="http://schemas.openxmlformats.org/officeDocument/2006/relationships/slide" Target="slides/slide1.xml"/><Relationship Id="rId6" Type="http://schemas.openxmlformats.org/officeDocument/2006/relationships/font" Target="fonts/Corbel-regular.fntdata"/><Relationship Id="rId7" Type="http://schemas.openxmlformats.org/officeDocument/2006/relationships/font" Target="fonts/Corbel-bold.fntdata"/><Relationship Id="rId8" Type="http://schemas.openxmlformats.org/officeDocument/2006/relationships/font" Target="fonts/Corbel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ckwell"/>
              <a:buNone/>
              <a:defRPr b="0" i="0" sz="4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ckwell"/>
              <a:buNone/>
            </a:pPr>
            <a:r>
              <a:rPr lang="en-US"/>
              <a:t>Project Milestones</a:t>
            </a:r>
            <a:endParaRPr/>
          </a:p>
        </p:txBody>
      </p:sp>
      <p:grpSp>
        <p:nvGrpSpPr>
          <p:cNvPr id="25" name="Google Shape;25;p3"/>
          <p:cNvGrpSpPr/>
          <p:nvPr/>
        </p:nvGrpSpPr>
        <p:grpSpPr>
          <a:xfrm>
            <a:off x="565478" y="1247775"/>
            <a:ext cx="10994747" cy="5381625"/>
            <a:chOff x="5956" y="0"/>
            <a:chExt cx="10994747" cy="5381625"/>
          </a:xfrm>
        </p:grpSpPr>
        <p:sp>
          <p:nvSpPr>
            <p:cNvPr id="26" name="Google Shape;26;p3"/>
            <p:cNvSpPr/>
            <p:nvPr/>
          </p:nvSpPr>
          <p:spPr>
            <a:xfrm>
              <a:off x="297650" y="2381133"/>
              <a:ext cx="1500140" cy="628171"/>
            </a:xfrm>
            <a:prstGeom prst="homePlate">
              <a:avLst>
                <a:gd fmla="val 40000" name="adj"/>
              </a:avLst>
            </a:prstGeom>
            <a:solidFill>
              <a:srgbClr val="2B15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 txBox="1"/>
            <p:nvPr/>
          </p:nvSpPr>
          <p:spPr>
            <a:xfrm>
              <a:off x="297650" y="2381133"/>
              <a:ext cx="1374506" cy="6281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orbel"/>
                <a:buNone/>
              </a:pPr>
              <a:r>
                <a:rPr b="1" i="0" lang="en-US" sz="1600" u="none" cap="none" strike="noStrike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Q1</a:t>
              </a:r>
              <a:br>
                <a:rPr b="0" i="0" lang="en-US" sz="1100" u="none" cap="none" strike="noStrike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</a:br>
              <a:r>
                <a:rPr b="0" i="0" lang="en-US" sz="1100" u="none" cap="none" strike="noStrike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2OYY</a:t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5956" y="27904"/>
              <a:ext cx="2083528" cy="16751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 txBox="1"/>
            <p:nvPr/>
          </p:nvSpPr>
          <p:spPr>
            <a:xfrm>
              <a:off x="5956" y="27904"/>
              <a:ext cx="2083528" cy="1675123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b" bIns="97775" lIns="0" spcFirstLastPara="1" rIns="0" wrap="square" tIns="97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0" i="0" lang="en-US" sz="1100" u="none" cap="none" strike="noStrike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rPr>
                <a:t>Financial Planning</a:t>
              </a:r>
              <a:br>
                <a:rPr b="0" i="0" lang="en-US" sz="1100" u="none" cap="none" strike="noStrike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rPr>
              </a:br>
              <a:r>
                <a:rPr b="0" i="0" lang="en-US" sz="1100" u="none" cap="none" strike="noStrike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rPr>
                <a:t>Commences</a:t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rot="-25603">
              <a:off x="1797783" y="2693015"/>
              <a:ext cx="591588" cy="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2B154F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cxnSp>
          <p:nvCxnSpPr>
            <p:cNvPr id="31" name="Google Shape;31;p3"/>
            <p:cNvCxnSpPr/>
            <p:nvPr/>
          </p:nvCxnSpPr>
          <p:spPr>
            <a:xfrm>
              <a:off x="1047721" y="1841502"/>
              <a:ext cx="0" cy="523476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32" name="Google Shape;32;p3"/>
            <p:cNvSpPr/>
            <p:nvPr/>
          </p:nvSpPr>
          <p:spPr>
            <a:xfrm>
              <a:off x="995373" y="1727994"/>
              <a:ext cx="104695" cy="104695"/>
            </a:xfrm>
            <a:prstGeom prst="diamond">
              <a:avLst/>
            </a:prstGeom>
            <a:solidFill>
              <a:srgbClr val="2B154F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2389362" y="2367915"/>
              <a:ext cx="1542227" cy="645795"/>
            </a:xfrm>
            <a:prstGeom prst="hexagon">
              <a:avLst>
                <a:gd fmla="val 40000" name="adj"/>
                <a:gd fmla="val 115470" name="vf"/>
              </a:avLst>
            </a:prstGeom>
            <a:solidFill>
              <a:srgbClr val="2B154F"/>
            </a:solidFill>
            <a:ln cap="flat" cmpd="sng" w="12700">
              <a:solidFill>
                <a:srgbClr val="2B154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 txBox="1"/>
            <p:nvPr/>
          </p:nvSpPr>
          <p:spPr>
            <a:xfrm>
              <a:off x="2603987" y="2457787"/>
              <a:ext cx="1112977" cy="46605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orbel"/>
                <a:buNone/>
              </a:pPr>
              <a:r>
                <a:rPr b="1" i="0" lang="en-US" sz="1600" u="none" cap="none" strike="noStrike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Q2</a:t>
              </a:r>
              <a:br>
                <a:rPr b="0" i="0" lang="en-US" sz="1100" u="none" cap="none" strike="noStrike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</a:br>
              <a:r>
                <a:rPr b="0" i="0" lang="en-US" sz="1100" u="none" cap="none" strike="noStrike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20YY</a:t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>
              <a:off x="2089485" y="3659505"/>
              <a:ext cx="2141983" cy="17221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 txBox="1"/>
            <p:nvPr/>
          </p:nvSpPr>
          <p:spPr>
            <a:xfrm>
              <a:off x="2089485" y="3659505"/>
              <a:ext cx="2141983" cy="1722120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t" bIns="97775" lIns="0" spcFirstLastPara="1" rIns="0" wrap="square" tIns="97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0" i="0" lang="en-US" sz="1100" u="none" cap="none" strike="noStrike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rPr>
                <a:t>Beta Registration Opens</a:t>
              </a:r>
              <a:br>
                <a:rPr b="0" i="0" lang="en-US" sz="1100" u="none" cap="none" strike="noStrike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rPr>
              </a:br>
              <a:r>
                <a:rPr b="0" i="0" lang="en-US" sz="1100" u="none" cap="none" strike="noStrike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rPr>
                <a:t>to the Public</a:t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>
              <a:off x="3931590" y="2690813"/>
              <a:ext cx="486934" cy="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2B154F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cxnSp>
          <p:nvCxnSpPr>
            <p:cNvPr id="38" name="Google Shape;38;p3"/>
            <p:cNvCxnSpPr/>
            <p:nvPr/>
          </p:nvCxnSpPr>
          <p:spPr>
            <a:xfrm>
              <a:off x="3160476" y="3013710"/>
              <a:ext cx="0" cy="538162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39" name="Google Shape;39;p3"/>
            <p:cNvSpPr/>
            <p:nvPr/>
          </p:nvSpPr>
          <p:spPr>
            <a:xfrm>
              <a:off x="3106660" y="3551873"/>
              <a:ext cx="107632" cy="107632"/>
            </a:xfrm>
            <a:prstGeom prst="diamond">
              <a:avLst/>
            </a:prstGeom>
            <a:solidFill>
              <a:srgbClr val="2B154F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" name="Google Shape;40;p3"/>
            <p:cNvSpPr/>
            <p:nvPr/>
          </p:nvSpPr>
          <p:spPr>
            <a:xfrm>
              <a:off x="4418525" y="2508543"/>
              <a:ext cx="870556" cy="364538"/>
            </a:xfrm>
            <a:prstGeom prst="hexagon">
              <a:avLst>
                <a:gd fmla="val 40000" name="adj"/>
                <a:gd fmla="val 115470" name="vf"/>
              </a:avLst>
            </a:prstGeom>
            <a:solidFill>
              <a:srgbClr val="7E0C3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 txBox="1"/>
            <p:nvPr/>
          </p:nvSpPr>
          <p:spPr>
            <a:xfrm>
              <a:off x="4539676" y="2559274"/>
              <a:ext cx="628254" cy="2630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3800" lIns="83800" spcFirstLastPara="1" rIns="83800" wrap="square" tIns="83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Corbel"/>
                <a:buNone/>
              </a:pPr>
              <a:r>
                <a:rPr b="0" i="0" lang="en-US" sz="1100" u="none" cap="none" strike="noStrike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200 Subs</a:t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4249250" y="375008"/>
              <a:ext cx="1209106" cy="972102"/>
            </a:xfrm>
            <a:prstGeom prst="hexagon">
              <a:avLst>
                <a:gd fmla="val 25000" name="adj"/>
                <a:gd fmla="val 115470" name="vf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3"/>
            <p:cNvSpPr txBox="1"/>
            <p:nvPr/>
          </p:nvSpPr>
          <p:spPr>
            <a:xfrm>
              <a:off x="4431017" y="521146"/>
              <a:ext cx="845572" cy="679826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97775" lIns="0" spcFirstLastPara="1" rIns="0" wrap="square" tIns="97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F3F3F"/>
                </a:buClr>
                <a:buSzPts val="1100"/>
                <a:buFont typeface="Corbel"/>
                <a:buNone/>
              </a:pPr>
              <a:r>
                <a:rPr b="0" i="1" lang="en-US" sz="1100" u="none" cap="none" strike="noStrike">
                  <a:solidFill>
                    <a:srgbClr val="3F3F3F"/>
                  </a:solidFill>
                  <a:latin typeface="Corbel"/>
                  <a:ea typeface="Corbel"/>
                  <a:cs typeface="Corbel"/>
                  <a:sym typeface="Corbel"/>
                </a:rPr>
                <a:t>Initial</a:t>
              </a:r>
              <a:br>
                <a:rPr b="0" i="1" lang="en-US" sz="1100" u="none" cap="none" strike="noStrike">
                  <a:solidFill>
                    <a:srgbClr val="3F3F3F"/>
                  </a:solidFill>
                  <a:latin typeface="Corbel"/>
                  <a:ea typeface="Corbel"/>
                  <a:cs typeface="Corbel"/>
                  <a:sym typeface="Corbel"/>
                </a:rPr>
              </a:br>
              <a:r>
                <a:rPr b="0" i="1" lang="en-US" sz="1100" u="none" cap="none" strike="noStrike">
                  <a:solidFill>
                    <a:srgbClr val="3F3F3F"/>
                  </a:solidFill>
                  <a:latin typeface="Corbel"/>
                  <a:ea typeface="Corbel"/>
                  <a:cs typeface="Corbel"/>
                  <a:sym typeface="Corbel"/>
                </a:rPr>
                <a:t>Subscribers</a:t>
              </a:r>
              <a:endParaRPr/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5289082" y="2690813"/>
              <a:ext cx="451370" cy="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2B154F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cxnSp>
          <p:nvCxnSpPr>
            <p:cNvPr id="45" name="Google Shape;45;p3"/>
            <p:cNvCxnSpPr/>
            <p:nvPr/>
          </p:nvCxnSpPr>
          <p:spPr>
            <a:xfrm>
              <a:off x="4853803" y="1946943"/>
              <a:ext cx="0" cy="303782"/>
            </a:xfrm>
            <a:prstGeom prst="straightConnector1">
              <a:avLst/>
            </a:prstGeom>
            <a:noFill/>
            <a:ln cap="flat" cmpd="sng" w="12700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46" name="Google Shape;46;p3"/>
            <p:cNvSpPr/>
            <p:nvPr/>
          </p:nvSpPr>
          <p:spPr>
            <a:xfrm>
              <a:off x="4823425" y="1745558"/>
              <a:ext cx="60756" cy="60756"/>
            </a:xfrm>
            <a:prstGeom prst="triangle">
              <a:avLst>
                <a:gd fmla="val 50000" name="adj"/>
              </a:avLst>
            </a:prstGeom>
            <a:solidFill>
              <a:srgbClr val="7E0C3C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" name="Google Shape;47;p3"/>
            <p:cNvSpPr/>
            <p:nvPr/>
          </p:nvSpPr>
          <p:spPr>
            <a:xfrm>
              <a:off x="5740452" y="2367915"/>
              <a:ext cx="1542227" cy="645795"/>
            </a:xfrm>
            <a:prstGeom prst="hexagon">
              <a:avLst>
                <a:gd fmla="val 40000" name="adj"/>
                <a:gd fmla="val 115470" name="vf"/>
              </a:avLst>
            </a:prstGeom>
            <a:solidFill>
              <a:srgbClr val="2B15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" name="Google Shape;48;p3"/>
            <p:cNvSpPr txBox="1"/>
            <p:nvPr/>
          </p:nvSpPr>
          <p:spPr>
            <a:xfrm>
              <a:off x="5955077" y="2457787"/>
              <a:ext cx="1112977" cy="46605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orbel"/>
                <a:buNone/>
              </a:pPr>
              <a:r>
                <a:rPr b="1" i="0" lang="en-US" sz="1600" u="none" cap="none" strike="noStrike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Q3</a:t>
              </a:r>
              <a:br>
                <a:rPr b="0" i="0" lang="en-US" sz="1100" u="none" cap="none" strike="noStrike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</a:br>
              <a:r>
                <a:rPr b="0" i="0" lang="en-US" sz="1100" u="none" cap="none" strike="noStrike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20YY</a:t>
              </a:r>
              <a:endParaRPr/>
            </a:p>
          </p:txBody>
        </p:sp>
        <p:sp>
          <p:nvSpPr>
            <p:cNvPr id="49" name="Google Shape;49;p3"/>
            <p:cNvSpPr/>
            <p:nvPr/>
          </p:nvSpPr>
          <p:spPr>
            <a:xfrm>
              <a:off x="5440575" y="3659505"/>
              <a:ext cx="2141983" cy="17221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" name="Google Shape;50;p3"/>
            <p:cNvSpPr txBox="1"/>
            <p:nvPr/>
          </p:nvSpPr>
          <p:spPr>
            <a:xfrm>
              <a:off x="5440575" y="3659505"/>
              <a:ext cx="2141983" cy="1722120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t" bIns="97775" lIns="0" spcFirstLastPara="1" rIns="0" wrap="square" tIns="97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orbel"/>
                <a:buNone/>
              </a:pPr>
              <a:r>
                <a:rPr b="0" i="0" lang="en-US" sz="1100" u="none" cap="none" strike="noStrike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rPr>
                <a:t>Advertising Campaign</a:t>
              </a:r>
              <a:br>
                <a:rPr b="0" i="0" lang="en-US" sz="1100" u="none" cap="none" strike="noStrike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rPr>
              </a:br>
              <a:r>
                <a:rPr b="0" i="0" lang="en-US" sz="1100" u="none" cap="none" strike="noStrike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rPr>
                <a:t>Kicks Off</a:t>
              </a:r>
              <a:endParaRPr/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7282680" y="2690813"/>
              <a:ext cx="599755" cy="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2B154F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cxnSp>
          <p:nvCxnSpPr>
            <p:cNvPr id="52" name="Google Shape;52;p3"/>
            <p:cNvCxnSpPr/>
            <p:nvPr/>
          </p:nvCxnSpPr>
          <p:spPr>
            <a:xfrm>
              <a:off x="6511566" y="3013710"/>
              <a:ext cx="0" cy="538162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53" name="Google Shape;53;p3"/>
            <p:cNvSpPr/>
            <p:nvPr/>
          </p:nvSpPr>
          <p:spPr>
            <a:xfrm>
              <a:off x="6457750" y="3551873"/>
              <a:ext cx="107632" cy="107632"/>
            </a:xfrm>
            <a:prstGeom prst="diamond">
              <a:avLst/>
            </a:prstGeom>
            <a:solidFill>
              <a:srgbClr val="2B154F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7882435" y="2367915"/>
              <a:ext cx="1542227" cy="645795"/>
            </a:xfrm>
            <a:prstGeom prst="hexagon">
              <a:avLst>
                <a:gd fmla="val 40000" name="adj"/>
                <a:gd fmla="val 115470" name="vf"/>
              </a:avLst>
            </a:prstGeom>
            <a:solidFill>
              <a:srgbClr val="2B15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3"/>
            <p:cNvSpPr txBox="1"/>
            <p:nvPr/>
          </p:nvSpPr>
          <p:spPr>
            <a:xfrm>
              <a:off x="8097060" y="2457787"/>
              <a:ext cx="1112977" cy="46605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orbel"/>
                <a:buNone/>
              </a:pPr>
              <a:r>
                <a:rPr b="1" i="0" lang="en-US" sz="1600" u="none" cap="none" strike="noStrike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Q4</a:t>
              </a:r>
              <a:br>
                <a:rPr b="0" i="0" lang="en-US" sz="1100" u="none" cap="none" strike="noStrike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</a:br>
              <a:r>
                <a:rPr b="0" i="0" lang="en-US" sz="1100" u="none" cap="none" strike="noStrike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20YY</a:t>
              </a:r>
              <a:endParaRPr/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7582558" y="0"/>
              <a:ext cx="2141983" cy="17221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3"/>
            <p:cNvSpPr txBox="1"/>
            <p:nvPr/>
          </p:nvSpPr>
          <p:spPr>
            <a:xfrm>
              <a:off x="7582558" y="0"/>
              <a:ext cx="2141983" cy="1722120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b" bIns="97775" lIns="0" spcFirstLastPara="1" rIns="0" wrap="square" tIns="97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orbel"/>
                <a:buNone/>
              </a:pPr>
              <a:r>
                <a:rPr b="0" i="0" lang="en-US" sz="1100" u="none" cap="none" strike="noStrike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rPr>
                <a:t>MVC Launches on </a:t>
              </a:r>
              <a:br>
                <a:rPr b="0" i="0" lang="en-US" sz="1100" u="none" cap="none" strike="noStrike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rPr>
              </a:br>
              <a:r>
                <a:rPr b="0" i="0" lang="en-US" sz="1100" u="none" cap="none" strike="noStrike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rPr>
                <a:t>all Markets</a:t>
              </a:r>
              <a:endParaRPr/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9424663" y="2690813"/>
              <a:ext cx="536208" cy="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2B154F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cxnSp>
          <p:nvCxnSpPr>
            <p:cNvPr id="59" name="Google Shape;59;p3"/>
            <p:cNvCxnSpPr/>
            <p:nvPr/>
          </p:nvCxnSpPr>
          <p:spPr>
            <a:xfrm>
              <a:off x="8653549" y="1829752"/>
              <a:ext cx="0" cy="538162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60" name="Google Shape;60;p3"/>
            <p:cNvSpPr/>
            <p:nvPr/>
          </p:nvSpPr>
          <p:spPr>
            <a:xfrm>
              <a:off x="8599733" y="1722120"/>
              <a:ext cx="107632" cy="107632"/>
            </a:xfrm>
            <a:prstGeom prst="diamond">
              <a:avLst/>
            </a:prstGeom>
            <a:solidFill>
              <a:srgbClr val="2B154F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3"/>
            <p:cNvSpPr/>
            <p:nvPr/>
          </p:nvSpPr>
          <p:spPr>
            <a:xfrm rot="10800000">
              <a:off x="9960872" y="2508543"/>
              <a:ext cx="870556" cy="364538"/>
            </a:xfrm>
            <a:prstGeom prst="homePlate">
              <a:avLst>
                <a:gd fmla="val 40000" name="adj"/>
              </a:avLst>
            </a:prstGeom>
            <a:solidFill>
              <a:srgbClr val="7E0C3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3"/>
            <p:cNvSpPr txBox="1"/>
            <p:nvPr/>
          </p:nvSpPr>
          <p:spPr>
            <a:xfrm>
              <a:off x="10033780" y="2508543"/>
              <a:ext cx="797648" cy="36453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3800" lIns="83800" spcFirstLastPara="1" rIns="83800" wrap="square" tIns="83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Corbel"/>
                <a:buNone/>
              </a:pPr>
              <a:r>
                <a:rPr b="0" i="0" lang="en-US" sz="1100" u="none" cap="none" strike="noStrike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500 </a:t>
              </a:r>
              <a:br>
                <a:rPr b="0" i="0" lang="en-US" sz="1100" u="none" cap="none" strike="noStrike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</a:br>
              <a:r>
                <a:rPr b="0" i="0" lang="en-US" sz="1100" u="none" cap="none" strike="noStrike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Subs</a:t>
              </a:r>
              <a:endParaRPr/>
            </a:p>
          </p:txBody>
        </p:sp>
        <p:sp>
          <p:nvSpPr>
            <p:cNvPr id="63" name="Google Shape;63;p3"/>
            <p:cNvSpPr/>
            <p:nvPr/>
          </p:nvSpPr>
          <p:spPr>
            <a:xfrm>
              <a:off x="9791597" y="4034514"/>
              <a:ext cx="1209106" cy="972102"/>
            </a:xfrm>
            <a:prstGeom prst="hexagon">
              <a:avLst>
                <a:gd fmla="val 25000" name="adj"/>
                <a:gd fmla="val 115470" name="vf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3"/>
            <p:cNvSpPr txBox="1"/>
            <p:nvPr/>
          </p:nvSpPr>
          <p:spPr>
            <a:xfrm>
              <a:off x="9973364" y="4180652"/>
              <a:ext cx="845572" cy="679826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97775" lIns="0" spcFirstLastPara="1" rIns="0" wrap="square" tIns="97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F3F3F"/>
                </a:buClr>
                <a:buSzPts val="1100"/>
                <a:buFont typeface="Corbel"/>
                <a:buNone/>
              </a:pPr>
              <a:r>
                <a:rPr b="0" i="1" lang="en-US" sz="1100" u="none" cap="none" strike="noStrike">
                  <a:solidFill>
                    <a:srgbClr val="3F3F3F"/>
                  </a:solidFill>
                  <a:latin typeface="Corbel"/>
                  <a:ea typeface="Corbel"/>
                  <a:cs typeface="Corbel"/>
                  <a:sym typeface="Corbel"/>
                </a:rPr>
                <a:t>Final</a:t>
              </a:r>
              <a:br>
                <a:rPr b="0" i="1" lang="en-US" sz="1100" u="none" cap="none" strike="noStrike">
                  <a:solidFill>
                    <a:srgbClr val="3F3F3F"/>
                  </a:solidFill>
                  <a:latin typeface="Corbel"/>
                  <a:ea typeface="Corbel"/>
                  <a:cs typeface="Corbel"/>
                  <a:sym typeface="Corbel"/>
                </a:rPr>
              </a:br>
              <a:r>
                <a:rPr b="0" i="1" lang="en-US" sz="1100" u="none" cap="none" strike="noStrike">
                  <a:solidFill>
                    <a:srgbClr val="3F3F3F"/>
                  </a:solidFill>
                  <a:latin typeface="Corbel"/>
                  <a:ea typeface="Corbel"/>
                  <a:cs typeface="Corbel"/>
                  <a:sym typeface="Corbel"/>
                </a:rPr>
                <a:t>Subscribers</a:t>
              </a:r>
              <a:endParaRPr b="0" i="0" sz="1100" u="none" cap="none" strike="noStrike">
                <a:solidFill>
                  <a:srgbClr val="3F3F3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cxnSp>
          <p:nvCxnSpPr>
            <p:cNvPr id="65" name="Google Shape;65;p3"/>
            <p:cNvCxnSpPr/>
            <p:nvPr/>
          </p:nvCxnSpPr>
          <p:spPr>
            <a:xfrm>
              <a:off x="10396150" y="3130900"/>
              <a:ext cx="0" cy="303782"/>
            </a:xfrm>
            <a:prstGeom prst="straightConnector1">
              <a:avLst/>
            </a:prstGeom>
            <a:noFill/>
            <a:ln cap="flat" cmpd="sng" w="12700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66" name="Google Shape;66;p3"/>
            <p:cNvSpPr/>
            <p:nvPr/>
          </p:nvSpPr>
          <p:spPr>
            <a:xfrm>
              <a:off x="10365772" y="3575311"/>
              <a:ext cx="60756" cy="60756"/>
            </a:xfrm>
            <a:prstGeom prst="triangle">
              <a:avLst>
                <a:gd fmla="val 50000" name="adj"/>
              </a:avLst>
            </a:prstGeom>
            <a:solidFill>
              <a:srgbClr val="7E0C3C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Recordsur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D184F"/>
      </a:accent1>
      <a:accent2>
        <a:srgbClr val="F59120"/>
      </a:accent2>
      <a:accent3>
        <a:srgbClr val="EA2B7B"/>
      </a:accent3>
      <a:accent4>
        <a:srgbClr val="3F3F3F"/>
      </a:accent4>
      <a:accent5>
        <a:srgbClr val="F2F2F2"/>
      </a:accent5>
      <a:accent6>
        <a:srgbClr val="2D184F"/>
      </a:accent6>
      <a:hlink>
        <a:srgbClr val="2D184F"/>
      </a:hlink>
      <a:folHlink>
        <a:srgbClr val="2D184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