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7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Google Shape;568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9" name="Google Shape;569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/>
          <p:nvPr>
            <p:ph type="title"/>
          </p:nvPr>
        </p:nvSpPr>
        <p:spPr>
          <a:xfrm>
            <a:off x="432000" y="432000"/>
            <a:ext cx="11160000" cy="43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1" type="ftr"/>
          </p:nvPr>
        </p:nvSpPr>
        <p:spPr>
          <a:xfrm>
            <a:off x="432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8488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32000" y="432000"/>
            <a:ext cx="11160000" cy="43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32000" y="1139824"/>
            <a:ext cx="11160000" cy="49561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1" type="ftr"/>
          </p:nvPr>
        </p:nvSpPr>
        <p:spPr>
          <a:xfrm>
            <a:off x="432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2" type="sldNum"/>
          </p:nvPr>
        </p:nvSpPr>
        <p:spPr>
          <a:xfrm>
            <a:off x="88488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Gray accent box" id="23" name="Google Shape;23;p3"/>
          <p:cNvSpPr/>
          <p:nvPr/>
        </p:nvSpPr>
        <p:spPr>
          <a:xfrm>
            <a:off x="9278814" y="529187"/>
            <a:ext cx="2538185" cy="5728789"/>
          </a:xfrm>
          <a:prstGeom prst="roundRect">
            <a:avLst>
              <a:gd fmla="val 5750" name="adj"/>
            </a:avLst>
          </a:prstGeom>
          <a:solidFill>
            <a:srgbClr val="F2F2F2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3"/>
          <p:cNvSpPr txBox="1"/>
          <p:nvPr>
            <p:ph type="title"/>
          </p:nvPr>
        </p:nvSpPr>
        <p:spPr>
          <a:xfrm>
            <a:off x="9407320" y="693666"/>
            <a:ext cx="2294932" cy="43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b="1" lang="en-US" sz="2400">
                <a:latin typeface="Calibri"/>
                <a:ea typeface="Calibri"/>
                <a:cs typeface="Calibri"/>
                <a:sym typeface="Calibri"/>
              </a:rPr>
              <a:t>How To Use</a:t>
            </a:r>
            <a:endParaRPr/>
          </a:p>
        </p:txBody>
      </p:sp>
      <p:cxnSp>
        <p:nvCxnSpPr>
          <p:cNvPr descr="Connector line" id="25" name="Google Shape;25;p3"/>
          <p:cNvCxnSpPr/>
          <p:nvPr/>
        </p:nvCxnSpPr>
        <p:spPr>
          <a:xfrm>
            <a:off x="9479009" y="1245298"/>
            <a:ext cx="2227291" cy="0"/>
          </a:xfrm>
          <a:prstGeom prst="straightConnector1">
            <a:avLst/>
          </a:prstGeom>
          <a:noFill/>
          <a:ln cap="flat" cmpd="sng" w="9525">
            <a:solidFill>
              <a:srgbClr val="D8D8D8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26" name="Google Shape;26;p3" title="Delete Icon"/>
          <p:cNvGrpSpPr/>
          <p:nvPr/>
        </p:nvGrpSpPr>
        <p:grpSpPr>
          <a:xfrm>
            <a:off x="9983570" y="1580273"/>
            <a:ext cx="177756" cy="177756"/>
            <a:chOff x="8824002" y="864000"/>
            <a:chExt cx="260254" cy="260253"/>
          </a:xfrm>
        </p:grpSpPr>
        <p:cxnSp>
          <p:nvCxnSpPr>
            <p:cNvPr id="27" name="Google Shape;27;p3"/>
            <p:cNvCxnSpPr/>
            <p:nvPr/>
          </p:nvCxnSpPr>
          <p:spPr>
            <a:xfrm>
              <a:off x="8824002" y="864000"/>
              <a:ext cx="260253" cy="260253"/>
            </a:xfrm>
            <a:prstGeom prst="straightConnector1">
              <a:avLst/>
            </a:prstGeom>
            <a:noFill/>
            <a:ln cap="flat" cmpd="sng" w="5715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8" name="Google Shape;28;p3"/>
            <p:cNvCxnSpPr/>
            <p:nvPr/>
          </p:nvCxnSpPr>
          <p:spPr>
            <a:xfrm rot="5400000">
              <a:off x="8824002" y="864000"/>
              <a:ext cx="260253" cy="260253"/>
            </a:xfrm>
            <a:prstGeom prst="straightConnector1">
              <a:avLst/>
            </a:prstGeom>
            <a:noFill/>
            <a:ln cap="flat" cmpd="sng" w="5715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29" name="Google Shape;29;p3"/>
          <p:cNvSpPr/>
          <p:nvPr/>
        </p:nvSpPr>
        <p:spPr>
          <a:xfrm>
            <a:off x="9479009" y="1779190"/>
            <a:ext cx="386777" cy="386777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30" name="Google Shape;30;p3"/>
          <p:cNvSpPr txBox="1"/>
          <p:nvPr/>
        </p:nvSpPr>
        <p:spPr>
          <a:xfrm>
            <a:off x="9894465" y="1832196"/>
            <a:ext cx="1811835" cy="7880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Delete the </a:t>
            </a:r>
            <a:r>
              <a:rPr b="1" i="0" lang="en-US" sz="1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lines</a:t>
            </a:r>
            <a:r>
              <a:rPr b="0" i="0" lang="en-US" sz="1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b="1" i="0" lang="en-US" sz="1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text</a:t>
            </a:r>
            <a:r>
              <a:rPr b="0" i="0" lang="en-US" sz="1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you don’t need</a:t>
            </a:r>
            <a:endParaRPr/>
          </a:p>
        </p:txBody>
      </p:sp>
      <p:cxnSp>
        <p:nvCxnSpPr>
          <p:cNvPr descr="Another connector line" id="31" name="Google Shape;31;p3"/>
          <p:cNvCxnSpPr/>
          <p:nvPr/>
        </p:nvCxnSpPr>
        <p:spPr>
          <a:xfrm>
            <a:off x="9479009" y="2827355"/>
            <a:ext cx="2227291" cy="0"/>
          </a:xfrm>
          <a:prstGeom prst="straightConnector1">
            <a:avLst/>
          </a:prstGeom>
          <a:noFill/>
          <a:ln cap="flat" cmpd="sng" w="9525">
            <a:solidFill>
              <a:srgbClr val="D8D8D8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2" name="Google Shape;32;p3" title="Typing Icon"/>
          <p:cNvSpPr/>
          <p:nvPr/>
        </p:nvSpPr>
        <p:spPr>
          <a:xfrm>
            <a:off x="9969633" y="3155561"/>
            <a:ext cx="307230" cy="307230"/>
          </a:xfrm>
          <a:custGeom>
            <a:rect b="b" l="l" r="r" t="t"/>
            <a:pathLst>
              <a:path extrusionOk="0" h="914400" w="914400">
                <a:moveTo>
                  <a:pt x="676751" y="912019"/>
                </a:moveTo>
                <a:lnTo>
                  <a:pt x="242411" y="912019"/>
                </a:lnTo>
                <a:lnTo>
                  <a:pt x="242411" y="686276"/>
                </a:lnTo>
                <a:lnTo>
                  <a:pt x="347186" y="686276"/>
                </a:lnTo>
                <a:lnTo>
                  <a:pt x="347186" y="232886"/>
                </a:lnTo>
                <a:lnTo>
                  <a:pt x="232886" y="232886"/>
                </a:lnTo>
                <a:lnTo>
                  <a:pt x="232886" y="324326"/>
                </a:lnTo>
                <a:lnTo>
                  <a:pt x="7144" y="324326"/>
                </a:lnTo>
                <a:lnTo>
                  <a:pt x="7144" y="7144"/>
                </a:lnTo>
                <a:lnTo>
                  <a:pt x="912019" y="7144"/>
                </a:lnTo>
                <a:lnTo>
                  <a:pt x="912019" y="325279"/>
                </a:lnTo>
                <a:lnTo>
                  <a:pt x="686276" y="325279"/>
                </a:lnTo>
                <a:lnTo>
                  <a:pt x="686276" y="233839"/>
                </a:lnTo>
                <a:lnTo>
                  <a:pt x="572929" y="233839"/>
                </a:lnTo>
                <a:lnTo>
                  <a:pt x="572929" y="686276"/>
                </a:lnTo>
                <a:lnTo>
                  <a:pt x="677704" y="686276"/>
                </a:lnTo>
                <a:lnTo>
                  <a:pt x="677704" y="912019"/>
                </a:lnTo>
                <a:close/>
                <a:moveTo>
                  <a:pt x="298609" y="855821"/>
                </a:moveTo>
                <a:lnTo>
                  <a:pt x="620554" y="855821"/>
                </a:lnTo>
                <a:lnTo>
                  <a:pt x="620554" y="742474"/>
                </a:lnTo>
                <a:lnTo>
                  <a:pt x="515779" y="742474"/>
                </a:lnTo>
                <a:lnTo>
                  <a:pt x="515779" y="176689"/>
                </a:lnTo>
                <a:lnTo>
                  <a:pt x="742474" y="176689"/>
                </a:lnTo>
                <a:lnTo>
                  <a:pt x="742474" y="269081"/>
                </a:lnTo>
                <a:lnTo>
                  <a:pt x="855821" y="269081"/>
                </a:lnTo>
                <a:lnTo>
                  <a:pt x="855821" y="63341"/>
                </a:lnTo>
                <a:lnTo>
                  <a:pt x="63341" y="63341"/>
                </a:lnTo>
                <a:lnTo>
                  <a:pt x="63341" y="269081"/>
                </a:lnTo>
                <a:lnTo>
                  <a:pt x="176689" y="269081"/>
                </a:lnTo>
                <a:lnTo>
                  <a:pt x="176689" y="177641"/>
                </a:lnTo>
                <a:lnTo>
                  <a:pt x="403384" y="177641"/>
                </a:lnTo>
                <a:lnTo>
                  <a:pt x="403384" y="743426"/>
                </a:lnTo>
                <a:lnTo>
                  <a:pt x="298609" y="743426"/>
                </a:lnTo>
                <a:lnTo>
                  <a:pt x="298609" y="85582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3"/>
          <p:cNvSpPr/>
          <p:nvPr/>
        </p:nvSpPr>
        <p:spPr>
          <a:xfrm>
            <a:off x="9479009" y="3515718"/>
            <a:ext cx="386777" cy="386777"/>
          </a:xfrm>
          <a:prstGeom prst="ellipse">
            <a:avLst/>
          </a:prstGeom>
          <a:solidFill>
            <a:srgbClr val="3F3F3F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/>
          </a:p>
        </p:txBody>
      </p:sp>
      <p:sp>
        <p:nvSpPr>
          <p:cNvPr id="34" name="Google Shape;34;p3"/>
          <p:cNvSpPr txBox="1"/>
          <p:nvPr/>
        </p:nvSpPr>
        <p:spPr>
          <a:xfrm>
            <a:off x="9894465" y="3539752"/>
            <a:ext cx="1406083" cy="7880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Update the </a:t>
            </a:r>
            <a:r>
              <a:rPr b="1" lang="en-US" sz="18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milestones</a:t>
            </a:r>
            <a:r>
              <a:rPr lang="en-US" sz="18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b="1" lang="en-US" sz="18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dates</a:t>
            </a:r>
            <a:endParaRPr/>
          </a:p>
        </p:txBody>
      </p:sp>
      <p:cxnSp>
        <p:nvCxnSpPr>
          <p:cNvPr descr="A third connector line" id="35" name="Google Shape;35;p3"/>
          <p:cNvCxnSpPr/>
          <p:nvPr/>
        </p:nvCxnSpPr>
        <p:spPr>
          <a:xfrm>
            <a:off x="9479009" y="4491055"/>
            <a:ext cx="2227291" cy="0"/>
          </a:xfrm>
          <a:prstGeom prst="straightConnector1">
            <a:avLst/>
          </a:prstGeom>
          <a:noFill/>
          <a:ln cap="flat" cmpd="sng" w="9525">
            <a:solidFill>
              <a:srgbClr val="D8D8D8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6" name="Google Shape;36;p3"/>
          <p:cNvSpPr/>
          <p:nvPr/>
        </p:nvSpPr>
        <p:spPr>
          <a:xfrm>
            <a:off x="9479009" y="5121951"/>
            <a:ext cx="386777" cy="386777"/>
          </a:xfrm>
          <a:prstGeom prst="ellipse">
            <a:avLst/>
          </a:prstGeo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5400000" scaled="0"/>
          </a:gra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/>
          </a:p>
        </p:txBody>
      </p:sp>
      <p:sp>
        <p:nvSpPr>
          <p:cNvPr id="37" name="Google Shape;37;p3" title="Color Icon"/>
          <p:cNvSpPr/>
          <p:nvPr/>
        </p:nvSpPr>
        <p:spPr>
          <a:xfrm>
            <a:off x="9993266" y="4768878"/>
            <a:ext cx="259964" cy="307230"/>
          </a:xfrm>
          <a:custGeom>
            <a:rect b="b" l="l" r="r" t="t"/>
            <a:pathLst>
              <a:path extrusionOk="0" h="307229" w="259963">
                <a:moveTo>
                  <a:pt x="81219" y="2532"/>
                </a:moveTo>
                <a:cubicBezTo>
                  <a:pt x="62137" y="2532"/>
                  <a:pt x="45985" y="15635"/>
                  <a:pt x="41448" y="33130"/>
                </a:cubicBezTo>
                <a:cubicBezTo>
                  <a:pt x="19710" y="35058"/>
                  <a:pt x="2532" y="53188"/>
                  <a:pt x="2532" y="75119"/>
                </a:cubicBezTo>
                <a:cubicBezTo>
                  <a:pt x="2532" y="98324"/>
                  <a:pt x="21783" y="117321"/>
                  <a:pt x="45297" y="117321"/>
                </a:cubicBezTo>
                <a:lnTo>
                  <a:pt x="64113" y="117321"/>
                </a:lnTo>
                <a:cubicBezTo>
                  <a:pt x="69781" y="117402"/>
                  <a:pt x="74441" y="112929"/>
                  <a:pt x="74522" y="107338"/>
                </a:cubicBezTo>
                <a:cubicBezTo>
                  <a:pt x="74602" y="101744"/>
                  <a:pt x="70072" y="97145"/>
                  <a:pt x="64403" y="97064"/>
                </a:cubicBezTo>
                <a:cubicBezTo>
                  <a:pt x="64307" y="97064"/>
                  <a:pt x="64210" y="97064"/>
                  <a:pt x="64113" y="97064"/>
                </a:cubicBezTo>
                <a:lnTo>
                  <a:pt x="45297" y="97064"/>
                </a:lnTo>
                <a:cubicBezTo>
                  <a:pt x="32800" y="97064"/>
                  <a:pt x="23059" y="87452"/>
                  <a:pt x="23059" y="75119"/>
                </a:cubicBezTo>
                <a:cubicBezTo>
                  <a:pt x="23059" y="64062"/>
                  <a:pt x="30927" y="55311"/>
                  <a:pt x="41555" y="53596"/>
                </a:cubicBezTo>
                <a:cubicBezTo>
                  <a:pt x="46279" y="70821"/>
                  <a:pt x="62330" y="83560"/>
                  <a:pt x="81219" y="83560"/>
                </a:cubicBezTo>
                <a:lnTo>
                  <a:pt x="218066" y="83560"/>
                </a:lnTo>
                <a:cubicBezTo>
                  <a:pt x="240632" y="83560"/>
                  <a:pt x="259120" y="65315"/>
                  <a:pt x="259120" y="43046"/>
                </a:cubicBezTo>
                <a:cubicBezTo>
                  <a:pt x="259120" y="20777"/>
                  <a:pt x="240632" y="2532"/>
                  <a:pt x="218066" y="2532"/>
                </a:cubicBezTo>
                <a:lnTo>
                  <a:pt x="81219" y="2532"/>
                </a:lnTo>
                <a:close/>
                <a:moveTo>
                  <a:pt x="81219" y="22789"/>
                </a:moveTo>
                <a:lnTo>
                  <a:pt x="218066" y="22789"/>
                </a:lnTo>
                <a:cubicBezTo>
                  <a:pt x="229615" y="22789"/>
                  <a:pt x="238593" y="31648"/>
                  <a:pt x="238593" y="43046"/>
                </a:cubicBezTo>
                <a:cubicBezTo>
                  <a:pt x="238593" y="54444"/>
                  <a:pt x="229615" y="63303"/>
                  <a:pt x="218066" y="63303"/>
                </a:cubicBezTo>
                <a:lnTo>
                  <a:pt x="81219" y="63303"/>
                </a:lnTo>
                <a:cubicBezTo>
                  <a:pt x="69670" y="63303"/>
                  <a:pt x="60692" y="54444"/>
                  <a:pt x="60692" y="43046"/>
                </a:cubicBezTo>
                <a:cubicBezTo>
                  <a:pt x="60692" y="31648"/>
                  <a:pt x="69670" y="22789"/>
                  <a:pt x="81219" y="22789"/>
                </a:cubicBezTo>
                <a:close/>
                <a:moveTo>
                  <a:pt x="97256" y="97064"/>
                </a:moveTo>
                <a:cubicBezTo>
                  <a:pt x="91587" y="97355"/>
                  <a:pt x="87230" y="102125"/>
                  <a:pt x="87524" y="107719"/>
                </a:cubicBezTo>
                <a:cubicBezTo>
                  <a:pt x="87818" y="113314"/>
                  <a:pt x="92652" y="117612"/>
                  <a:pt x="98321" y="117321"/>
                </a:cubicBezTo>
                <a:cubicBezTo>
                  <a:pt x="98322" y="117321"/>
                  <a:pt x="98323" y="117321"/>
                  <a:pt x="98325" y="117321"/>
                </a:cubicBezTo>
                <a:lnTo>
                  <a:pt x="117783" y="117321"/>
                </a:lnTo>
                <a:cubicBezTo>
                  <a:pt x="129950" y="117321"/>
                  <a:pt x="139379" y="126609"/>
                  <a:pt x="139379" y="138635"/>
                </a:cubicBezTo>
                <a:lnTo>
                  <a:pt x="139379" y="147700"/>
                </a:lnTo>
                <a:lnTo>
                  <a:pt x="112010" y="147700"/>
                </a:lnTo>
                <a:cubicBezTo>
                  <a:pt x="111653" y="147700"/>
                  <a:pt x="111296" y="147700"/>
                  <a:pt x="110940" y="147700"/>
                </a:cubicBezTo>
                <a:cubicBezTo>
                  <a:pt x="105272" y="148004"/>
                  <a:pt x="100915" y="152764"/>
                  <a:pt x="101210" y="158369"/>
                </a:cubicBezTo>
                <a:cubicBezTo>
                  <a:pt x="101504" y="163939"/>
                  <a:pt x="106338" y="168261"/>
                  <a:pt x="112006" y="167957"/>
                </a:cubicBezTo>
                <a:cubicBezTo>
                  <a:pt x="112007" y="167957"/>
                  <a:pt x="112008" y="167957"/>
                  <a:pt x="112010" y="167957"/>
                </a:cubicBezTo>
                <a:lnTo>
                  <a:pt x="115431" y="167957"/>
                </a:lnTo>
                <a:lnTo>
                  <a:pt x="115431" y="272516"/>
                </a:lnTo>
                <a:cubicBezTo>
                  <a:pt x="115431" y="291051"/>
                  <a:pt x="130864" y="306379"/>
                  <a:pt x="149642" y="306379"/>
                </a:cubicBezTo>
                <a:cubicBezTo>
                  <a:pt x="168421" y="306379"/>
                  <a:pt x="183854" y="291051"/>
                  <a:pt x="183854" y="272516"/>
                </a:cubicBezTo>
                <a:lnTo>
                  <a:pt x="183854" y="167957"/>
                </a:lnTo>
                <a:lnTo>
                  <a:pt x="187275" y="167957"/>
                </a:lnTo>
                <a:cubicBezTo>
                  <a:pt x="192943" y="168058"/>
                  <a:pt x="197604" y="163568"/>
                  <a:pt x="197684" y="157963"/>
                </a:cubicBezTo>
                <a:cubicBezTo>
                  <a:pt x="197764" y="152393"/>
                  <a:pt x="193234" y="147801"/>
                  <a:pt x="187565" y="147700"/>
                </a:cubicBezTo>
                <a:cubicBezTo>
                  <a:pt x="187468" y="147700"/>
                  <a:pt x="187372" y="147700"/>
                  <a:pt x="187275" y="147700"/>
                </a:cubicBezTo>
                <a:lnTo>
                  <a:pt x="159906" y="147700"/>
                </a:lnTo>
                <a:lnTo>
                  <a:pt x="159906" y="138635"/>
                </a:lnTo>
                <a:cubicBezTo>
                  <a:pt x="159906" y="115745"/>
                  <a:pt x="140974" y="97064"/>
                  <a:pt x="117783" y="97064"/>
                </a:cubicBezTo>
                <a:lnTo>
                  <a:pt x="98325" y="97064"/>
                </a:lnTo>
                <a:cubicBezTo>
                  <a:pt x="97968" y="97047"/>
                  <a:pt x="97612" y="97047"/>
                  <a:pt x="97256" y="97064"/>
                </a:cubicBezTo>
                <a:close/>
                <a:moveTo>
                  <a:pt x="135958" y="167957"/>
                </a:moveTo>
                <a:lnTo>
                  <a:pt x="163327" y="167957"/>
                </a:lnTo>
                <a:lnTo>
                  <a:pt x="163327" y="272516"/>
                </a:lnTo>
                <a:cubicBezTo>
                  <a:pt x="163327" y="280180"/>
                  <a:pt x="157398" y="286122"/>
                  <a:pt x="149642" y="286122"/>
                </a:cubicBezTo>
                <a:cubicBezTo>
                  <a:pt x="141886" y="286122"/>
                  <a:pt x="135958" y="280180"/>
                  <a:pt x="135958" y="272516"/>
                </a:cubicBezTo>
                <a:lnTo>
                  <a:pt x="135958" y="167957"/>
                </a:ln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38;p3"/>
          <p:cNvSpPr txBox="1"/>
          <p:nvPr/>
        </p:nvSpPr>
        <p:spPr>
          <a:xfrm>
            <a:off x="9894465" y="5137642"/>
            <a:ext cx="1406083" cy="7880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8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Optional: </a:t>
            </a:r>
            <a:r>
              <a:rPr lang="en-US" sz="18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Update the colors</a:t>
            </a:r>
            <a:endParaRPr/>
          </a:p>
        </p:txBody>
      </p:sp>
      <p:sp>
        <p:nvSpPr>
          <p:cNvPr id="39" name="Google Shape;39;p3" title="Timeline Middle Line Items"/>
          <p:cNvSpPr/>
          <p:nvPr/>
        </p:nvSpPr>
        <p:spPr>
          <a:xfrm>
            <a:off x="7627728" y="5392998"/>
            <a:ext cx="965748" cy="218903"/>
          </a:xfrm>
          <a:custGeom>
            <a:rect b="b" l="l" r="r" t="t"/>
            <a:pathLst>
              <a:path extrusionOk="0" h="218902" w="965747">
                <a:moveTo>
                  <a:pt x="483562" y="220235"/>
                </a:moveTo>
                <a:cubicBezTo>
                  <a:pt x="303289" y="220235"/>
                  <a:pt x="132674" y="151345"/>
                  <a:pt x="3264" y="26442"/>
                </a:cubicBezTo>
                <a:lnTo>
                  <a:pt x="25798" y="3264"/>
                </a:lnTo>
                <a:cubicBezTo>
                  <a:pt x="149413" y="122373"/>
                  <a:pt x="312303" y="188044"/>
                  <a:pt x="484206" y="188044"/>
                </a:cubicBezTo>
                <a:cubicBezTo>
                  <a:pt x="654821" y="188044"/>
                  <a:pt x="817067" y="123017"/>
                  <a:pt x="940039" y="5196"/>
                </a:cubicBezTo>
                <a:lnTo>
                  <a:pt x="962573" y="28374"/>
                </a:lnTo>
                <a:cubicBezTo>
                  <a:pt x="831875" y="152633"/>
                  <a:pt x="662548" y="220235"/>
                  <a:pt x="483562" y="220235"/>
                </a:cubicBez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40;p3" title="Timeline Middle Line Items"/>
          <p:cNvSpPr/>
          <p:nvPr/>
        </p:nvSpPr>
        <p:spPr>
          <a:xfrm>
            <a:off x="7414620" y="4674482"/>
            <a:ext cx="238218" cy="746845"/>
          </a:xfrm>
          <a:custGeom>
            <a:rect b="b" l="l" r="r" t="t"/>
            <a:pathLst>
              <a:path extrusionOk="0" h="746844" w="238217">
                <a:moveTo>
                  <a:pt x="215728" y="744958"/>
                </a:moveTo>
                <a:cubicBezTo>
                  <a:pt x="78592" y="612973"/>
                  <a:pt x="3264" y="435919"/>
                  <a:pt x="3264" y="245989"/>
                </a:cubicBezTo>
                <a:lnTo>
                  <a:pt x="3264" y="3264"/>
                </a:lnTo>
                <a:lnTo>
                  <a:pt x="35456" y="3264"/>
                </a:lnTo>
                <a:lnTo>
                  <a:pt x="35456" y="246632"/>
                </a:lnTo>
                <a:cubicBezTo>
                  <a:pt x="35456" y="427549"/>
                  <a:pt x="107564" y="596877"/>
                  <a:pt x="237619" y="722424"/>
                </a:cubicBezTo>
                <a:lnTo>
                  <a:pt x="215728" y="744958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41;p3" title="Timeline Middle Line Items"/>
          <p:cNvSpPr/>
          <p:nvPr/>
        </p:nvSpPr>
        <p:spPr>
          <a:xfrm>
            <a:off x="7415263" y="4026788"/>
            <a:ext cx="38630" cy="650270"/>
          </a:xfrm>
          <a:custGeom>
            <a:rect b="b" l="l" r="r" t="t"/>
            <a:pathLst>
              <a:path extrusionOk="0" h="650270" w="38629">
                <a:moveTo>
                  <a:pt x="3264" y="3264"/>
                </a:moveTo>
                <a:lnTo>
                  <a:pt x="35456" y="3264"/>
                </a:lnTo>
                <a:lnTo>
                  <a:pt x="35456" y="650959"/>
                </a:lnTo>
                <a:lnTo>
                  <a:pt x="3264" y="65095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42;p3" title="Timeline Middle Line Items"/>
          <p:cNvSpPr/>
          <p:nvPr/>
        </p:nvSpPr>
        <p:spPr>
          <a:xfrm>
            <a:off x="7415263" y="3373298"/>
            <a:ext cx="38630" cy="656708"/>
          </a:xfrm>
          <a:custGeom>
            <a:rect b="b" l="l" r="r" t="t"/>
            <a:pathLst>
              <a:path extrusionOk="0" h="656708" w="38629">
                <a:moveTo>
                  <a:pt x="3264" y="3264"/>
                </a:moveTo>
                <a:lnTo>
                  <a:pt x="35456" y="3264"/>
                </a:lnTo>
                <a:lnTo>
                  <a:pt x="35456" y="656109"/>
                </a:lnTo>
                <a:lnTo>
                  <a:pt x="3264" y="65610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3" title="Timeline Middle Line Items"/>
          <p:cNvSpPr/>
          <p:nvPr/>
        </p:nvSpPr>
        <p:spPr>
          <a:xfrm>
            <a:off x="7415263" y="2723672"/>
            <a:ext cx="38630" cy="656708"/>
          </a:xfrm>
          <a:custGeom>
            <a:rect b="b" l="l" r="r" t="t"/>
            <a:pathLst>
              <a:path extrusionOk="0" h="656708" w="38629">
                <a:moveTo>
                  <a:pt x="3264" y="3264"/>
                </a:moveTo>
                <a:lnTo>
                  <a:pt x="35456" y="3264"/>
                </a:lnTo>
                <a:lnTo>
                  <a:pt x="35456" y="653534"/>
                </a:lnTo>
                <a:lnTo>
                  <a:pt x="3264" y="653534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p3" title="Timeline Middle Line Items"/>
          <p:cNvSpPr/>
          <p:nvPr/>
        </p:nvSpPr>
        <p:spPr>
          <a:xfrm>
            <a:off x="7415263" y="2075977"/>
            <a:ext cx="38630" cy="650270"/>
          </a:xfrm>
          <a:custGeom>
            <a:rect b="b" l="l" r="r" t="t"/>
            <a:pathLst>
              <a:path extrusionOk="0" h="650270" w="38629">
                <a:moveTo>
                  <a:pt x="3264" y="3264"/>
                </a:moveTo>
                <a:lnTo>
                  <a:pt x="35456" y="3264"/>
                </a:lnTo>
                <a:lnTo>
                  <a:pt x="35456" y="650959"/>
                </a:lnTo>
                <a:lnTo>
                  <a:pt x="3264" y="65095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3" title="Timeline Middle Line Items"/>
          <p:cNvSpPr/>
          <p:nvPr/>
        </p:nvSpPr>
        <p:spPr>
          <a:xfrm>
            <a:off x="7221470" y="1407036"/>
            <a:ext cx="231779" cy="669585"/>
          </a:xfrm>
          <a:custGeom>
            <a:rect b="b" l="l" r="r" t="t"/>
            <a:pathLst>
              <a:path extrusionOk="0" h="669584" w="231779">
                <a:moveTo>
                  <a:pt x="229249" y="672205"/>
                </a:moveTo>
                <a:lnTo>
                  <a:pt x="197057" y="672205"/>
                </a:lnTo>
                <a:lnTo>
                  <a:pt x="197057" y="473261"/>
                </a:lnTo>
                <a:cubicBezTo>
                  <a:pt x="197057" y="304577"/>
                  <a:pt x="126236" y="142332"/>
                  <a:pt x="3264" y="27086"/>
                </a:cubicBezTo>
                <a:lnTo>
                  <a:pt x="25154" y="3264"/>
                </a:lnTo>
                <a:cubicBezTo>
                  <a:pt x="154564" y="124304"/>
                  <a:pt x="229249" y="295564"/>
                  <a:pt x="229249" y="472617"/>
                </a:cubicBezTo>
                <a:lnTo>
                  <a:pt x="229249" y="672205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3" title="Timeline Middle Line Items"/>
          <p:cNvSpPr/>
          <p:nvPr/>
        </p:nvSpPr>
        <p:spPr>
          <a:xfrm>
            <a:off x="6363886" y="1234489"/>
            <a:ext cx="882049" cy="199588"/>
          </a:xfrm>
          <a:custGeom>
            <a:rect b="b" l="l" r="r" t="t"/>
            <a:pathLst>
              <a:path extrusionOk="0" h="199587" w="882049">
                <a:moveTo>
                  <a:pt x="25154" y="201564"/>
                </a:moveTo>
                <a:lnTo>
                  <a:pt x="3264" y="178386"/>
                </a:lnTo>
                <a:cubicBezTo>
                  <a:pt x="123016" y="65716"/>
                  <a:pt x="279468" y="3264"/>
                  <a:pt x="444289" y="3264"/>
                </a:cubicBezTo>
                <a:cubicBezTo>
                  <a:pt x="607822" y="3264"/>
                  <a:pt x="763629" y="64428"/>
                  <a:pt x="883382" y="176455"/>
                </a:cubicBezTo>
                <a:lnTo>
                  <a:pt x="861492" y="200276"/>
                </a:lnTo>
                <a:cubicBezTo>
                  <a:pt x="748177" y="94044"/>
                  <a:pt x="600096" y="36099"/>
                  <a:pt x="444932" y="36099"/>
                </a:cubicBezTo>
                <a:cubicBezTo>
                  <a:pt x="287194" y="34812"/>
                  <a:pt x="138469" y="94044"/>
                  <a:pt x="25154" y="201564"/>
                </a:cubicBez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3" title="Timeline Middle Line Items"/>
          <p:cNvSpPr/>
          <p:nvPr/>
        </p:nvSpPr>
        <p:spPr>
          <a:xfrm>
            <a:off x="6161723" y="1409612"/>
            <a:ext cx="225341" cy="669585"/>
          </a:xfrm>
          <a:custGeom>
            <a:rect b="b" l="l" r="r" t="t"/>
            <a:pathLst>
              <a:path extrusionOk="0" h="669584" w="225341">
                <a:moveTo>
                  <a:pt x="35456" y="669630"/>
                </a:moveTo>
                <a:lnTo>
                  <a:pt x="3264" y="669630"/>
                </a:lnTo>
                <a:lnTo>
                  <a:pt x="3264" y="470686"/>
                </a:lnTo>
                <a:cubicBezTo>
                  <a:pt x="3264" y="291701"/>
                  <a:pt x="74729" y="125592"/>
                  <a:pt x="204783" y="3264"/>
                </a:cubicBezTo>
                <a:lnTo>
                  <a:pt x="226674" y="26442"/>
                </a:lnTo>
                <a:cubicBezTo>
                  <a:pt x="103058" y="142975"/>
                  <a:pt x="34812" y="300714"/>
                  <a:pt x="34812" y="470686"/>
                </a:cubicBezTo>
                <a:lnTo>
                  <a:pt x="34812" y="669630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3" title="Timeline Middle Line Items"/>
          <p:cNvSpPr/>
          <p:nvPr/>
        </p:nvSpPr>
        <p:spPr>
          <a:xfrm>
            <a:off x="6161723" y="2075977"/>
            <a:ext cx="38630" cy="650270"/>
          </a:xfrm>
          <a:custGeom>
            <a:rect b="b" l="l" r="r" t="t"/>
            <a:pathLst>
              <a:path extrusionOk="0" h="650270" w="38629">
                <a:moveTo>
                  <a:pt x="3264" y="3264"/>
                </a:moveTo>
                <a:lnTo>
                  <a:pt x="35455" y="3264"/>
                </a:lnTo>
                <a:lnTo>
                  <a:pt x="35455" y="650959"/>
                </a:lnTo>
                <a:lnTo>
                  <a:pt x="3264" y="65095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3" title="Timeline Middle Line Items"/>
          <p:cNvSpPr/>
          <p:nvPr/>
        </p:nvSpPr>
        <p:spPr>
          <a:xfrm>
            <a:off x="6161723" y="2723672"/>
            <a:ext cx="38630" cy="656708"/>
          </a:xfrm>
          <a:custGeom>
            <a:rect b="b" l="l" r="r" t="t"/>
            <a:pathLst>
              <a:path extrusionOk="0" h="656708" w="38629">
                <a:moveTo>
                  <a:pt x="3264" y="3264"/>
                </a:moveTo>
                <a:lnTo>
                  <a:pt x="35455" y="3264"/>
                </a:lnTo>
                <a:lnTo>
                  <a:pt x="35455" y="653534"/>
                </a:lnTo>
                <a:lnTo>
                  <a:pt x="3264" y="653534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3" title="Timeline Middle Line Items"/>
          <p:cNvSpPr/>
          <p:nvPr/>
        </p:nvSpPr>
        <p:spPr>
          <a:xfrm>
            <a:off x="6161723" y="3373298"/>
            <a:ext cx="38630" cy="656708"/>
          </a:xfrm>
          <a:custGeom>
            <a:rect b="b" l="l" r="r" t="t"/>
            <a:pathLst>
              <a:path extrusionOk="0" h="656708" w="38629">
                <a:moveTo>
                  <a:pt x="3264" y="3264"/>
                </a:moveTo>
                <a:lnTo>
                  <a:pt x="35455" y="3264"/>
                </a:lnTo>
                <a:lnTo>
                  <a:pt x="35455" y="656109"/>
                </a:lnTo>
                <a:lnTo>
                  <a:pt x="3264" y="65610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3" title="Timeline Middle Line Items"/>
          <p:cNvSpPr/>
          <p:nvPr/>
        </p:nvSpPr>
        <p:spPr>
          <a:xfrm>
            <a:off x="6161723" y="4026788"/>
            <a:ext cx="38630" cy="650270"/>
          </a:xfrm>
          <a:custGeom>
            <a:rect b="b" l="l" r="r" t="t"/>
            <a:pathLst>
              <a:path extrusionOk="0" h="650270" w="38629">
                <a:moveTo>
                  <a:pt x="3264" y="3264"/>
                </a:moveTo>
                <a:lnTo>
                  <a:pt x="35455" y="3264"/>
                </a:lnTo>
                <a:lnTo>
                  <a:pt x="35455" y="650959"/>
                </a:lnTo>
                <a:lnTo>
                  <a:pt x="3264" y="65095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3" title="Timeline Middle Line Items"/>
          <p:cNvSpPr/>
          <p:nvPr/>
        </p:nvSpPr>
        <p:spPr>
          <a:xfrm>
            <a:off x="5943464" y="4674482"/>
            <a:ext cx="257533" cy="759721"/>
          </a:xfrm>
          <a:custGeom>
            <a:rect b="b" l="l" r="r" t="t"/>
            <a:pathLst>
              <a:path extrusionOk="0" h="759721" w="257532">
                <a:moveTo>
                  <a:pt x="24510" y="761054"/>
                </a:moveTo>
                <a:lnTo>
                  <a:pt x="3264" y="737232"/>
                </a:lnTo>
                <a:cubicBezTo>
                  <a:pt x="142331" y="612329"/>
                  <a:pt x="222167" y="433343"/>
                  <a:pt x="222167" y="245989"/>
                </a:cubicBezTo>
                <a:lnTo>
                  <a:pt x="222167" y="3264"/>
                </a:lnTo>
                <a:lnTo>
                  <a:pt x="254358" y="3264"/>
                </a:lnTo>
                <a:lnTo>
                  <a:pt x="254358" y="246632"/>
                </a:lnTo>
                <a:cubicBezTo>
                  <a:pt x="253714" y="442357"/>
                  <a:pt x="170016" y="630356"/>
                  <a:pt x="24510" y="761054"/>
                </a:cubicBez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Google Shape;53;p3" title="Timeline Middle Line Items"/>
          <p:cNvSpPr/>
          <p:nvPr/>
        </p:nvSpPr>
        <p:spPr>
          <a:xfrm>
            <a:off x="5035661" y="5406519"/>
            <a:ext cx="933556" cy="206026"/>
          </a:xfrm>
          <a:custGeom>
            <a:rect b="b" l="l" r="r" t="t"/>
            <a:pathLst>
              <a:path extrusionOk="0" h="206026" w="933555">
                <a:moveTo>
                  <a:pt x="468754" y="206715"/>
                </a:moveTo>
                <a:cubicBezTo>
                  <a:pt x="296207" y="206715"/>
                  <a:pt x="131386" y="142976"/>
                  <a:pt x="3264" y="27086"/>
                </a:cubicBezTo>
                <a:lnTo>
                  <a:pt x="25154" y="3264"/>
                </a:lnTo>
                <a:cubicBezTo>
                  <a:pt x="146838" y="113359"/>
                  <a:pt x="304577" y="174523"/>
                  <a:pt x="468754" y="174523"/>
                </a:cubicBezTo>
                <a:cubicBezTo>
                  <a:pt x="632287" y="174523"/>
                  <a:pt x="789382" y="114647"/>
                  <a:pt x="910423" y="5195"/>
                </a:cubicBezTo>
                <a:lnTo>
                  <a:pt x="931669" y="29017"/>
                </a:lnTo>
                <a:cubicBezTo>
                  <a:pt x="804834" y="143619"/>
                  <a:pt x="640013" y="206715"/>
                  <a:pt x="468754" y="206715"/>
                </a:cubicBez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3" title="Timeline Middle Line Items"/>
          <p:cNvSpPr/>
          <p:nvPr/>
        </p:nvSpPr>
        <p:spPr>
          <a:xfrm>
            <a:off x="4809033" y="4674482"/>
            <a:ext cx="251094" cy="759721"/>
          </a:xfrm>
          <a:custGeom>
            <a:rect b="b" l="l" r="r" t="t"/>
            <a:pathLst>
              <a:path extrusionOk="0" h="759721" w="251094">
                <a:moveTo>
                  <a:pt x="230536" y="759766"/>
                </a:moveTo>
                <a:cubicBezTo>
                  <a:pt x="85674" y="628424"/>
                  <a:pt x="3264" y="441713"/>
                  <a:pt x="3264" y="246632"/>
                </a:cubicBezTo>
                <a:lnTo>
                  <a:pt x="3264" y="3264"/>
                </a:lnTo>
                <a:lnTo>
                  <a:pt x="35456" y="3264"/>
                </a:lnTo>
                <a:lnTo>
                  <a:pt x="35456" y="246632"/>
                </a:lnTo>
                <a:cubicBezTo>
                  <a:pt x="35456" y="432700"/>
                  <a:pt x="114647" y="611041"/>
                  <a:pt x="252427" y="735944"/>
                </a:cubicBezTo>
                <a:lnTo>
                  <a:pt x="230536" y="759766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3" title="Timeline Middle Line Items"/>
          <p:cNvSpPr/>
          <p:nvPr/>
        </p:nvSpPr>
        <p:spPr>
          <a:xfrm>
            <a:off x="4808389" y="4026788"/>
            <a:ext cx="38630" cy="650270"/>
          </a:xfrm>
          <a:custGeom>
            <a:rect b="b" l="l" r="r" t="t"/>
            <a:pathLst>
              <a:path extrusionOk="0" h="650270" w="38629">
                <a:moveTo>
                  <a:pt x="3264" y="3264"/>
                </a:moveTo>
                <a:lnTo>
                  <a:pt x="35455" y="3264"/>
                </a:lnTo>
                <a:lnTo>
                  <a:pt x="35455" y="650959"/>
                </a:lnTo>
                <a:lnTo>
                  <a:pt x="3264" y="65095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3" title="Timeline Middle Line Items"/>
          <p:cNvSpPr/>
          <p:nvPr/>
        </p:nvSpPr>
        <p:spPr>
          <a:xfrm>
            <a:off x="4808389" y="3373298"/>
            <a:ext cx="38630" cy="656708"/>
          </a:xfrm>
          <a:custGeom>
            <a:rect b="b" l="l" r="r" t="t"/>
            <a:pathLst>
              <a:path extrusionOk="0" h="656708" w="38629">
                <a:moveTo>
                  <a:pt x="3264" y="3264"/>
                </a:moveTo>
                <a:lnTo>
                  <a:pt x="35455" y="3264"/>
                </a:lnTo>
                <a:lnTo>
                  <a:pt x="35455" y="656109"/>
                </a:lnTo>
                <a:lnTo>
                  <a:pt x="3264" y="65610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3" title="Timeline Middle Line Items"/>
          <p:cNvSpPr/>
          <p:nvPr/>
        </p:nvSpPr>
        <p:spPr>
          <a:xfrm>
            <a:off x="4808389" y="2723672"/>
            <a:ext cx="38630" cy="656708"/>
          </a:xfrm>
          <a:custGeom>
            <a:rect b="b" l="l" r="r" t="t"/>
            <a:pathLst>
              <a:path extrusionOk="0" h="656708" w="38629">
                <a:moveTo>
                  <a:pt x="3264" y="3264"/>
                </a:moveTo>
                <a:lnTo>
                  <a:pt x="35455" y="3264"/>
                </a:lnTo>
                <a:lnTo>
                  <a:pt x="35455" y="653534"/>
                </a:lnTo>
                <a:lnTo>
                  <a:pt x="3264" y="653534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3" title="Timeline Middle Line Items"/>
          <p:cNvSpPr/>
          <p:nvPr/>
        </p:nvSpPr>
        <p:spPr>
          <a:xfrm>
            <a:off x="4808389" y="2075977"/>
            <a:ext cx="38630" cy="650270"/>
          </a:xfrm>
          <a:custGeom>
            <a:rect b="b" l="l" r="r" t="t"/>
            <a:pathLst>
              <a:path extrusionOk="0" h="650270" w="38629">
                <a:moveTo>
                  <a:pt x="3264" y="3264"/>
                </a:moveTo>
                <a:lnTo>
                  <a:pt x="35455" y="3264"/>
                </a:lnTo>
                <a:lnTo>
                  <a:pt x="35455" y="650959"/>
                </a:lnTo>
                <a:lnTo>
                  <a:pt x="3264" y="65095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3" title="Timeline Middle Line Items"/>
          <p:cNvSpPr/>
          <p:nvPr/>
        </p:nvSpPr>
        <p:spPr>
          <a:xfrm>
            <a:off x="4628760" y="1421844"/>
            <a:ext cx="212464" cy="656708"/>
          </a:xfrm>
          <a:custGeom>
            <a:rect b="b" l="l" r="r" t="t"/>
            <a:pathLst>
              <a:path extrusionOk="0" h="656708" w="212464">
                <a:moveTo>
                  <a:pt x="215084" y="657397"/>
                </a:moveTo>
                <a:lnTo>
                  <a:pt x="182893" y="657397"/>
                </a:lnTo>
                <a:lnTo>
                  <a:pt x="182893" y="458453"/>
                </a:lnTo>
                <a:cubicBezTo>
                  <a:pt x="182893" y="294920"/>
                  <a:pt x="119154" y="141044"/>
                  <a:pt x="3264" y="25798"/>
                </a:cubicBezTo>
                <a:lnTo>
                  <a:pt x="25798" y="3264"/>
                </a:lnTo>
                <a:cubicBezTo>
                  <a:pt x="148126" y="124948"/>
                  <a:pt x="215084" y="286550"/>
                  <a:pt x="215084" y="458453"/>
                </a:cubicBezTo>
                <a:lnTo>
                  <a:pt x="215084" y="657397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3" title="Timeline Middle Line Items"/>
          <p:cNvSpPr/>
          <p:nvPr/>
        </p:nvSpPr>
        <p:spPr>
          <a:xfrm>
            <a:off x="3743491" y="1234489"/>
            <a:ext cx="914241" cy="212464"/>
          </a:xfrm>
          <a:custGeom>
            <a:rect b="b" l="l" r="r" t="t"/>
            <a:pathLst>
              <a:path extrusionOk="0" h="212464" w="914241">
                <a:moveTo>
                  <a:pt x="25798" y="214441"/>
                </a:moveTo>
                <a:lnTo>
                  <a:pt x="3264" y="191907"/>
                </a:lnTo>
                <a:cubicBezTo>
                  <a:pt x="124948" y="70222"/>
                  <a:pt x="285906" y="3264"/>
                  <a:pt x="457809" y="3264"/>
                </a:cubicBezTo>
                <a:cubicBezTo>
                  <a:pt x="629068" y="3264"/>
                  <a:pt x="790026" y="69579"/>
                  <a:pt x="911067" y="190619"/>
                </a:cubicBezTo>
                <a:lnTo>
                  <a:pt x="888533" y="213153"/>
                </a:lnTo>
                <a:cubicBezTo>
                  <a:pt x="773287" y="98551"/>
                  <a:pt x="620055" y="35456"/>
                  <a:pt x="457809" y="35456"/>
                </a:cubicBezTo>
                <a:cubicBezTo>
                  <a:pt x="294276" y="34812"/>
                  <a:pt x="141044" y="98551"/>
                  <a:pt x="25798" y="214441"/>
                </a:cubicBez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3" title="Timeline Middle Line Items"/>
          <p:cNvSpPr/>
          <p:nvPr/>
        </p:nvSpPr>
        <p:spPr>
          <a:xfrm>
            <a:off x="3555492" y="1423132"/>
            <a:ext cx="212464" cy="656708"/>
          </a:xfrm>
          <a:custGeom>
            <a:rect b="b" l="l" r="r" t="t"/>
            <a:pathLst>
              <a:path extrusionOk="0" h="656708" w="212464">
                <a:moveTo>
                  <a:pt x="35456" y="656109"/>
                </a:moveTo>
                <a:lnTo>
                  <a:pt x="3264" y="656109"/>
                </a:lnTo>
                <a:lnTo>
                  <a:pt x="3264" y="457165"/>
                </a:lnTo>
                <a:cubicBezTo>
                  <a:pt x="3264" y="285906"/>
                  <a:pt x="70222" y="124304"/>
                  <a:pt x="191263" y="3264"/>
                </a:cubicBezTo>
                <a:lnTo>
                  <a:pt x="213797" y="25798"/>
                </a:lnTo>
                <a:cubicBezTo>
                  <a:pt x="98551" y="141044"/>
                  <a:pt x="35456" y="294276"/>
                  <a:pt x="35456" y="457165"/>
                </a:cubicBezTo>
                <a:lnTo>
                  <a:pt x="35456" y="65610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3" title="Timeline Middle Line Items"/>
          <p:cNvSpPr/>
          <p:nvPr/>
        </p:nvSpPr>
        <p:spPr>
          <a:xfrm>
            <a:off x="3555492" y="2075977"/>
            <a:ext cx="38630" cy="650270"/>
          </a:xfrm>
          <a:custGeom>
            <a:rect b="b" l="l" r="r" t="t"/>
            <a:pathLst>
              <a:path extrusionOk="0" h="650270" w="38629">
                <a:moveTo>
                  <a:pt x="3264" y="3264"/>
                </a:moveTo>
                <a:lnTo>
                  <a:pt x="35456" y="3264"/>
                </a:lnTo>
                <a:lnTo>
                  <a:pt x="35456" y="650959"/>
                </a:lnTo>
                <a:lnTo>
                  <a:pt x="3264" y="65095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3" title="Timeline Middle Line Items"/>
          <p:cNvSpPr/>
          <p:nvPr/>
        </p:nvSpPr>
        <p:spPr>
          <a:xfrm>
            <a:off x="3555492" y="2723672"/>
            <a:ext cx="38630" cy="656708"/>
          </a:xfrm>
          <a:custGeom>
            <a:rect b="b" l="l" r="r" t="t"/>
            <a:pathLst>
              <a:path extrusionOk="0" h="656708" w="38629">
                <a:moveTo>
                  <a:pt x="3264" y="3264"/>
                </a:moveTo>
                <a:lnTo>
                  <a:pt x="35456" y="3264"/>
                </a:lnTo>
                <a:lnTo>
                  <a:pt x="35456" y="653534"/>
                </a:lnTo>
                <a:lnTo>
                  <a:pt x="3264" y="653534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3" title="Timeline Middle Line Items"/>
          <p:cNvSpPr/>
          <p:nvPr/>
        </p:nvSpPr>
        <p:spPr>
          <a:xfrm>
            <a:off x="3555492" y="3373298"/>
            <a:ext cx="38630" cy="656708"/>
          </a:xfrm>
          <a:custGeom>
            <a:rect b="b" l="l" r="r" t="t"/>
            <a:pathLst>
              <a:path extrusionOk="0" h="656708" w="38629">
                <a:moveTo>
                  <a:pt x="3264" y="3264"/>
                </a:moveTo>
                <a:lnTo>
                  <a:pt x="35456" y="3264"/>
                </a:lnTo>
                <a:lnTo>
                  <a:pt x="35456" y="656109"/>
                </a:lnTo>
                <a:lnTo>
                  <a:pt x="3264" y="65610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3" title="Timeline Middle Line Items"/>
          <p:cNvSpPr/>
          <p:nvPr/>
        </p:nvSpPr>
        <p:spPr>
          <a:xfrm>
            <a:off x="3555492" y="4026788"/>
            <a:ext cx="38630" cy="650270"/>
          </a:xfrm>
          <a:custGeom>
            <a:rect b="b" l="l" r="r" t="t"/>
            <a:pathLst>
              <a:path extrusionOk="0" h="650270" w="38629">
                <a:moveTo>
                  <a:pt x="3264" y="3264"/>
                </a:moveTo>
                <a:lnTo>
                  <a:pt x="35456" y="3264"/>
                </a:lnTo>
                <a:lnTo>
                  <a:pt x="35456" y="650959"/>
                </a:lnTo>
                <a:lnTo>
                  <a:pt x="3264" y="65095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3" title="Timeline Middle Line Items"/>
          <p:cNvSpPr/>
          <p:nvPr/>
        </p:nvSpPr>
        <p:spPr>
          <a:xfrm>
            <a:off x="3337233" y="4674482"/>
            <a:ext cx="251094" cy="759721"/>
          </a:xfrm>
          <a:custGeom>
            <a:rect b="b" l="l" r="r" t="t"/>
            <a:pathLst>
              <a:path extrusionOk="0" h="759721" w="251094">
                <a:moveTo>
                  <a:pt x="25154" y="760410"/>
                </a:moveTo>
                <a:lnTo>
                  <a:pt x="3264" y="736588"/>
                </a:lnTo>
                <a:cubicBezTo>
                  <a:pt x="141688" y="611685"/>
                  <a:pt x="220879" y="432700"/>
                  <a:pt x="220879" y="246632"/>
                </a:cubicBezTo>
                <a:lnTo>
                  <a:pt x="220879" y="3264"/>
                </a:lnTo>
                <a:lnTo>
                  <a:pt x="253071" y="3264"/>
                </a:lnTo>
                <a:lnTo>
                  <a:pt x="253071" y="246632"/>
                </a:lnTo>
                <a:cubicBezTo>
                  <a:pt x="253714" y="441713"/>
                  <a:pt x="170016" y="629068"/>
                  <a:pt x="25154" y="760410"/>
                </a:cubicBez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3" title="Timeline Middle Line Items"/>
          <p:cNvSpPr/>
          <p:nvPr/>
        </p:nvSpPr>
        <p:spPr>
          <a:xfrm>
            <a:off x="2429431" y="5406519"/>
            <a:ext cx="933556" cy="206026"/>
          </a:xfrm>
          <a:custGeom>
            <a:rect b="b" l="l" r="r" t="t"/>
            <a:pathLst>
              <a:path extrusionOk="0" h="206026" w="933555">
                <a:moveTo>
                  <a:pt x="468754" y="206715"/>
                </a:moveTo>
                <a:cubicBezTo>
                  <a:pt x="296207" y="206715"/>
                  <a:pt x="131386" y="142976"/>
                  <a:pt x="3264" y="27086"/>
                </a:cubicBezTo>
                <a:lnTo>
                  <a:pt x="25154" y="3264"/>
                </a:lnTo>
                <a:cubicBezTo>
                  <a:pt x="146838" y="113359"/>
                  <a:pt x="304577" y="174523"/>
                  <a:pt x="468754" y="174523"/>
                </a:cubicBezTo>
                <a:cubicBezTo>
                  <a:pt x="632931" y="174523"/>
                  <a:pt x="790026" y="114003"/>
                  <a:pt x="911711" y="4552"/>
                </a:cubicBezTo>
                <a:lnTo>
                  <a:pt x="933601" y="28373"/>
                </a:lnTo>
                <a:cubicBezTo>
                  <a:pt x="805478" y="143619"/>
                  <a:pt x="640657" y="206715"/>
                  <a:pt x="468754" y="206715"/>
                </a:cubicBez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3" title="Timeline Middle Line Items"/>
          <p:cNvSpPr/>
          <p:nvPr/>
        </p:nvSpPr>
        <p:spPr>
          <a:xfrm>
            <a:off x="2202158" y="4674482"/>
            <a:ext cx="251094" cy="759721"/>
          </a:xfrm>
          <a:custGeom>
            <a:rect b="b" l="l" r="r" t="t"/>
            <a:pathLst>
              <a:path extrusionOk="0" h="759721" w="251094">
                <a:moveTo>
                  <a:pt x="230537" y="759766"/>
                </a:moveTo>
                <a:cubicBezTo>
                  <a:pt x="85674" y="628424"/>
                  <a:pt x="3264" y="441713"/>
                  <a:pt x="3264" y="246632"/>
                </a:cubicBezTo>
                <a:lnTo>
                  <a:pt x="3264" y="3264"/>
                </a:lnTo>
                <a:lnTo>
                  <a:pt x="35456" y="3264"/>
                </a:lnTo>
                <a:lnTo>
                  <a:pt x="35456" y="246632"/>
                </a:lnTo>
                <a:cubicBezTo>
                  <a:pt x="35456" y="432700"/>
                  <a:pt x="114647" y="611041"/>
                  <a:pt x="252427" y="735944"/>
                </a:cubicBezTo>
                <a:lnTo>
                  <a:pt x="230537" y="759766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3" title="Timeline Middle Line Items"/>
          <p:cNvSpPr/>
          <p:nvPr/>
        </p:nvSpPr>
        <p:spPr>
          <a:xfrm>
            <a:off x="2202158" y="4026788"/>
            <a:ext cx="38630" cy="650270"/>
          </a:xfrm>
          <a:custGeom>
            <a:rect b="b" l="l" r="r" t="t"/>
            <a:pathLst>
              <a:path extrusionOk="0" h="650270" w="38629">
                <a:moveTo>
                  <a:pt x="3264" y="3264"/>
                </a:moveTo>
                <a:lnTo>
                  <a:pt x="35456" y="3264"/>
                </a:lnTo>
                <a:lnTo>
                  <a:pt x="35456" y="650959"/>
                </a:lnTo>
                <a:lnTo>
                  <a:pt x="3264" y="65095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3" title="Timeline Middle Line Items"/>
          <p:cNvSpPr/>
          <p:nvPr/>
        </p:nvSpPr>
        <p:spPr>
          <a:xfrm>
            <a:off x="2202158" y="3373298"/>
            <a:ext cx="38630" cy="656708"/>
          </a:xfrm>
          <a:custGeom>
            <a:rect b="b" l="l" r="r" t="t"/>
            <a:pathLst>
              <a:path extrusionOk="0" h="656708" w="38629">
                <a:moveTo>
                  <a:pt x="3264" y="3264"/>
                </a:moveTo>
                <a:lnTo>
                  <a:pt x="35456" y="3264"/>
                </a:lnTo>
                <a:lnTo>
                  <a:pt x="35456" y="656109"/>
                </a:lnTo>
                <a:lnTo>
                  <a:pt x="3264" y="65610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3" title="Timeline Middle Line Items"/>
          <p:cNvSpPr/>
          <p:nvPr/>
        </p:nvSpPr>
        <p:spPr>
          <a:xfrm>
            <a:off x="2202158" y="2075977"/>
            <a:ext cx="38630" cy="650270"/>
          </a:xfrm>
          <a:custGeom>
            <a:rect b="b" l="l" r="r" t="t"/>
            <a:pathLst>
              <a:path extrusionOk="0" h="650270" w="38629">
                <a:moveTo>
                  <a:pt x="3264" y="3264"/>
                </a:moveTo>
                <a:lnTo>
                  <a:pt x="35456" y="3264"/>
                </a:lnTo>
                <a:lnTo>
                  <a:pt x="35456" y="650959"/>
                </a:lnTo>
                <a:lnTo>
                  <a:pt x="3264" y="65095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3" title="Timeline Middle Line Items"/>
          <p:cNvSpPr/>
          <p:nvPr/>
        </p:nvSpPr>
        <p:spPr>
          <a:xfrm>
            <a:off x="2021241" y="1420557"/>
            <a:ext cx="218903" cy="656708"/>
          </a:xfrm>
          <a:custGeom>
            <a:rect b="b" l="l" r="r" t="t"/>
            <a:pathLst>
              <a:path extrusionOk="0" h="656708" w="218902">
                <a:moveTo>
                  <a:pt x="216372" y="658685"/>
                </a:moveTo>
                <a:lnTo>
                  <a:pt x="184181" y="658685"/>
                </a:lnTo>
                <a:lnTo>
                  <a:pt x="184181" y="459741"/>
                </a:lnTo>
                <a:cubicBezTo>
                  <a:pt x="184181" y="295564"/>
                  <a:pt x="119798" y="141688"/>
                  <a:pt x="3264" y="26442"/>
                </a:cubicBezTo>
                <a:lnTo>
                  <a:pt x="25798" y="3264"/>
                </a:lnTo>
                <a:cubicBezTo>
                  <a:pt x="148770" y="124948"/>
                  <a:pt x="215728" y="287194"/>
                  <a:pt x="215728" y="459741"/>
                </a:cubicBezTo>
                <a:lnTo>
                  <a:pt x="215728" y="658685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3" title="Timeline Middle Line Items"/>
          <p:cNvSpPr/>
          <p:nvPr/>
        </p:nvSpPr>
        <p:spPr>
          <a:xfrm>
            <a:off x="1137904" y="1233846"/>
            <a:ext cx="907803" cy="212464"/>
          </a:xfrm>
          <a:custGeom>
            <a:rect b="b" l="l" r="r" t="t"/>
            <a:pathLst>
              <a:path extrusionOk="0" h="212464" w="907802">
                <a:moveTo>
                  <a:pt x="25798" y="213797"/>
                </a:moveTo>
                <a:lnTo>
                  <a:pt x="3264" y="191263"/>
                </a:lnTo>
                <a:cubicBezTo>
                  <a:pt x="124304" y="70222"/>
                  <a:pt x="285262" y="3264"/>
                  <a:pt x="457165" y="3264"/>
                </a:cubicBezTo>
                <a:cubicBezTo>
                  <a:pt x="627781" y="3264"/>
                  <a:pt x="788739" y="69579"/>
                  <a:pt x="909779" y="189331"/>
                </a:cubicBezTo>
                <a:lnTo>
                  <a:pt x="887245" y="212509"/>
                </a:lnTo>
                <a:cubicBezTo>
                  <a:pt x="771999" y="98551"/>
                  <a:pt x="619411" y="35456"/>
                  <a:pt x="457165" y="35456"/>
                </a:cubicBezTo>
                <a:cubicBezTo>
                  <a:pt x="294276" y="35456"/>
                  <a:pt x="141044" y="99195"/>
                  <a:pt x="25798" y="213797"/>
                </a:cubicBez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3" title="Timeline Middle Line Items"/>
          <p:cNvSpPr/>
          <p:nvPr/>
        </p:nvSpPr>
        <p:spPr>
          <a:xfrm>
            <a:off x="948618" y="1421844"/>
            <a:ext cx="212464" cy="656708"/>
          </a:xfrm>
          <a:custGeom>
            <a:rect b="b" l="l" r="r" t="t"/>
            <a:pathLst>
              <a:path extrusionOk="0" h="656708" w="212464">
                <a:moveTo>
                  <a:pt x="3264" y="657397"/>
                </a:moveTo>
                <a:lnTo>
                  <a:pt x="3264" y="458453"/>
                </a:lnTo>
                <a:cubicBezTo>
                  <a:pt x="3264" y="286550"/>
                  <a:pt x="70222" y="124948"/>
                  <a:pt x="191907" y="3264"/>
                </a:cubicBezTo>
                <a:lnTo>
                  <a:pt x="214441" y="25798"/>
                </a:lnTo>
                <a:cubicBezTo>
                  <a:pt x="98551" y="141044"/>
                  <a:pt x="34812" y="294920"/>
                  <a:pt x="34812" y="457809"/>
                </a:cubicBezTo>
                <a:lnTo>
                  <a:pt x="34812" y="656753"/>
                </a:lnTo>
                <a:lnTo>
                  <a:pt x="3264" y="657397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p3" title="Timeline Middle Line Items"/>
          <p:cNvSpPr/>
          <p:nvPr/>
        </p:nvSpPr>
        <p:spPr>
          <a:xfrm>
            <a:off x="949261" y="2075977"/>
            <a:ext cx="38630" cy="650270"/>
          </a:xfrm>
          <a:custGeom>
            <a:rect b="b" l="l" r="r" t="t"/>
            <a:pathLst>
              <a:path extrusionOk="0" h="650270" w="38629">
                <a:moveTo>
                  <a:pt x="3264" y="3264"/>
                </a:moveTo>
                <a:lnTo>
                  <a:pt x="35456" y="3264"/>
                </a:lnTo>
                <a:lnTo>
                  <a:pt x="35456" y="650959"/>
                </a:lnTo>
                <a:lnTo>
                  <a:pt x="3264" y="65095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3" title="Timeline Middle Line Items"/>
          <p:cNvSpPr/>
          <p:nvPr/>
        </p:nvSpPr>
        <p:spPr>
          <a:xfrm>
            <a:off x="949261" y="2723672"/>
            <a:ext cx="38630" cy="656708"/>
          </a:xfrm>
          <a:custGeom>
            <a:rect b="b" l="l" r="r" t="t"/>
            <a:pathLst>
              <a:path extrusionOk="0" h="656708" w="38629">
                <a:moveTo>
                  <a:pt x="3264" y="3264"/>
                </a:moveTo>
                <a:lnTo>
                  <a:pt x="35456" y="3264"/>
                </a:lnTo>
                <a:lnTo>
                  <a:pt x="35456" y="653534"/>
                </a:lnTo>
                <a:lnTo>
                  <a:pt x="3264" y="653534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p3" title="Timeline Left Line Items"/>
          <p:cNvSpPr/>
          <p:nvPr/>
        </p:nvSpPr>
        <p:spPr>
          <a:xfrm>
            <a:off x="1085110" y="1159801"/>
            <a:ext cx="1017254" cy="238218"/>
          </a:xfrm>
          <a:custGeom>
            <a:rect b="b" l="l" r="r" t="t"/>
            <a:pathLst>
              <a:path extrusionOk="0" h="238217" w="1017254">
                <a:moveTo>
                  <a:pt x="25798" y="235048"/>
                </a:moveTo>
                <a:lnTo>
                  <a:pt x="3264" y="212513"/>
                </a:lnTo>
                <a:cubicBezTo>
                  <a:pt x="138469" y="77309"/>
                  <a:pt x="318742" y="3268"/>
                  <a:pt x="509960" y="3268"/>
                </a:cubicBezTo>
                <a:cubicBezTo>
                  <a:pt x="700534" y="2624"/>
                  <a:pt x="880163" y="76665"/>
                  <a:pt x="1015367" y="210582"/>
                </a:cubicBezTo>
                <a:lnTo>
                  <a:pt x="992833" y="233116"/>
                </a:lnTo>
                <a:cubicBezTo>
                  <a:pt x="863423" y="105637"/>
                  <a:pt x="691520" y="34816"/>
                  <a:pt x="509960" y="34816"/>
                </a:cubicBezTo>
                <a:cubicBezTo>
                  <a:pt x="327111" y="34816"/>
                  <a:pt x="155208" y="105637"/>
                  <a:pt x="25798" y="235048"/>
                </a:cubicBez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" name="Google Shape;78;p3" title="Timeline Left Line Items"/>
          <p:cNvSpPr/>
          <p:nvPr/>
        </p:nvSpPr>
        <p:spPr>
          <a:xfrm>
            <a:off x="2074035" y="1367763"/>
            <a:ext cx="238218" cy="714653"/>
          </a:xfrm>
          <a:custGeom>
            <a:rect b="b" l="l" r="r" t="t"/>
            <a:pathLst>
              <a:path extrusionOk="0" h="714653" w="238217">
                <a:moveTo>
                  <a:pt x="238263" y="711479"/>
                </a:moveTo>
                <a:lnTo>
                  <a:pt x="206071" y="711479"/>
                </a:lnTo>
                <a:lnTo>
                  <a:pt x="206071" y="512535"/>
                </a:lnTo>
                <a:cubicBezTo>
                  <a:pt x="206071" y="328399"/>
                  <a:pt x="133962" y="155852"/>
                  <a:pt x="3264" y="25798"/>
                </a:cubicBezTo>
                <a:lnTo>
                  <a:pt x="25798" y="3264"/>
                </a:lnTo>
                <a:cubicBezTo>
                  <a:pt x="162290" y="139112"/>
                  <a:pt x="237619" y="320029"/>
                  <a:pt x="237619" y="512535"/>
                </a:cubicBezTo>
                <a:lnTo>
                  <a:pt x="237619" y="71147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3" title="Timeline Left Line Items"/>
          <p:cNvSpPr/>
          <p:nvPr/>
        </p:nvSpPr>
        <p:spPr>
          <a:xfrm>
            <a:off x="2276842" y="2075977"/>
            <a:ext cx="38630" cy="650270"/>
          </a:xfrm>
          <a:custGeom>
            <a:rect b="b" l="l" r="r" t="t"/>
            <a:pathLst>
              <a:path extrusionOk="0" h="650270" w="38629">
                <a:moveTo>
                  <a:pt x="3264" y="3264"/>
                </a:moveTo>
                <a:lnTo>
                  <a:pt x="35455" y="3264"/>
                </a:lnTo>
                <a:lnTo>
                  <a:pt x="35455" y="650959"/>
                </a:lnTo>
                <a:lnTo>
                  <a:pt x="3264" y="65095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p3" title="Timeline Left Line Items"/>
          <p:cNvSpPr/>
          <p:nvPr/>
        </p:nvSpPr>
        <p:spPr>
          <a:xfrm>
            <a:off x="2276842" y="2723672"/>
            <a:ext cx="38630" cy="656708"/>
          </a:xfrm>
          <a:custGeom>
            <a:rect b="b" l="l" r="r" t="t"/>
            <a:pathLst>
              <a:path extrusionOk="0" h="656708" w="38629">
                <a:moveTo>
                  <a:pt x="3264" y="3264"/>
                </a:moveTo>
                <a:lnTo>
                  <a:pt x="35455" y="3264"/>
                </a:lnTo>
                <a:lnTo>
                  <a:pt x="35455" y="653534"/>
                </a:lnTo>
                <a:lnTo>
                  <a:pt x="3264" y="653534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p3" title="Timeline Left Line Items"/>
          <p:cNvSpPr/>
          <p:nvPr/>
        </p:nvSpPr>
        <p:spPr>
          <a:xfrm>
            <a:off x="2276842" y="3373298"/>
            <a:ext cx="38630" cy="656708"/>
          </a:xfrm>
          <a:custGeom>
            <a:rect b="b" l="l" r="r" t="t"/>
            <a:pathLst>
              <a:path extrusionOk="0" h="656708" w="38629">
                <a:moveTo>
                  <a:pt x="3264" y="3264"/>
                </a:moveTo>
                <a:lnTo>
                  <a:pt x="35455" y="3264"/>
                </a:lnTo>
                <a:lnTo>
                  <a:pt x="35455" y="656109"/>
                </a:lnTo>
                <a:lnTo>
                  <a:pt x="3264" y="65610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p3" title="Timeline Left Line Items"/>
          <p:cNvSpPr/>
          <p:nvPr/>
        </p:nvSpPr>
        <p:spPr>
          <a:xfrm>
            <a:off x="2276842" y="4026788"/>
            <a:ext cx="38630" cy="650270"/>
          </a:xfrm>
          <a:custGeom>
            <a:rect b="b" l="l" r="r" t="t"/>
            <a:pathLst>
              <a:path extrusionOk="0" h="650270" w="38629">
                <a:moveTo>
                  <a:pt x="3264" y="3264"/>
                </a:moveTo>
                <a:lnTo>
                  <a:pt x="35455" y="3264"/>
                </a:lnTo>
                <a:lnTo>
                  <a:pt x="35455" y="650959"/>
                </a:lnTo>
                <a:lnTo>
                  <a:pt x="3264" y="65095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3" title="Timeline Left Line Items"/>
          <p:cNvSpPr/>
          <p:nvPr/>
        </p:nvSpPr>
        <p:spPr>
          <a:xfrm>
            <a:off x="2277486" y="4674482"/>
            <a:ext cx="231779" cy="708215"/>
          </a:xfrm>
          <a:custGeom>
            <a:rect b="b" l="l" r="r" t="t"/>
            <a:pathLst>
              <a:path extrusionOk="0" h="708214" w="231779">
                <a:moveTo>
                  <a:pt x="208646" y="706328"/>
                </a:moveTo>
                <a:cubicBezTo>
                  <a:pt x="77948" y="589151"/>
                  <a:pt x="3264" y="421755"/>
                  <a:pt x="3264" y="245989"/>
                </a:cubicBezTo>
                <a:lnTo>
                  <a:pt x="3264" y="3264"/>
                </a:lnTo>
                <a:lnTo>
                  <a:pt x="35456" y="3264"/>
                </a:lnTo>
                <a:lnTo>
                  <a:pt x="35456" y="246632"/>
                </a:lnTo>
                <a:cubicBezTo>
                  <a:pt x="35456" y="412741"/>
                  <a:pt x="106277" y="571767"/>
                  <a:pt x="230537" y="683150"/>
                </a:cubicBezTo>
                <a:lnTo>
                  <a:pt x="208646" y="706328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3" title="Timeline Left Line Items"/>
          <p:cNvSpPr/>
          <p:nvPr/>
        </p:nvSpPr>
        <p:spPr>
          <a:xfrm>
            <a:off x="2482868" y="5353725"/>
            <a:ext cx="824105" cy="186711"/>
          </a:xfrm>
          <a:custGeom>
            <a:rect b="b" l="l" r="r" t="t"/>
            <a:pathLst>
              <a:path extrusionOk="0" h="186711" w="824104">
                <a:moveTo>
                  <a:pt x="415316" y="184825"/>
                </a:moveTo>
                <a:cubicBezTo>
                  <a:pt x="262728" y="184825"/>
                  <a:pt x="116578" y="128811"/>
                  <a:pt x="3264" y="27086"/>
                </a:cubicBezTo>
                <a:lnTo>
                  <a:pt x="24510" y="3264"/>
                </a:lnTo>
                <a:cubicBezTo>
                  <a:pt x="132030" y="99839"/>
                  <a:pt x="270454" y="152633"/>
                  <a:pt x="415316" y="152633"/>
                </a:cubicBezTo>
                <a:cubicBezTo>
                  <a:pt x="559535" y="152633"/>
                  <a:pt x="697958" y="99839"/>
                  <a:pt x="804834" y="3908"/>
                </a:cubicBezTo>
                <a:lnTo>
                  <a:pt x="826081" y="27729"/>
                </a:lnTo>
                <a:cubicBezTo>
                  <a:pt x="713410" y="129455"/>
                  <a:pt x="567261" y="184825"/>
                  <a:pt x="415316" y="184825"/>
                </a:cubicBez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3" title="Timeline Left Line Items"/>
          <p:cNvSpPr/>
          <p:nvPr/>
        </p:nvSpPr>
        <p:spPr>
          <a:xfrm>
            <a:off x="3480164" y="2723672"/>
            <a:ext cx="38630" cy="656708"/>
          </a:xfrm>
          <a:custGeom>
            <a:rect b="b" l="l" r="r" t="t"/>
            <a:pathLst>
              <a:path extrusionOk="0" h="656708" w="38629">
                <a:moveTo>
                  <a:pt x="3264" y="3264"/>
                </a:moveTo>
                <a:lnTo>
                  <a:pt x="35455" y="3264"/>
                </a:lnTo>
                <a:lnTo>
                  <a:pt x="35455" y="653534"/>
                </a:lnTo>
                <a:lnTo>
                  <a:pt x="3264" y="653534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3" title="Timeline Left Line Items"/>
          <p:cNvSpPr/>
          <p:nvPr/>
        </p:nvSpPr>
        <p:spPr>
          <a:xfrm>
            <a:off x="3480164" y="2075977"/>
            <a:ext cx="38630" cy="650270"/>
          </a:xfrm>
          <a:custGeom>
            <a:rect b="b" l="l" r="r" t="t"/>
            <a:pathLst>
              <a:path extrusionOk="0" h="650270" w="38629">
                <a:moveTo>
                  <a:pt x="3264" y="3264"/>
                </a:moveTo>
                <a:lnTo>
                  <a:pt x="35455" y="3264"/>
                </a:lnTo>
                <a:lnTo>
                  <a:pt x="35455" y="650959"/>
                </a:lnTo>
                <a:lnTo>
                  <a:pt x="3264" y="65095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3" title="Timeline Left Line Items"/>
          <p:cNvSpPr/>
          <p:nvPr/>
        </p:nvSpPr>
        <p:spPr>
          <a:xfrm>
            <a:off x="3480164" y="1369694"/>
            <a:ext cx="238218" cy="708215"/>
          </a:xfrm>
          <a:custGeom>
            <a:rect b="b" l="l" r="r" t="t"/>
            <a:pathLst>
              <a:path extrusionOk="0" h="708214" w="238217">
                <a:moveTo>
                  <a:pt x="35456" y="709547"/>
                </a:moveTo>
                <a:lnTo>
                  <a:pt x="3264" y="709547"/>
                </a:lnTo>
                <a:lnTo>
                  <a:pt x="3264" y="510603"/>
                </a:lnTo>
                <a:cubicBezTo>
                  <a:pt x="3264" y="319385"/>
                  <a:pt x="77948" y="139112"/>
                  <a:pt x="213153" y="3264"/>
                </a:cubicBezTo>
                <a:lnTo>
                  <a:pt x="235687" y="25798"/>
                </a:lnTo>
                <a:cubicBezTo>
                  <a:pt x="106277" y="155208"/>
                  <a:pt x="35456" y="327111"/>
                  <a:pt x="35456" y="509960"/>
                </a:cubicBezTo>
                <a:lnTo>
                  <a:pt x="35456" y="709547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3" title="Timeline Left Line Items"/>
          <p:cNvSpPr/>
          <p:nvPr/>
        </p:nvSpPr>
        <p:spPr>
          <a:xfrm>
            <a:off x="3690697" y="1159161"/>
            <a:ext cx="1017254" cy="238218"/>
          </a:xfrm>
          <a:custGeom>
            <a:rect b="b" l="l" r="r" t="t"/>
            <a:pathLst>
              <a:path extrusionOk="0" h="238217" w="1017254">
                <a:moveTo>
                  <a:pt x="25798" y="236331"/>
                </a:moveTo>
                <a:lnTo>
                  <a:pt x="3264" y="213797"/>
                </a:lnTo>
                <a:cubicBezTo>
                  <a:pt x="138469" y="77948"/>
                  <a:pt x="318741" y="3264"/>
                  <a:pt x="510603" y="3264"/>
                </a:cubicBezTo>
                <a:cubicBezTo>
                  <a:pt x="701821" y="3264"/>
                  <a:pt x="881451" y="77305"/>
                  <a:pt x="1017299" y="212509"/>
                </a:cubicBezTo>
                <a:lnTo>
                  <a:pt x="994765" y="235043"/>
                </a:lnTo>
                <a:cubicBezTo>
                  <a:pt x="865355" y="106277"/>
                  <a:pt x="693452" y="35456"/>
                  <a:pt x="511247" y="35456"/>
                </a:cubicBezTo>
                <a:cubicBezTo>
                  <a:pt x="327111" y="35456"/>
                  <a:pt x="155208" y="106921"/>
                  <a:pt x="25798" y="236331"/>
                </a:cubicBez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3" title="Timeline Left Line Items"/>
          <p:cNvSpPr/>
          <p:nvPr/>
        </p:nvSpPr>
        <p:spPr>
          <a:xfrm>
            <a:off x="4682198" y="1369050"/>
            <a:ext cx="238218" cy="708215"/>
          </a:xfrm>
          <a:custGeom>
            <a:rect b="b" l="l" r="r" t="t"/>
            <a:pathLst>
              <a:path extrusionOk="0" h="708214" w="238217">
                <a:moveTo>
                  <a:pt x="236975" y="710191"/>
                </a:moveTo>
                <a:lnTo>
                  <a:pt x="204783" y="710191"/>
                </a:lnTo>
                <a:lnTo>
                  <a:pt x="204783" y="511247"/>
                </a:lnTo>
                <a:cubicBezTo>
                  <a:pt x="204783" y="327755"/>
                  <a:pt x="133318" y="155208"/>
                  <a:pt x="3264" y="25798"/>
                </a:cubicBezTo>
                <a:lnTo>
                  <a:pt x="25798" y="3264"/>
                </a:lnTo>
                <a:cubicBezTo>
                  <a:pt x="161646" y="139112"/>
                  <a:pt x="236975" y="319385"/>
                  <a:pt x="236975" y="511891"/>
                </a:cubicBezTo>
                <a:lnTo>
                  <a:pt x="236975" y="710191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3" title="Timeline Left Line Items"/>
          <p:cNvSpPr/>
          <p:nvPr/>
        </p:nvSpPr>
        <p:spPr>
          <a:xfrm>
            <a:off x="4883717" y="2075977"/>
            <a:ext cx="38630" cy="650270"/>
          </a:xfrm>
          <a:custGeom>
            <a:rect b="b" l="l" r="r" t="t"/>
            <a:pathLst>
              <a:path extrusionOk="0" h="650270" w="38629">
                <a:moveTo>
                  <a:pt x="3264" y="3264"/>
                </a:moveTo>
                <a:lnTo>
                  <a:pt x="35455" y="3264"/>
                </a:lnTo>
                <a:lnTo>
                  <a:pt x="35455" y="650959"/>
                </a:lnTo>
                <a:lnTo>
                  <a:pt x="3264" y="65095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3" title="Timeline Left Line Items"/>
          <p:cNvSpPr/>
          <p:nvPr/>
        </p:nvSpPr>
        <p:spPr>
          <a:xfrm>
            <a:off x="4883717" y="2723672"/>
            <a:ext cx="38630" cy="656708"/>
          </a:xfrm>
          <a:custGeom>
            <a:rect b="b" l="l" r="r" t="t"/>
            <a:pathLst>
              <a:path extrusionOk="0" h="656708" w="38629">
                <a:moveTo>
                  <a:pt x="3264" y="3264"/>
                </a:moveTo>
                <a:lnTo>
                  <a:pt x="35455" y="3264"/>
                </a:lnTo>
                <a:lnTo>
                  <a:pt x="35455" y="653534"/>
                </a:lnTo>
                <a:lnTo>
                  <a:pt x="3264" y="653534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3" title="Timeline Left Line Items"/>
          <p:cNvSpPr/>
          <p:nvPr/>
        </p:nvSpPr>
        <p:spPr>
          <a:xfrm>
            <a:off x="4883717" y="3373298"/>
            <a:ext cx="38630" cy="656708"/>
          </a:xfrm>
          <a:custGeom>
            <a:rect b="b" l="l" r="r" t="t"/>
            <a:pathLst>
              <a:path extrusionOk="0" h="656708" w="38629">
                <a:moveTo>
                  <a:pt x="3264" y="3264"/>
                </a:moveTo>
                <a:lnTo>
                  <a:pt x="35455" y="3264"/>
                </a:lnTo>
                <a:lnTo>
                  <a:pt x="35455" y="656109"/>
                </a:lnTo>
                <a:lnTo>
                  <a:pt x="3264" y="65610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3" title="Timeline Left Line Items"/>
          <p:cNvSpPr/>
          <p:nvPr/>
        </p:nvSpPr>
        <p:spPr>
          <a:xfrm>
            <a:off x="4883717" y="4026788"/>
            <a:ext cx="38630" cy="650270"/>
          </a:xfrm>
          <a:custGeom>
            <a:rect b="b" l="l" r="r" t="t"/>
            <a:pathLst>
              <a:path extrusionOk="0" h="650270" w="38629">
                <a:moveTo>
                  <a:pt x="3264" y="3264"/>
                </a:moveTo>
                <a:lnTo>
                  <a:pt x="35455" y="3264"/>
                </a:lnTo>
                <a:lnTo>
                  <a:pt x="35455" y="650959"/>
                </a:lnTo>
                <a:lnTo>
                  <a:pt x="3264" y="65095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3" title="Timeline Left Line Items"/>
          <p:cNvSpPr/>
          <p:nvPr/>
        </p:nvSpPr>
        <p:spPr>
          <a:xfrm>
            <a:off x="4883717" y="4674482"/>
            <a:ext cx="231779" cy="708215"/>
          </a:xfrm>
          <a:custGeom>
            <a:rect b="b" l="l" r="r" t="t"/>
            <a:pathLst>
              <a:path extrusionOk="0" h="708214" w="231779">
                <a:moveTo>
                  <a:pt x="208646" y="706328"/>
                </a:moveTo>
                <a:cubicBezTo>
                  <a:pt x="77949" y="589151"/>
                  <a:pt x="3264" y="421755"/>
                  <a:pt x="3264" y="245989"/>
                </a:cubicBezTo>
                <a:lnTo>
                  <a:pt x="3264" y="3264"/>
                </a:lnTo>
                <a:lnTo>
                  <a:pt x="35456" y="3264"/>
                </a:lnTo>
                <a:lnTo>
                  <a:pt x="35456" y="246632"/>
                </a:lnTo>
                <a:cubicBezTo>
                  <a:pt x="35456" y="412741"/>
                  <a:pt x="106277" y="571767"/>
                  <a:pt x="230536" y="683150"/>
                </a:cubicBezTo>
                <a:lnTo>
                  <a:pt x="208646" y="706328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3" title="Timeline Left Line Items"/>
          <p:cNvSpPr/>
          <p:nvPr/>
        </p:nvSpPr>
        <p:spPr>
          <a:xfrm>
            <a:off x="5089099" y="5353725"/>
            <a:ext cx="824105" cy="186711"/>
          </a:xfrm>
          <a:custGeom>
            <a:rect b="b" l="l" r="r" t="t"/>
            <a:pathLst>
              <a:path extrusionOk="0" h="186711" w="824104">
                <a:moveTo>
                  <a:pt x="415316" y="184825"/>
                </a:moveTo>
                <a:cubicBezTo>
                  <a:pt x="262728" y="184825"/>
                  <a:pt x="116578" y="128811"/>
                  <a:pt x="3264" y="27086"/>
                </a:cubicBezTo>
                <a:lnTo>
                  <a:pt x="24510" y="3264"/>
                </a:lnTo>
                <a:cubicBezTo>
                  <a:pt x="132030" y="99839"/>
                  <a:pt x="270454" y="152633"/>
                  <a:pt x="415316" y="152633"/>
                </a:cubicBezTo>
                <a:cubicBezTo>
                  <a:pt x="558891" y="152633"/>
                  <a:pt x="696671" y="100482"/>
                  <a:pt x="804190" y="5195"/>
                </a:cubicBezTo>
                <a:lnTo>
                  <a:pt x="825437" y="29017"/>
                </a:lnTo>
                <a:cubicBezTo>
                  <a:pt x="712767" y="129455"/>
                  <a:pt x="566617" y="184825"/>
                  <a:pt x="415316" y="184825"/>
                </a:cubicBez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3" title="Timeline Left Line Items"/>
          <p:cNvSpPr/>
          <p:nvPr/>
        </p:nvSpPr>
        <p:spPr>
          <a:xfrm>
            <a:off x="5890026" y="4674482"/>
            <a:ext cx="231779" cy="708215"/>
          </a:xfrm>
          <a:custGeom>
            <a:rect b="b" l="l" r="r" t="t"/>
            <a:pathLst>
              <a:path extrusionOk="0" h="708214" w="231779">
                <a:moveTo>
                  <a:pt x="24511" y="708260"/>
                </a:moveTo>
                <a:lnTo>
                  <a:pt x="3264" y="684438"/>
                </a:lnTo>
                <a:cubicBezTo>
                  <a:pt x="128167" y="573055"/>
                  <a:pt x="200277" y="413385"/>
                  <a:pt x="200277" y="246632"/>
                </a:cubicBezTo>
                <a:lnTo>
                  <a:pt x="200277" y="3264"/>
                </a:lnTo>
                <a:lnTo>
                  <a:pt x="232468" y="3264"/>
                </a:lnTo>
                <a:lnTo>
                  <a:pt x="232468" y="246632"/>
                </a:lnTo>
                <a:cubicBezTo>
                  <a:pt x="232468" y="423042"/>
                  <a:pt x="156496" y="591082"/>
                  <a:pt x="24511" y="708260"/>
                </a:cubicBez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3" title="Timeline Left Line Items"/>
          <p:cNvSpPr/>
          <p:nvPr/>
        </p:nvSpPr>
        <p:spPr>
          <a:xfrm>
            <a:off x="6087038" y="4026788"/>
            <a:ext cx="38630" cy="650270"/>
          </a:xfrm>
          <a:custGeom>
            <a:rect b="b" l="l" r="r" t="t"/>
            <a:pathLst>
              <a:path extrusionOk="0" h="650270" w="38629">
                <a:moveTo>
                  <a:pt x="3264" y="3264"/>
                </a:moveTo>
                <a:lnTo>
                  <a:pt x="35456" y="3264"/>
                </a:lnTo>
                <a:lnTo>
                  <a:pt x="35456" y="650959"/>
                </a:lnTo>
                <a:lnTo>
                  <a:pt x="3264" y="65095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3" title="Timeline Left Line Items"/>
          <p:cNvSpPr/>
          <p:nvPr/>
        </p:nvSpPr>
        <p:spPr>
          <a:xfrm>
            <a:off x="6087038" y="3373298"/>
            <a:ext cx="38630" cy="656708"/>
          </a:xfrm>
          <a:custGeom>
            <a:rect b="b" l="l" r="r" t="t"/>
            <a:pathLst>
              <a:path extrusionOk="0" h="656708" w="38629">
                <a:moveTo>
                  <a:pt x="3264" y="3264"/>
                </a:moveTo>
                <a:lnTo>
                  <a:pt x="35456" y="3264"/>
                </a:lnTo>
                <a:lnTo>
                  <a:pt x="35456" y="656109"/>
                </a:lnTo>
                <a:lnTo>
                  <a:pt x="3264" y="65610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3" title="Timeline Left Line Items"/>
          <p:cNvSpPr/>
          <p:nvPr/>
        </p:nvSpPr>
        <p:spPr>
          <a:xfrm>
            <a:off x="6087038" y="2723672"/>
            <a:ext cx="38630" cy="656708"/>
          </a:xfrm>
          <a:custGeom>
            <a:rect b="b" l="l" r="r" t="t"/>
            <a:pathLst>
              <a:path extrusionOk="0" h="656708" w="38629">
                <a:moveTo>
                  <a:pt x="3264" y="3264"/>
                </a:moveTo>
                <a:lnTo>
                  <a:pt x="35456" y="3264"/>
                </a:lnTo>
                <a:lnTo>
                  <a:pt x="35456" y="653534"/>
                </a:lnTo>
                <a:lnTo>
                  <a:pt x="3264" y="653534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3" title="Timeline Left Line Items"/>
          <p:cNvSpPr/>
          <p:nvPr/>
        </p:nvSpPr>
        <p:spPr>
          <a:xfrm>
            <a:off x="6087038" y="2075977"/>
            <a:ext cx="38630" cy="650270"/>
          </a:xfrm>
          <a:custGeom>
            <a:rect b="b" l="l" r="r" t="t"/>
            <a:pathLst>
              <a:path extrusionOk="0" h="650270" w="38629">
                <a:moveTo>
                  <a:pt x="3264" y="3264"/>
                </a:moveTo>
                <a:lnTo>
                  <a:pt x="35456" y="3264"/>
                </a:lnTo>
                <a:lnTo>
                  <a:pt x="35456" y="650959"/>
                </a:lnTo>
                <a:lnTo>
                  <a:pt x="3264" y="65095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3" title="Timeline Left Line Items"/>
          <p:cNvSpPr/>
          <p:nvPr/>
        </p:nvSpPr>
        <p:spPr>
          <a:xfrm>
            <a:off x="6087039" y="1356817"/>
            <a:ext cx="251094" cy="721092"/>
          </a:xfrm>
          <a:custGeom>
            <a:rect b="b" l="l" r="r" t="t"/>
            <a:pathLst>
              <a:path extrusionOk="0" h="721091" w="251094">
                <a:moveTo>
                  <a:pt x="35456" y="722424"/>
                </a:moveTo>
                <a:lnTo>
                  <a:pt x="3264" y="722424"/>
                </a:lnTo>
                <a:lnTo>
                  <a:pt x="3264" y="523480"/>
                </a:lnTo>
                <a:cubicBezTo>
                  <a:pt x="3264" y="324536"/>
                  <a:pt x="82455" y="139756"/>
                  <a:pt x="226674" y="3264"/>
                </a:cubicBezTo>
                <a:lnTo>
                  <a:pt x="248564" y="26442"/>
                </a:lnTo>
                <a:cubicBezTo>
                  <a:pt x="110784" y="157140"/>
                  <a:pt x="34811" y="333550"/>
                  <a:pt x="34811" y="523480"/>
                </a:cubicBezTo>
                <a:lnTo>
                  <a:pt x="34811" y="722424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3" title="Timeline Left Line Items"/>
          <p:cNvSpPr/>
          <p:nvPr/>
        </p:nvSpPr>
        <p:spPr>
          <a:xfrm>
            <a:off x="6310448" y="1159161"/>
            <a:ext cx="991501" cy="225341"/>
          </a:xfrm>
          <a:custGeom>
            <a:rect b="b" l="l" r="r" t="t"/>
            <a:pathLst>
              <a:path extrusionOk="0" h="225341" w="991500">
                <a:moveTo>
                  <a:pt x="25154" y="223454"/>
                </a:moveTo>
                <a:lnTo>
                  <a:pt x="3264" y="200276"/>
                </a:lnTo>
                <a:cubicBezTo>
                  <a:pt x="137181" y="73442"/>
                  <a:pt x="312947" y="3264"/>
                  <a:pt x="497083" y="3264"/>
                </a:cubicBezTo>
                <a:cubicBezTo>
                  <a:pt x="680575" y="3264"/>
                  <a:pt x="855053" y="72798"/>
                  <a:pt x="988970" y="198345"/>
                </a:cubicBezTo>
                <a:lnTo>
                  <a:pt x="967080" y="221523"/>
                </a:lnTo>
                <a:cubicBezTo>
                  <a:pt x="839601" y="101770"/>
                  <a:pt x="672849" y="35456"/>
                  <a:pt x="497083" y="35456"/>
                </a:cubicBezTo>
                <a:cubicBezTo>
                  <a:pt x="320673" y="35456"/>
                  <a:pt x="153277" y="102414"/>
                  <a:pt x="25154" y="223454"/>
                </a:cubicBez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3" title="Timeline Left Line Items"/>
          <p:cNvSpPr/>
          <p:nvPr/>
        </p:nvSpPr>
        <p:spPr>
          <a:xfrm>
            <a:off x="7274264" y="1354886"/>
            <a:ext cx="251094" cy="727530"/>
          </a:xfrm>
          <a:custGeom>
            <a:rect b="b" l="l" r="r" t="t"/>
            <a:pathLst>
              <a:path extrusionOk="0" h="727529" w="251094">
                <a:moveTo>
                  <a:pt x="251139" y="724355"/>
                </a:moveTo>
                <a:lnTo>
                  <a:pt x="218948" y="724355"/>
                </a:lnTo>
                <a:lnTo>
                  <a:pt x="218948" y="525411"/>
                </a:lnTo>
                <a:cubicBezTo>
                  <a:pt x="218948" y="334193"/>
                  <a:pt x="142332" y="157140"/>
                  <a:pt x="3264" y="26442"/>
                </a:cubicBezTo>
                <a:lnTo>
                  <a:pt x="25154" y="3264"/>
                </a:lnTo>
                <a:cubicBezTo>
                  <a:pt x="170660" y="140400"/>
                  <a:pt x="251139" y="325824"/>
                  <a:pt x="251139" y="526055"/>
                </a:cubicBezTo>
                <a:lnTo>
                  <a:pt x="251139" y="724355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3" title="Timeline Left Line Items"/>
          <p:cNvSpPr/>
          <p:nvPr/>
        </p:nvSpPr>
        <p:spPr>
          <a:xfrm>
            <a:off x="7489948" y="2075977"/>
            <a:ext cx="38630" cy="650270"/>
          </a:xfrm>
          <a:custGeom>
            <a:rect b="b" l="l" r="r" t="t"/>
            <a:pathLst>
              <a:path extrusionOk="0" h="650270" w="38629">
                <a:moveTo>
                  <a:pt x="3264" y="3264"/>
                </a:moveTo>
                <a:lnTo>
                  <a:pt x="35455" y="3264"/>
                </a:lnTo>
                <a:lnTo>
                  <a:pt x="35455" y="650959"/>
                </a:lnTo>
                <a:lnTo>
                  <a:pt x="3264" y="65095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3" title="Timeline Left Line Items"/>
          <p:cNvSpPr/>
          <p:nvPr/>
        </p:nvSpPr>
        <p:spPr>
          <a:xfrm>
            <a:off x="7489948" y="2723672"/>
            <a:ext cx="38630" cy="656708"/>
          </a:xfrm>
          <a:custGeom>
            <a:rect b="b" l="l" r="r" t="t"/>
            <a:pathLst>
              <a:path extrusionOk="0" h="656708" w="38629">
                <a:moveTo>
                  <a:pt x="3264" y="3264"/>
                </a:moveTo>
                <a:lnTo>
                  <a:pt x="35455" y="3264"/>
                </a:lnTo>
                <a:lnTo>
                  <a:pt x="35455" y="653534"/>
                </a:lnTo>
                <a:lnTo>
                  <a:pt x="3264" y="653534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3" title="Timeline Left Line Items"/>
          <p:cNvSpPr/>
          <p:nvPr/>
        </p:nvSpPr>
        <p:spPr>
          <a:xfrm>
            <a:off x="7489948" y="3373298"/>
            <a:ext cx="38630" cy="656708"/>
          </a:xfrm>
          <a:custGeom>
            <a:rect b="b" l="l" r="r" t="t"/>
            <a:pathLst>
              <a:path extrusionOk="0" h="656708" w="38629">
                <a:moveTo>
                  <a:pt x="3264" y="3264"/>
                </a:moveTo>
                <a:lnTo>
                  <a:pt x="35455" y="3264"/>
                </a:lnTo>
                <a:lnTo>
                  <a:pt x="35455" y="656109"/>
                </a:lnTo>
                <a:lnTo>
                  <a:pt x="3264" y="65610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3" title="Timeline Left Line Items"/>
          <p:cNvSpPr/>
          <p:nvPr/>
        </p:nvSpPr>
        <p:spPr>
          <a:xfrm>
            <a:off x="7489948" y="4026788"/>
            <a:ext cx="38630" cy="650270"/>
          </a:xfrm>
          <a:custGeom>
            <a:rect b="b" l="l" r="r" t="t"/>
            <a:pathLst>
              <a:path extrusionOk="0" h="650270" w="38629">
                <a:moveTo>
                  <a:pt x="3264" y="3264"/>
                </a:moveTo>
                <a:lnTo>
                  <a:pt x="35455" y="3264"/>
                </a:lnTo>
                <a:lnTo>
                  <a:pt x="35455" y="650959"/>
                </a:lnTo>
                <a:lnTo>
                  <a:pt x="3264" y="65095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3" title="Timeline Left Line Items"/>
          <p:cNvSpPr/>
          <p:nvPr/>
        </p:nvSpPr>
        <p:spPr>
          <a:xfrm>
            <a:off x="7489948" y="4674482"/>
            <a:ext cx="218903" cy="695338"/>
          </a:xfrm>
          <a:custGeom>
            <a:rect b="b" l="l" r="r" t="t"/>
            <a:pathLst>
              <a:path extrusionOk="0" h="695338" w="218902">
                <a:moveTo>
                  <a:pt x="193838" y="692164"/>
                </a:moveTo>
                <a:cubicBezTo>
                  <a:pt x="70866" y="574343"/>
                  <a:pt x="3264" y="415960"/>
                  <a:pt x="3264" y="245989"/>
                </a:cubicBezTo>
                <a:lnTo>
                  <a:pt x="3264" y="3264"/>
                </a:lnTo>
                <a:lnTo>
                  <a:pt x="35456" y="3264"/>
                </a:lnTo>
                <a:lnTo>
                  <a:pt x="35456" y="246632"/>
                </a:lnTo>
                <a:cubicBezTo>
                  <a:pt x="35456" y="407590"/>
                  <a:pt x="99195" y="557603"/>
                  <a:pt x="215728" y="669630"/>
                </a:cubicBezTo>
                <a:lnTo>
                  <a:pt x="193838" y="692164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3" title="Timeline Left Line Items"/>
          <p:cNvSpPr/>
          <p:nvPr/>
        </p:nvSpPr>
        <p:spPr>
          <a:xfrm>
            <a:off x="7680522" y="5340204"/>
            <a:ext cx="856296" cy="199588"/>
          </a:xfrm>
          <a:custGeom>
            <a:rect b="b" l="l" r="r" t="t"/>
            <a:pathLst>
              <a:path extrusionOk="0" h="199587" w="856296">
                <a:moveTo>
                  <a:pt x="430768" y="198345"/>
                </a:moveTo>
                <a:cubicBezTo>
                  <a:pt x="270454" y="198345"/>
                  <a:pt x="118510" y="137181"/>
                  <a:pt x="3264" y="26442"/>
                </a:cubicBezTo>
                <a:lnTo>
                  <a:pt x="25798" y="3264"/>
                </a:lnTo>
                <a:cubicBezTo>
                  <a:pt x="135249" y="108208"/>
                  <a:pt x="279468" y="166153"/>
                  <a:pt x="430768" y="166153"/>
                </a:cubicBezTo>
                <a:cubicBezTo>
                  <a:pt x="581425" y="166153"/>
                  <a:pt x="724355" y="108852"/>
                  <a:pt x="833807" y="5195"/>
                </a:cubicBezTo>
                <a:lnTo>
                  <a:pt x="855697" y="28373"/>
                </a:lnTo>
                <a:cubicBezTo>
                  <a:pt x="740451" y="137825"/>
                  <a:pt x="589795" y="198345"/>
                  <a:pt x="430768" y="198345"/>
                </a:cubicBez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3" title="Timeline Right Line Items"/>
          <p:cNvSpPr/>
          <p:nvPr/>
        </p:nvSpPr>
        <p:spPr>
          <a:xfrm>
            <a:off x="7574289" y="5446437"/>
            <a:ext cx="1068761" cy="244656"/>
          </a:xfrm>
          <a:custGeom>
            <a:rect b="b" l="l" r="r" t="t"/>
            <a:pathLst>
              <a:path extrusionOk="0" h="244656" w="1068760">
                <a:moveTo>
                  <a:pt x="537001" y="242125"/>
                </a:moveTo>
                <a:cubicBezTo>
                  <a:pt x="336769" y="242125"/>
                  <a:pt x="147482" y="165509"/>
                  <a:pt x="3264" y="26442"/>
                </a:cubicBezTo>
                <a:lnTo>
                  <a:pt x="25798" y="3264"/>
                </a:lnTo>
                <a:cubicBezTo>
                  <a:pt x="163578" y="136537"/>
                  <a:pt x="345139" y="209934"/>
                  <a:pt x="537001" y="209934"/>
                </a:cubicBezTo>
                <a:cubicBezTo>
                  <a:pt x="727575" y="209934"/>
                  <a:pt x="908492" y="137181"/>
                  <a:pt x="1046271" y="5195"/>
                </a:cubicBezTo>
                <a:lnTo>
                  <a:pt x="1068805" y="28373"/>
                </a:lnTo>
                <a:cubicBezTo>
                  <a:pt x="924588" y="166153"/>
                  <a:pt x="735945" y="242125"/>
                  <a:pt x="537001" y="242125"/>
                </a:cubicBez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3" title="Timeline Right Line Items"/>
          <p:cNvSpPr/>
          <p:nvPr/>
        </p:nvSpPr>
        <p:spPr>
          <a:xfrm>
            <a:off x="7339935" y="4674482"/>
            <a:ext cx="257533" cy="798351"/>
          </a:xfrm>
          <a:custGeom>
            <a:rect b="b" l="l" r="r" t="t"/>
            <a:pathLst>
              <a:path extrusionOk="0" h="798351" w="257532">
                <a:moveTo>
                  <a:pt x="237618" y="798396"/>
                </a:moveTo>
                <a:cubicBezTo>
                  <a:pt x="86962" y="652246"/>
                  <a:pt x="3264" y="456522"/>
                  <a:pt x="3264" y="246632"/>
                </a:cubicBezTo>
                <a:lnTo>
                  <a:pt x="3264" y="3264"/>
                </a:lnTo>
                <a:lnTo>
                  <a:pt x="35456" y="3264"/>
                </a:lnTo>
                <a:lnTo>
                  <a:pt x="35456" y="246632"/>
                </a:lnTo>
                <a:cubicBezTo>
                  <a:pt x="35456" y="447508"/>
                  <a:pt x="115291" y="635507"/>
                  <a:pt x="259509" y="775218"/>
                </a:cubicBezTo>
                <a:lnTo>
                  <a:pt x="237618" y="798396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3" title="Timeline Right Line Items"/>
          <p:cNvSpPr/>
          <p:nvPr/>
        </p:nvSpPr>
        <p:spPr>
          <a:xfrm>
            <a:off x="7339935" y="4026788"/>
            <a:ext cx="38630" cy="650270"/>
          </a:xfrm>
          <a:custGeom>
            <a:rect b="b" l="l" r="r" t="t"/>
            <a:pathLst>
              <a:path extrusionOk="0" h="650270" w="38629">
                <a:moveTo>
                  <a:pt x="3264" y="3264"/>
                </a:moveTo>
                <a:lnTo>
                  <a:pt x="35455" y="3264"/>
                </a:lnTo>
                <a:lnTo>
                  <a:pt x="35455" y="650959"/>
                </a:lnTo>
                <a:lnTo>
                  <a:pt x="3264" y="65095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3" title="Timeline Right Line Items"/>
          <p:cNvSpPr/>
          <p:nvPr/>
        </p:nvSpPr>
        <p:spPr>
          <a:xfrm>
            <a:off x="7339935" y="3373298"/>
            <a:ext cx="38630" cy="656708"/>
          </a:xfrm>
          <a:custGeom>
            <a:rect b="b" l="l" r="r" t="t"/>
            <a:pathLst>
              <a:path extrusionOk="0" h="656708" w="38629">
                <a:moveTo>
                  <a:pt x="3264" y="3264"/>
                </a:moveTo>
                <a:lnTo>
                  <a:pt x="35455" y="3264"/>
                </a:lnTo>
                <a:lnTo>
                  <a:pt x="35455" y="656109"/>
                </a:lnTo>
                <a:lnTo>
                  <a:pt x="3264" y="65610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3" title="Timeline Right Line Items"/>
          <p:cNvSpPr/>
          <p:nvPr/>
        </p:nvSpPr>
        <p:spPr>
          <a:xfrm>
            <a:off x="7339935" y="2723672"/>
            <a:ext cx="38630" cy="656708"/>
          </a:xfrm>
          <a:custGeom>
            <a:rect b="b" l="l" r="r" t="t"/>
            <a:pathLst>
              <a:path extrusionOk="0" h="656708" w="38629">
                <a:moveTo>
                  <a:pt x="3264" y="3264"/>
                </a:moveTo>
                <a:lnTo>
                  <a:pt x="35455" y="3264"/>
                </a:lnTo>
                <a:lnTo>
                  <a:pt x="35455" y="653534"/>
                </a:lnTo>
                <a:lnTo>
                  <a:pt x="3264" y="653534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3" title="Timeline Right Line Items"/>
          <p:cNvSpPr/>
          <p:nvPr/>
        </p:nvSpPr>
        <p:spPr>
          <a:xfrm>
            <a:off x="7339935" y="2075977"/>
            <a:ext cx="38630" cy="650270"/>
          </a:xfrm>
          <a:custGeom>
            <a:rect b="b" l="l" r="r" t="t"/>
            <a:pathLst>
              <a:path extrusionOk="0" h="650270" w="38629">
                <a:moveTo>
                  <a:pt x="3264" y="3264"/>
                </a:moveTo>
                <a:lnTo>
                  <a:pt x="35455" y="3264"/>
                </a:lnTo>
                <a:lnTo>
                  <a:pt x="35455" y="650959"/>
                </a:lnTo>
                <a:lnTo>
                  <a:pt x="3264" y="65095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3" title="Timeline Right Line Items"/>
          <p:cNvSpPr/>
          <p:nvPr/>
        </p:nvSpPr>
        <p:spPr>
          <a:xfrm>
            <a:off x="7168032" y="1459830"/>
            <a:ext cx="206026" cy="618078"/>
          </a:xfrm>
          <a:custGeom>
            <a:rect b="b" l="l" r="r" t="t"/>
            <a:pathLst>
              <a:path extrusionOk="0" h="618078" w="206026">
                <a:moveTo>
                  <a:pt x="207359" y="619411"/>
                </a:moveTo>
                <a:lnTo>
                  <a:pt x="175167" y="619411"/>
                </a:lnTo>
                <a:lnTo>
                  <a:pt x="175167" y="420467"/>
                </a:lnTo>
                <a:cubicBezTo>
                  <a:pt x="175167" y="271742"/>
                  <a:pt x="112715" y="128167"/>
                  <a:pt x="3264" y="27086"/>
                </a:cubicBezTo>
                <a:lnTo>
                  <a:pt x="25154" y="3264"/>
                </a:lnTo>
                <a:cubicBezTo>
                  <a:pt x="141044" y="110140"/>
                  <a:pt x="207359" y="262084"/>
                  <a:pt x="207359" y="419823"/>
                </a:cubicBezTo>
                <a:lnTo>
                  <a:pt x="207359" y="619411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3" title="Timeline Right Line Items"/>
          <p:cNvSpPr/>
          <p:nvPr/>
        </p:nvSpPr>
        <p:spPr>
          <a:xfrm>
            <a:off x="6416680" y="1308530"/>
            <a:ext cx="779036" cy="180273"/>
          </a:xfrm>
          <a:custGeom>
            <a:rect b="b" l="l" r="r" t="t"/>
            <a:pathLst>
              <a:path extrusionOk="0" h="180272" w="779036">
                <a:moveTo>
                  <a:pt x="25154" y="180318"/>
                </a:moveTo>
                <a:lnTo>
                  <a:pt x="3264" y="156496"/>
                </a:lnTo>
                <a:cubicBezTo>
                  <a:pt x="108852" y="57990"/>
                  <a:pt x="246632" y="3264"/>
                  <a:pt x="391494" y="3264"/>
                </a:cubicBezTo>
                <a:cubicBezTo>
                  <a:pt x="535069" y="3264"/>
                  <a:pt x="672205" y="56702"/>
                  <a:pt x="777149" y="154564"/>
                </a:cubicBezTo>
                <a:lnTo>
                  <a:pt x="755259" y="178386"/>
                </a:lnTo>
                <a:cubicBezTo>
                  <a:pt x="656109" y="86318"/>
                  <a:pt x="526699" y="36099"/>
                  <a:pt x="391494" y="36099"/>
                </a:cubicBezTo>
                <a:cubicBezTo>
                  <a:pt x="254358" y="36099"/>
                  <a:pt x="124948" y="86962"/>
                  <a:pt x="25154" y="180318"/>
                </a:cubicBez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3" title="Timeline Right Line Items"/>
          <p:cNvSpPr/>
          <p:nvPr/>
        </p:nvSpPr>
        <p:spPr>
          <a:xfrm>
            <a:off x="6236408" y="1462406"/>
            <a:ext cx="206026" cy="618078"/>
          </a:xfrm>
          <a:custGeom>
            <a:rect b="b" l="l" r="r" t="t"/>
            <a:pathLst>
              <a:path extrusionOk="0" h="618078" w="206026">
                <a:moveTo>
                  <a:pt x="35456" y="616836"/>
                </a:moveTo>
                <a:lnTo>
                  <a:pt x="3264" y="616836"/>
                </a:lnTo>
                <a:lnTo>
                  <a:pt x="3264" y="417892"/>
                </a:lnTo>
                <a:cubicBezTo>
                  <a:pt x="3264" y="261440"/>
                  <a:pt x="68934" y="110140"/>
                  <a:pt x="182893" y="3264"/>
                </a:cubicBezTo>
                <a:lnTo>
                  <a:pt x="204783" y="27086"/>
                </a:lnTo>
                <a:cubicBezTo>
                  <a:pt x="97263" y="128167"/>
                  <a:pt x="35456" y="270454"/>
                  <a:pt x="35456" y="417892"/>
                </a:cubicBezTo>
                <a:lnTo>
                  <a:pt x="35456" y="616836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3" title="Timeline Right Line Items"/>
          <p:cNvSpPr/>
          <p:nvPr/>
        </p:nvSpPr>
        <p:spPr>
          <a:xfrm>
            <a:off x="6236407" y="2075977"/>
            <a:ext cx="38630" cy="650270"/>
          </a:xfrm>
          <a:custGeom>
            <a:rect b="b" l="l" r="r" t="t"/>
            <a:pathLst>
              <a:path extrusionOk="0" h="650270" w="38629">
                <a:moveTo>
                  <a:pt x="3264" y="3264"/>
                </a:moveTo>
                <a:lnTo>
                  <a:pt x="35456" y="3264"/>
                </a:lnTo>
                <a:lnTo>
                  <a:pt x="35456" y="650959"/>
                </a:lnTo>
                <a:lnTo>
                  <a:pt x="3264" y="65095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3" title="Timeline Right Line Items"/>
          <p:cNvSpPr/>
          <p:nvPr/>
        </p:nvSpPr>
        <p:spPr>
          <a:xfrm>
            <a:off x="6236407" y="2723672"/>
            <a:ext cx="38630" cy="656708"/>
          </a:xfrm>
          <a:custGeom>
            <a:rect b="b" l="l" r="r" t="t"/>
            <a:pathLst>
              <a:path extrusionOk="0" h="656708" w="38629">
                <a:moveTo>
                  <a:pt x="3264" y="3264"/>
                </a:moveTo>
                <a:lnTo>
                  <a:pt x="35456" y="3264"/>
                </a:lnTo>
                <a:lnTo>
                  <a:pt x="35456" y="653534"/>
                </a:lnTo>
                <a:lnTo>
                  <a:pt x="3264" y="653534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3" title="Timeline Right Line Items"/>
          <p:cNvSpPr/>
          <p:nvPr/>
        </p:nvSpPr>
        <p:spPr>
          <a:xfrm>
            <a:off x="6236407" y="3373298"/>
            <a:ext cx="38630" cy="656708"/>
          </a:xfrm>
          <a:custGeom>
            <a:rect b="b" l="l" r="r" t="t"/>
            <a:pathLst>
              <a:path extrusionOk="0" h="656708" w="38629">
                <a:moveTo>
                  <a:pt x="3264" y="3264"/>
                </a:moveTo>
                <a:lnTo>
                  <a:pt x="35456" y="3264"/>
                </a:lnTo>
                <a:lnTo>
                  <a:pt x="35456" y="656109"/>
                </a:lnTo>
                <a:lnTo>
                  <a:pt x="3264" y="65610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3" title="Timeline Right Line Items"/>
          <p:cNvSpPr/>
          <p:nvPr/>
        </p:nvSpPr>
        <p:spPr>
          <a:xfrm>
            <a:off x="6236407" y="4026788"/>
            <a:ext cx="38630" cy="650270"/>
          </a:xfrm>
          <a:custGeom>
            <a:rect b="b" l="l" r="r" t="t"/>
            <a:pathLst>
              <a:path extrusionOk="0" h="650270" w="38629">
                <a:moveTo>
                  <a:pt x="3264" y="3264"/>
                </a:moveTo>
                <a:lnTo>
                  <a:pt x="35456" y="3264"/>
                </a:lnTo>
                <a:lnTo>
                  <a:pt x="35456" y="650959"/>
                </a:lnTo>
                <a:lnTo>
                  <a:pt x="3264" y="65095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3" title="Timeline Right Line Items"/>
          <p:cNvSpPr/>
          <p:nvPr/>
        </p:nvSpPr>
        <p:spPr>
          <a:xfrm>
            <a:off x="5995614" y="4674482"/>
            <a:ext cx="276848" cy="817666"/>
          </a:xfrm>
          <a:custGeom>
            <a:rect b="b" l="l" r="r" t="t"/>
            <a:pathLst>
              <a:path extrusionOk="0" h="817666" w="276847">
                <a:moveTo>
                  <a:pt x="25154" y="814492"/>
                </a:moveTo>
                <a:lnTo>
                  <a:pt x="3264" y="790670"/>
                </a:lnTo>
                <a:cubicBezTo>
                  <a:pt x="156496" y="651603"/>
                  <a:pt x="244057" y="453302"/>
                  <a:pt x="244057" y="246632"/>
                </a:cubicBezTo>
                <a:lnTo>
                  <a:pt x="244057" y="3264"/>
                </a:lnTo>
                <a:lnTo>
                  <a:pt x="276249" y="3264"/>
                </a:lnTo>
                <a:lnTo>
                  <a:pt x="276249" y="246632"/>
                </a:lnTo>
                <a:cubicBezTo>
                  <a:pt x="276249" y="462316"/>
                  <a:pt x="184825" y="668986"/>
                  <a:pt x="25154" y="814492"/>
                </a:cubicBez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3" title="Timeline Right Line Items"/>
          <p:cNvSpPr/>
          <p:nvPr/>
        </p:nvSpPr>
        <p:spPr>
          <a:xfrm>
            <a:off x="4982867" y="5459957"/>
            <a:ext cx="1036569" cy="231779"/>
          </a:xfrm>
          <a:custGeom>
            <a:rect b="b" l="l" r="r" t="t"/>
            <a:pathLst>
              <a:path extrusionOk="0" h="231779" w="1036569">
                <a:moveTo>
                  <a:pt x="521548" y="228605"/>
                </a:moveTo>
                <a:cubicBezTo>
                  <a:pt x="329043" y="228605"/>
                  <a:pt x="144907" y="157140"/>
                  <a:pt x="3264" y="27086"/>
                </a:cubicBezTo>
                <a:lnTo>
                  <a:pt x="25154" y="3264"/>
                </a:lnTo>
                <a:cubicBezTo>
                  <a:pt x="161003" y="127523"/>
                  <a:pt x="337412" y="196413"/>
                  <a:pt x="521548" y="196413"/>
                </a:cubicBezTo>
                <a:cubicBezTo>
                  <a:pt x="705041" y="196413"/>
                  <a:pt x="880807" y="128811"/>
                  <a:pt x="1016011" y="5195"/>
                </a:cubicBezTo>
                <a:lnTo>
                  <a:pt x="1037902" y="29017"/>
                </a:lnTo>
                <a:cubicBezTo>
                  <a:pt x="896259" y="157784"/>
                  <a:pt x="713410" y="228605"/>
                  <a:pt x="521548" y="228605"/>
                </a:cubicBez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3" title="Timeline Right Line Items"/>
          <p:cNvSpPr/>
          <p:nvPr/>
        </p:nvSpPr>
        <p:spPr>
          <a:xfrm>
            <a:off x="4733704" y="4674482"/>
            <a:ext cx="276848" cy="811228"/>
          </a:xfrm>
          <a:custGeom>
            <a:rect b="b" l="l" r="r" t="t"/>
            <a:pathLst>
              <a:path extrusionOk="0" h="811227" w="276847">
                <a:moveTo>
                  <a:pt x="252427" y="812561"/>
                </a:moveTo>
                <a:cubicBezTo>
                  <a:pt x="94044" y="667698"/>
                  <a:pt x="3264" y="461028"/>
                  <a:pt x="3264" y="246632"/>
                </a:cubicBezTo>
                <a:lnTo>
                  <a:pt x="3264" y="3264"/>
                </a:lnTo>
                <a:lnTo>
                  <a:pt x="35456" y="3264"/>
                </a:lnTo>
                <a:lnTo>
                  <a:pt x="35456" y="246632"/>
                </a:lnTo>
                <a:cubicBezTo>
                  <a:pt x="35456" y="452015"/>
                  <a:pt x="122373" y="650315"/>
                  <a:pt x="274317" y="788739"/>
                </a:cubicBezTo>
                <a:lnTo>
                  <a:pt x="252427" y="812561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3" title="Timeline Right Line Items"/>
          <p:cNvSpPr/>
          <p:nvPr/>
        </p:nvSpPr>
        <p:spPr>
          <a:xfrm>
            <a:off x="4733704" y="4026788"/>
            <a:ext cx="38630" cy="650270"/>
          </a:xfrm>
          <a:custGeom>
            <a:rect b="b" l="l" r="r" t="t"/>
            <a:pathLst>
              <a:path extrusionOk="0" h="650270" w="38629">
                <a:moveTo>
                  <a:pt x="3264" y="3264"/>
                </a:moveTo>
                <a:lnTo>
                  <a:pt x="35456" y="3264"/>
                </a:lnTo>
                <a:lnTo>
                  <a:pt x="35456" y="650959"/>
                </a:lnTo>
                <a:lnTo>
                  <a:pt x="3264" y="65095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3" title="Timeline Right Line Items"/>
          <p:cNvSpPr/>
          <p:nvPr/>
        </p:nvSpPr>
        <p:spPr>
          <a:xfrm>
            <a:off x="4733704" y="3373298"/>
            <a:ext cx="38630" cy="656708"/>
          </a:xfrm>
          <a:custGeom>
            <a:rect b="b" l="l" r="r" t="t"/>
            <a:pathLst>
              <a:path extrusionOk="0" h="656708" w="38629">
                <a:moveTo>
                  <a:pt x="3264" y="3264"/>
                </a:moveTo>
                <a:lnTo>
                  <a:pt x="35456" y="3264"/>
                </a:lnTo>
                <a:lnTo>
                  <a:pt x="35456" y="656109"/>
                </a:lnTo>
                <a:lnTo>
                  <a:pt x="3264" y="65610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3" title="Timeline Right Line Items"/>
          <p:cNvSpPr/>
          <p:nvPr/>
        </p:nvSpPr>
        <p:spPr>
          <a:xfrm>
            <a:off x="4733704" y="2723672"/>
            <a:ext cx="38630" cy="656708"/>
          </a:xfrm>
          <a:custGeom>
            <a:rect b="b" l="l" r="r" t="t"/>
            <a:pathLst>
              <a:path extrusionOk="0" h="656708" w="38629">
                <a:moveTo>
                  <a:pt x="3264" y="3264"/>
                </a:moveTo>
                <a:lnTo>
                  <a:pt x="35456" y="3264"/>
                </a:lnTo>
                <a:lnTo>
                  <a:pt x="35456" y="653534"/>
                </a:lnTo>
                <a:lnTo>
                  <a:pt x="3264" y="653534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3" title="Timeline Right Line Items"/>
          <p:cNvSpPr/>
          <p:nvPr/>
        </p:nvSpPr>
        <p:spPr>
          <a:xfrm>
            <a:off x="4733704" y="2075977"/>
            <a:ext cx="38630" cy="650270"/>
          </a:xfrm>
          <a:custGeom>
            <a:rect b="b" l="l" r="r" t="t"/>
            <a:pathLst>
              <a:path extrusionOk="0" h="650270" w="38629">
                <a:moveTo>
                  <a:pt x="3264" y="3264"/>
                </a:moveTo>
                <a:lnTo>
                  <a:pt x="35456" y="3264"/>
                </a:lnTo>
                <a:lnTo>
                  <a:pt x="35456" y="650959"/>
                </a:lnTo>
                <a:lnTo>
                  <a:pt x="3264" y="65095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3" title="Timeline Right Line Items"/>
          <p:cNvSpPr/>
          <p:nvPr/>
        </p:nvSpPr>
        <p:spPr>
          <a:xfrm>
            <a:off x="4575965" y="1474639"/>
            <a:ext cx="193150" cy="605202"/>
          </a:xfrm>
          <a:custGeom>
            <a:rect b="b" l="l" r="r" t="t"/>
            <a:pathLst>
              <a:path extrusionOk="0" h="605201" w="193149">
                <a:moveTo>
                  <a:pt x="193194" y="604603"/>
                </a:moveTo>
                <a:lnTo>
                  <a:pt x="161003" y="604603"/>
                </a:lnTo>
                <a:lnTo>
                  <a:pt x="161003" y="405659"/>
                </a:lnTo>
                <a:cubicBezTo>
                  <a:pt x="161003" y="262084"/>
                  <a:pt x="104989" y="127523"/>
                  <a:pt x="3264" y="25798"/>
                </a:cubicBezTo>
                <a:lnTo>
                  <a:pt x="25798" y="3264"/>
                </a:lnTo>
                <a:cubicBezTo>
                  <a:pt x="133962" y="110784"/>
                  <a:pt x="193194" y="253714"/>
                  <a:pt x="193194" y="405659"/>
                </a:cubicBezTo>
                <a:lnTo>
                  <a:pt x="193194" y="604603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3" title="Timeline Right Line Items"/>
          <p:cNvSpPr/>
          <p:nvPr/>
        </p:nvSpPr>
        <p:spPr>
          <a:xfrm>
            <a:off x="3796285" y="1309174"/>
            <a:ext cx="804790" cy="193150"/>
          </a:xfrm>
          <a:custGeom>
            <a:rect b="b" l="l" r="r" t="t"/>
            <a:pathLst>
              <a:path extrusionOk="0" h="193149" w="804789">
                <a:moveTo>
                  <a:pt x="25798" y="192550"/>
                </a:moveTo>
                <a:lnTo>
                  <a:pt x="3264" y="170016"/>
                </a:lnTo>
                <a:cubicBezTo>
                  <a:pt x="110784" y="62496"/>
                  <a:pt x="253071" y="3264"/>
                  <a:pt x="405015" y="3264"/>
                </a:cubicBezTo>
                <a:cubicBezTo>
                  <a:pt x="556315" y="3264"/>
                  <a:pt x="698602" y="61853"/>
                  <a:pt x="805478" y="168729"/>
                </a:cubicBezTo>
                <a:lnTo>
                  <a:pt x="782944" y="191263"/>
                </a:lnTo>
                <a:cubicBezTo>
                  <a:pt x="681863" y="90825"/>
                  <a:pt x="547946" y="35456"/>
                  <a:pt x="405015" y="35456"/>
                </a:cubicBezTo>
                <a:cubicBezTo>
                  <a:pt x="262084" y="35456"/>
                  <a:pt x="126880" y="90825"/>
                  <a:pt x="25798" y="192550"/>
                </a:cubicBez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3" title="Timeline Right Line Items"/>
          <p:cNvSpPr/>
          <p:nvPr/>
        </p:nvSpPr>
        <p:spPr>
          <a:xfrm>
            <a:off x="3630177" y="1475926"/>
            <a:ext cx="193150" cy="605202"/>
          </a:xfrm>
          <a:custGeom>
            <a:rect b="b" l="l" r="r" t="t"/>
            <a:pathLst>
              <a:path extrusionOk="0" h="605201" w="193149">
                <a:moveTo>
                  <a:pt x="35456" y="603315"/>
                </a:moveTo>
                <a:lnTo>
                  <a:pt x="3264" y="603315"/>
                </a:lnTo>
                <a:lnTo>
                  <a:pt x="3264" y="404371"/>
                </a:lnTo>
                <a:cubicBezTo>
                  <a:pt x="3264" y="253071"/>
                  <a:pt x="62496" y="110140"/>
                  <a:pt x="169372" y="3264"/>
                </a:cubicBezTo>
                <a:lnTo>
                  <a:pt x="191907" y="25798"/>
                </a:lnTo>
                <a:cubicBezTo>
                  <a:pt x="90825" y="126880"/>
                  <a:pt x="35456" y="261440"/>
                  <a:pt x="35456" y="404371"/>
                </a:cubicBezTo>
                <a:lnTo>
                  <a:pt x="35456" y="603315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3" title="Timeline Right Line Items"/>
          <p:cNvSpPr/>
          <p:nvPr/>
        </p:nvSpPr>
        <p:spPr>
          <a:xfrm>
            <a:off x="3630177" y="2075977"/>
            <a:ext cx="38630" cy="650270"/>
          </a:xfrm>
          <a:custGeom>
            <a:rect b="b" l="l" r="r" t="t"/>
            <a:pathLst>
              <a:path extrusionOk="0" h="650270" w="38629">
                <a:moveTo>
                  <a:pt x="3264" y="3264"/>
                </a:moveTo>
                <a:lnTo>
                  <a:pt x="35456" y="3264"/>
                </a:lnTo>
                <a:lnTo>
                  <a:pt x="35456" y="650959"/>
                </a:lnTo>
                <a:lnTo>
                  <a:pt x="3264" y="65095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3" title="Timeline Right Line Items"/>
          <p:cNvSpPr/>
          <p:nvPr/>
        </p:nvSpPr>
        <p:spPr>
          <a:xfrm>
            <a:off x="3630177" y="2723672"/>
            <a:ext cx="38630" cy="656708"/>
          </a:xfrm>
          <a:custGeom>
            <a:rect b="b" l="l" r="r" t="t"/>
            <a:pathLst>
              <a:path extrusionOk="0" h="656708" w="38629">
                <a:moveTo>
                  <a:pt x="3264" y="3264"/>
                </a:moveTo>
                <a:lnTo>
                  <a:pt x="35456" y="3264"/>
                </a:lnTo>
                <a:lnTo>
                  <a:pt x="35456" y="653534"/>
                </a:lnTo>
                <a:lnTo>
                  <a:pt x="3264" y="653534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3" title="Timeline Right Line Items"/>
          <p:cNvSpPr/>
          <p:nvPr/>
        </p:nvSpPr>
        <p:spPr>
          <a:xfrm>
            <a:off x="3630177" y="3373298"/>
            <a:ext cx="38630" cy="656708"/>
          </a:xfrm>
          <a:custGeom>
            <a:rect b="b" l="l" r="r" t="t"/>
            <a:pathLst>
              <a:path extrusionOk="0" h="656708" w="38629">
                <a:moveTo>
                  <a:pt x="3264" y="3264"/>
                </a:moveTo>
                <a:lnTo>
                  <a:pt x="35456" y="3264"/>
                </a:lnTo>
                <a:lnTo>
                  <a:pt x="35456" y="656109"/>
                </a:lnTo>
                <a:lnTo>
                  <a:pt x="3264" y="65610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3" title="Timeline Right Line Items"/>
          <p:cNvSpPr/>
          <p:nvPr/>
        </p:nvSpPr>
        <p:spPr>
          <a:xfrm>
            <a:off x="3630177" y="4026788"/>
            <a:ext cx="38630" cy="650270"/>
          </a:xfrm>
          <a:custGeom>
            <a:rect b="b" l="l" r="r" t="t"/>
            <a:pathLst>
              <a:path extrusionOk="0" h="650270" w="38629">
                <a:moveTo>
                  <a:pt x="3264" y="3264"/>
                </a:moveTo>
                <a:lnTo>
                  <a:pt x="35456" y="3264"/>
                </a:lnTo>
                <a:lnTo>
                  <a:pt x="35456" y="650959"/>
                </a:lnTo>
                <a:lnTo>
                  <a:pt x="3264" y="65095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3" title="Timeline Right Line Items"/>
          <p:cNvSpPr/>
          <p:nvPr/>
        </p:nvSpPr>
        <p:spPr>
          <a:xfrm>
            <a:off x="3390027" y="4674482"/>
            <a:ext cx="276848" cy="811228"/>
          </a:xfrm>
          <a:custGeom>
            <a:rect b="b" l="l" r="r" t="t"/>
            <a:pathLst>
              <a:path extrusionOk="0" h="811227" w="276847">
                <a:moveTo>
                  <a:pt x="25154" y="813204"/>
                </a:moveTo>
                <a:lnTo>
                  <a:pt x="3264" y="789382"/>
                </a:lnTo>
                <a:cubicBezTo>
                  <a:pt x="155852" y="650315"/>
                  <a:pt x="242769" y="452015"/>
                  <a:pt x="242769" y="245989"/>
                </a:cubicBezTo>
                <a:lnTo>
                  <a:pt x="242769" y="3264"/>
                </a:lnTo>
                <a:lnTo>
                  <a:pt x="274961" y="3264"/>
                </a:lnTo>
                <a:lnTo>
                  <a:pt x="274961" y="246632"/>
                </a:lnTo>
                <a:cubicBezTo>
                  <a:pt x="275605" y="461672"/>
                  <a:pt x="184181" y="668342"/>
                  <a:pt x="25154" y="813204"/>
                </a:cubicBez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3" title="Timeline Right Line Items"/>
          <p:cNvSpPr/>
          <p:nvPr/>
        </p:nvSpPr>
        <p:spPr>
          <a:xfrm>
            <a:off x="2376636" y="5459957"/>
            <a:ext cx="1036569" cy="231779"/>
          </a:xfrm>
          <a:custGeom>
            <a:rect b="b" l="l" r="r" t="t"/>
            <a:pathLst>
              <a:path extrusionOk="0" h="231779" w="1036569">
                <a:moveTo>
                  <a:pt x="521548" y="228605"/>
                </a:moveTo>
                <a:cubicBezTo>
                  <a:pt x="329043" y="228605"/>
                  <a:pt x="144907" y="157140"/>
                  <a:pt x="3264" y="27086"/>
                </a:cubicBezTo>
                <a:lnTo>
                  <a:pt x="25154" y="3264"/>
                </a:lnTo>
                <a:cubicBezTo>
                  <a:pt x="161003" y="127523"/>
                  <a:pt x="337413" y="196413"/>
                  <a:pt x="521548" y="196413"/>
                </a:cubicBezTo>
                <a:cubicBezTo>
                  <a:pt x="705684" y="196413"/>
                  <a:pt x="881450" y="128167"/>
                  <a:pt x="1017299" y="4552"/>
                </a:cubicBezTo>
                <a:lnTo>
                  <a:pt x="1039189" y="28374"/>
                </a:lnTo>
                <a:cubicBezTo>
                  <a:pt x="896902" y="157140"/>
                  <a:pt x="713410" y="228605"/>
                  <a:pt x="521548" y="228605"/>
                </a:cubicBez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3" title="Timeline Right Line Items"/>
          <p:cNvSpPr/>
          <p:nvPr/>
        </p:nvSpPr>
        <p:spPr>
          <a:xfrm>
            <a:off x="2127473" y="4674482"/>
            <a:ext cx="276848" cy="811228"/>
          </a:xfrm>
          <a:custGeom>
            <a:rect b="b" l="l" r="r" t="t"/>
            <a:pathLst>
              <a:path extrusionOk="0" h="811227" w="276847">
                <a:moveTo>
                  <a:pt x="252427" y="812561"/>
                </a:moveTo>
                <a:cubicBezTo>
                  <a:pt x="94044" y="667698"/>
                  <a:pt x="3264" y="461028"/>
                  <a:pt x="3264" y="246632"/>
                </a:cubicBezTo>
                <a:lnTo>
                  <a:pt x="3264" y="3264"/>
                </a:lnTo>
                <a:lnTo>
                  <a:pt x="35456" y="3264"/>
                </a:lnTo>
                <a:lnTo>
                  <a:pt x="35456" y="246632"/>
                </a:lnTo>
                <a:cubicBezTo>
                  <a:pt x="35456" y="452015"/>
                  <a:pt x="122373" y="650315"/>
                  <a:pt x="274317" y="788739"/>
                </a:cubicBezTo>
                <a:lnTo>
                  <a:pt x="252427" y="812561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3" title="Timeline Right Line Items"/>
          <p:cNvSpPr/>
          <p:nvPr/>
        </p:nvSpPr>
        <p:spPr>
          <a:xfrm>
            <a:off x="2127473" y="4026788"/>
            <a:ext cx="38630" cy="650270"/>
          </a:xfrm>
          <a:custGeom>
            <a:rect b="b" l="l" r="r" t="t"/>
            <a:pathLst>
              <a:path extrusionOk="0" h="650270" w="38629">
                <a:moveTo>
                  <a:pt x="3264" y="3264"/>
                </a:moveTo>
                <a:lnTo>
                  <a:pt x="35455" y="3264"/>
                </a:lnTo>
                <a:lnTo>
                  <a:pt x="35455" y="650959"/>
                </a:lnTo>
                <a:lnTo>
                  <a:pt x="3264" y="65095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3" title="Timeline Right Line Items"/>
          <p:cNvSpPr/>
          <p:nvPr/>
        </p:nvSpPr>
        <p:spPr>
          <a:xfrm>
            <a:off x="2127473" y="3373298"/>
            <a:ext cx="38630" cy="656708"/>
          </a:xfrm>
          <a:custGeom>
            <a:rect b="b" l="l" r="r" t="t"/>
            <a:pathLst>
              <a:path extrusionOk="0" h="656708" w="38629">
                <a:moveTo>
                  <a:pt x="3264" y="3264"/>
                </a:moveTo>
                <a:lnTo>
                  <a:pt x="35455" y="3264"/>
                </a:lnTo>
                <a:lnTo>
                  <a:pt x="35455" y="656109"/>
                </a:lnTo>
                <a:lnTo>
                  <a:pt x="3264" y="656109"/>
                </a:lnTo>
                <a:close/>
              </a:path>
            </a:pathLst>
          </a:custGeom>
          <a:solidFill>
            <a:srgbClr val="F2F2F2"/>
          </a:solidFill>
          <a:ln cap="flat" cmpd="sng" w="952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3"/>
          <p:cNvSpPr txBox="1"/>
          <p:nvPr/>
        </p:nvSpPr>
        <p:spPr>
          <a:xfrm>
            <a:off x="1085110" y="1752056"/>
            <a:ext cx="959309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D8D8D8"/>
                </a:solidFill>
                <a:latin typeface="Calibri"/>
                <a:ea typeface="Calibri"/>
                <a:cs typeface="Calibri"/>
                <a:sym typeface="Calibri"/>
              </a:rPr>
              <a:t>Process</a:t>
            </a:r>
            <a:endParaRPr/>
          </a:p>
        </p:txBody>
      </p:sp>
      <p:sp>
        <p:nvSpPr>
          <p:cNvPr id="143" name="Google Shape;143;p3"/>
          <p:cNvSpPr txBox="1"/>
          <p:nvPr/>
        </p:nvSpPr>
        <p:spPr>
          <a:xfrm>
            <a:off x="1085110" y="1945914"/>
            <a:ext cx="95930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D8D8D8"/>
                </a:solidFill>
                <a:latin typeface="Calibri"/>
                <a:ea typeface="Calibri"/>
                <a:cs typeface="Calibri"/>
                <a:sym typeface="Calibri"/>
              </a:rPr>
              <a:t>Short </a:t>
            </a:r>
            <a:br>
              <a:rPr lang="en-US" sz="1000">
                <a:solidFill>
                  <a:srgbClr val="D8D8D8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rgbClr val="D8D8D8"/>
                </a:solidFill>
                <a:latin typeface="Calibri"/>
                <a:ea typeface="Calibri"/>
                <a:cs typeface="Calibri"/>
                <a:sym typeface="Calibri"/>
              </a:rPr>
              <a:t>Description</a:t>
            </a:r>
            <a:endParaRPr/>
          </a:p>
        </p:txBody>
      </p:sp>
      <p:sp>
        <p:nvSpPr>
          <p:cNvPr id="144" name="Google Shape;144;p3"/>
          <p:cNvSpPr txBox="1"/>
          <p:nvPr/>
        </p:nvSpPr>
        <p:spPr>
          <a:xfrm>
            <a:off x="1085112" y="2205732"/>
            <a:ext cx="959308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D8D8D8"/>
                </a:solidFill>
                <a:latin typeface="Calibri"/>
                <a:ea typeface="Calibri"/>
                <a:cs typeface="Calibri"/>
                <a:sym typeface="Calibri"/>
              </a:rPr>
              <a:t>Start: MM 20YY</a:t>
            </a:r>
            <a:endParaRPr/>
          </a:p>
        </p:txBody>
      </p:sp>
      <p:cxnSp>
        <p:nvCxnSpPr>
          <p:cNvPr id="145" name="Google Shape;145;p3" title="Callout Line"/>
          <p:cNvCxnSpPr/>
          <p:nvPr/>
        </p:nvCxnSpPr>
        <p:spPr>
          <a:xfrm rot="8100000">
            <a:off x="1761240" y="1630639"/>
            <a:ext cx="186136" cy="0"/>
          </a:xfrm>
          <a:prstGeom prst="straightConnector1">
            <a:avLst/>
          </a:prstGeom>
          <a:noFill/>
          <a:ln cap="flat" cmpd="sng" w="9525">
            <a:solidFill>
              <a:srgbClr val="D8D8D8"/>
            </a:solidFill>
            <a:prstDash val="solid"/>
            <a:miter lim="800000"/>
            <a:headEnd len="sm" w="sm" type="oval"/>
            <a:tailEnd len="sm" w="sm" type="none"/>
          </a:ln>
        </p:spPr>
      </p:cxnSp>
      <p:sp>
        <p:nvSpPr>
          <p:cNvPr id="146" name="Google Shape;146;p3"/>
          <p:cNvSpPr txBox="1"/>
          <p:nvPr/>
        </p:nvSpPr>
        <p:spPr>
          <a:xfrm>
            <a:off x="901052" y="5418414"/>
            <a:ext cx="1038389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D8D8D8"/>
                </a:solidFill>
                <a:latin typeface="Calibri"/>
                <a:ea typeface="Calibri"/>
                <a:cs typeface="Calibri"/>
                <a:sym typeface="Calibri"/>
              </a:rPr>
              <a:t>Process</a:t>
            </a:r>
            <a:endParaRPr/>
          </a:p>
        </p:txBody>
      </p:sp>
      <p:sp>
        <p:nvSpPr>
          <p:cNvPr id="147" name="Google Shape;147;p3"/>
          <p:cNvSpPr txBox="1"/>
          <p:nvPr/>
        </p:nvSpPr>
        <p:spPr>
          <a:xfrm>
            <a:off x="901052" y="5612272"/>
            <a:ext cx="103838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D8D8D8"/>
                </a:solidFill>
                <a:latin typeface="Calibri"/>
                <a:ea typeface="Calibri"/>
                <a:cs typeface="Calibri"/>
                <a:sym typeface="Calibri"/>
              </a:rPr>
              <a:t>Short </a:t>
            </a:r>
            <a:br>
              <a:rPr lang="en-US" sz="1000">
                <a:solidFill>
                  <a:srgbClr val="D8D8D8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rgbClr val="D8D8D8"/>
                </a:solidFill>
                <a:latin typeface="Calibri"/>
                <a:ea typeface="Calibri"/>
                <a:cs typeface="Calibri"/>
                <a:sym typeface="Calibri"/>
              </a:rPr>
              <a:t>Description</a:t>
            </a:r>
            <a:endParaRPr/>
          </a:p>
        </p:txBody>
      </p:sp>
      <p:sp>
        <p:nvSpPr>
          <p:cNvPr id="148" name="Google Shape;148;p3"/>
          <p:cNvSpPr txBox="1"/>
          <p:nvPr/>
        </p:nvSpPr>
        <p:spPr>
          <a:xfrm>
            <a:off x="901054" y="5872090"/>
            <a:ext cx="1038388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D8D8D8"/>
                </a:solidFill>
                <a:latin typeface="Calibri"/>
                <a:ea typeface="Calibri"/>
                <a:cs typeface="Calibri"/>
                <a:sym typeface="Calibri"/>
              </a:rPr>
              <a:t>Start: MM 20YY</a:t>
            </a:r>
            <a:endParaRPr/>
          </a:p>
        </p:txBody>
      </p:sp>
      <p:cxnSp>
        <p:nvCxnSpPr>
          <p:cNvPr id="149" name="Google Shape;149;p3" title="Callout Line"/>
          <p:cNvCxnSpPr/>
          <p:nvPr/>
        </p:nvCxnSpPr>
        <p:spPr>
          <a:xfrm rot="10800000">
            <a:off x="1989799" y="5510960"/>
            <a:ext cx="329753" cy="0"/>
          </a:xfrm>
          <a:prstGeom prst="straightConnector1">
            <a:avLst/>
          </a:prstGeom>
          <a:noFill/>
          <a:ln cap="flat" cmpd="sng" w="9525">
            <a:solidFill>
              <a:srgbClr val="D8D8D8"/>
            </a:solidFill>
            <a:prstDash val="solid"/>
            <a:miter lim="800000"/>
            <a:headEnd len="sm" w="sm" type="oval"/>
            <a:tailEnd len="sm" w="sm" type="none"/>
          </a:ln>
        </p:spPr>
      </p:cxnSp>
      <p:sp>
        <p:nvSpPr>
          <p:cNvPr id="150" name="Google Shape;150;p3"/>
          <p:cNvSpPr txBox="1"/>
          <p:nvPr/>
        </p:nvSpPr>
        <p:spPr>
          <a:xfrm>
            <a:off x="2352170" y="4475778"/>
            <a:ext cx="959309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</a:t>
            </a:r>
            <a:endParaRPr/>
          </a:p>
        </p:txBody>
      </p:sp>
      <p:sp>
        <p:nvSpPr>
          <p:cNvPr id="151" name="Google Shape;151;p3"/>
          <p:cNvSpPr txBox="1"/>
          <p:nvPr/>
        </p:nvSpPr>
        <p:spPr>
          <a:xfrm>
            <a:off x="2352170" y="4669636"/>
            <a:ext cx="95930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Short </a:t>
            </a:r>
            <a:b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Description</a:t>
            </a:r>
            <a:endParaRPr/>
          </a:p>
        </p:txBody>
      </p:sp>
      <p:sp>
        <p:nvSpPr>
          <p:cNvPr id="152" name="Google Shape;152;p3"/>
          <p:cNvSpPr txBox="1"/>
          <p:nvPr/>
        </p:nvSpPr>
        <p:spPr>
          <a:xfrm>
            <a:off x="2352172" y="4929454"/>
            <a:ext cx="959308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Start: MM 20YY</a:t>
            </a:r>
            <a:endParaRPr/>
          </a:p>
        </p:txBody>
      </p:sp>
      <p:cxnSp>
        <p:nvCxnSpPr>
          <p:cNvPr id="153" name="Google Shape;153;p3" title="Callout Line"/>
          <p:cNvCxnSpPr/>
          <p:nvPr/>
        </p:nvCxnSpPr>
        <p:spPr>
          <a:xfrm rot="-8100000">
            <a:off x="3096590" y="5236710"/>
            <a:ext cx="186136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oval"/>
            <a:tailEnd len="sm" w="sm" type="none"/>
          </a:ln>
        </p:spPr>
      </p:cxnSp>
      <p:sp>
        <p:nvSpPr>
          <p:cNvPr id="154" name="Google Shape;154;p3"/>
          <p:cNvSpPr txBox="1"/>
          <p:nvPr/>
        </p:nvSpPr>
        <p:spPr>
          <a:xfrm>
            <a:off x="2397985" y="3269405"/>
            <a:ext cx="875905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</a:t>
            </a:r>
            <a:endParaRPr/>
          </a:p>
        </p:txBody>
      </p:sp>
      <p:sp>
        <p:nvSpPr>
          <p:cNvPr id="155" name="Google Shape;155;p3"/>
          <p:cNvSpPr txBox="1"/>
          <p:nvPr/>
        </p:nvSpPr>
        <p:spPr>
          <a:xfrm>
            <a:off x="2397985" y="3463263"/>
            <a:ext cx="875905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Short </a:t>
            </a:r>
            <a:b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Description</a:t>
            </a:r>
            <a:endParaRPr/>
          </a:p>
        </p:txBody>
      </p:sp>
      <p:sp>
        <p:nvSpPr>
          <p:cNvPr id="156" name="Google Shape;156;p3"/>
          <p:cNvSpPr txBox="1"/>
          <p:nvPr/>
        </p:nvSpPr>
        <p:spPr>
          <a:xfrm>
            <a:off x="2397987" y="3723081"/>
            <a:ext cx="875904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Start: MM 20YY</a:t>
            </a:r>
            <a:endParaRPr/>
          </a:p>
        </p:txBody>
      </p:sp>
      <p:cxnSp>
        <p:nvCxnSpPr>
          <p:cNvPr id="157" name="Google Shape;157;p3" title="Callout Line"/>
          <p:cNvCxnSpPr/>
          <p:nvPr/>
        </p:nvCxnSpPr>
        <p:spPr>
          <a:xfrm rot="10800000">
            <a:off x="3324248" y="3371477"/>
            <a:ext cx="109185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oval"/>
            <a:tailEnd len="sm" w="sm" type="none"/>
          </a:ln>
        </p:spPr>
      </p:cxnSp>
      <p:sp>
        <p:nvSpPr>
          <p:cNvPr id="158" name="Google Shape;158;p3"/>
          <p:cNvSpPr txBox="1"/>
          <p:nvPr/>
        </p:nvSpPr>
        <p:spPr>
          <a:xfrm>
            <a:off x="3511137" y="5418414"/>
            <a:ext cx="1038389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</a:t>
            </a:r>
            <a:endParaRPr/>
          </a:p>
        </p:txBody>
      </p:sp>
      <p:sp>
        <p:nvSpPr>
          <p:cNvPr id="159" name="Google Shape;159;p3"/>
          <p:cNvSpPr txBox="1"/>
          <p:nvPr/>
        </p:nvSpPr>
        <p:spPr>
          <a:xfrm>
            <a:off x="3511137" y="5612272"/>
            <a:ext cx="103838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Short </a:t>
            </a:r>
            <a:b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Description</a:t>
            </a:r>
            <a:endParaRPr/>
          </a:p>
        </p:txBody>
      </p:sp>
      <p:sp>
        <p:nvSpPr>
          <p:cNvPr id="160" name="Google Shape;160;p3"/>
          <p:cNvSpPr txBox="1"/>
          <p:nvPr/>
        </p:nvSpPr>
        <p:spPr>
          <a:xfrm>
            <a:off x="3511139" y="5872090"/>
            <a:ext cx="1038388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Start: MM 20YY</a:t>
            </a:r>
            <a:endParaRPr/>
          </a:p>
        </p:txBody>
      </p:sp>
      <p:cxnSp>
        <p:nvCxnSpPr>
          <p:cNvPr id="161" name="Google Shape;161;p3" title="Callout Line"/>
          <p:cNvCxnSpPr/>
          <p:nvPr/>
        </p:nvCxnSpPr>
        <p:spPr>
          <a:xfrm rot="10800000">
            <a:off x="4599884" y="5510960"/>
            <a:ext cx="329753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oval"/>
            <a:tailEnd len="sm" w="sm" type="none"/>
          </a:ln>
        </p:spPr>
      </p:cxnSp>
      <p:grpSp>
        <p:nvGrpSpPr>
          <p:cNvPr descr="Timeline Original Colors" id="162" name="Google Shape;162;p3"/>
          <p:cNvGrpSpPr/>
          <p:nvPr/>
        </p:nvGrpSpPr>
        <p:grpSpPr>
          <a:xfrm>
            <a:off x="5943464" y="1234489"/>
            <a:ext cx="2699586" cy="4456604"/>
            <a:chOff x="6338018" y="1384638"/>
            <a:chExt cx="2699586" cy="4456604"/>
          </a:xfrm>
        </p:grpSpPr>
        <p:sp>
          <p:nvSpPr>
            <p:cNvPr id="163" name="Google Shape;163;p3" title="Timeline Right Line Items"/>
            <p:cNvSpPr/>
            <p:nvPr/>
          </p:nvSpPr>
          <p:spPr>
            <a:xfrm>
              <a:off x="7968843" y="5596586"/>
              <a:ext cx="1068761" cy="244656"/>
            </a:xfrm>
            <a:custGeom>
              <a:rect b="b" l="l" r="r" t="t"/>
              <a:pathLst>
                <a:path extrusionOk="0" h="244656" w="1068760">
                  <a:moveTo>
                    <a:pt x="537001" y="242125"/>
                  </a:moveTo>
                  <a:cubicBezTo>
                    <a:pt x="336769" y="242125"/>
                    <a:pt x="147482" y="165509"/>
                    <a:pt x="3264" y="26442"/>
                  </a:cubicBezTo>
                  <a:lnTo>
                    <a:pt x="25798" y="3264"/>
                  </a:lnTo>
                  <a:cubicBezTo>
                    <a:pt x="163578" y="136537"/>
                    <a:pt x="345139" y="209934"/>
                    <a:pt x="537001" y="209934"/>
                  </a:cubicBezTo>
                  <a:cubicBezTo>
                    <a:pt x="727575" y="209934"/>
                    <a:pt x="908492" y="137181"/>
                    <a:pt x="1046271" y="5195"/>
                  </a:cubicBezTo>
                  <a:lnTo>
                    <a:pt x="1068805" y="28373"/>
                  </a:lnTo>
                  <a:cubicBezTo>
                    <a:pt x="924588" y="166153"/>
                    <a:pt x="735945" y="242125"/>
                    <a:pt x="537001" y="242125"/>
                  </a:cubicBez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Google Shape;164;p3" title="Timeline Middle Line Items"/>
            <p:cNvSpPr/>
            <p:nvPr/>
          </p:nvSpPr>
          <p:spPr>
            <a:xfrm>
              <a:off x="7809817" y="2873821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3534"/>
                  </a:lnTo>
                  <a:lnTo>
                    <a:pt x="3264" y="653534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5" name="Google Shape;165;p3" title="Timeline Middle Line Items"/>
            <p:cNvSpPr/>
            <p:nvPr/>
          </p:nvSpPr>
          <p:spPr>
            <a:xfrm>
              <a:off x="7809817" y="2226126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6" name="Google Shape;166;p3" title="Timeline Middle Line Items"/>
            <p:cNvSpPr/>
            <p:nvPr/>
          </p:nvSpPr>
          <p:spPr>
            <a:xfrm>
              <a:off x="7616024" y="1557185"/>
              <a:ext cx="231779" cy="669585"/>
            </a:xfrm>
            <a:custGeom>
              <a:rect b="b" l="l" r="r" t="t"/>
              <a:pathLst>
                <a:path extrusionOk="0" h="669584" w="231779">
                  <a:moveTo>
                    <a:pt x="229249" y="672205"/>
                  </a:moveTo>
                  <a:lnTo>
                    <a:pt x="197057" y="672205"/>
                  </a:lnTo>
                  <a:lnTo>
                    <a:pt x="197057" y="473261"/>
                  </a:lnTo>
                  <a:cubicBezTo>
                    <a:pt x="197057" y="304577"/>
                    <a:pt x="126236" y="142332"/>
                    <a:pt x="3264" y="27086"/>
                  </a:cubicBezTo>
                  <a:lnTo>
                    <a:pt x="25154" y="3264"/>
                  </a:lnTo>
                  <a:cubicBezTo>
                    <a:pt x="154564" y="124304"/>
                    <a:pt x="229249" y="295564"/>
                    <a:pt x="229249" y="472617"/>
                  </a:cubicBezTo>
                  <a:lnTo>
                    <a:pt x="229249" y="672205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7" name="Google Shape;167;p3" title="Timeline Middle Line Items"/>
            <p:cNvSpPr/>
            <p:nvPr/>
          </p:nvSpPr>
          <p:spPr>
            <a:xfrm>
              <a:off x="6758440" y="1384638"/>
              <a:ext cx="882049" cy="199588"/>
            </a:xfrm>
            <a:custGeom>
              <a:rect b="b" l="l" r="r" t="t"/>
              <a:pathLst>
                <a:path extrusionOk="0" h="199587" w="882049">
                  <a:moveTo>
                    <a:pt x="25154" y="201564"/>
                  </a:moveTo>
                  <a:lnTo>
                    <a:pt x="3264" y="178386"/>
                  </a:lnTo>
                  <a:cubicBezTo>
                    <a:pt x="123016" y="65716"/>
                    <a:pt x="279468" y="3264"/>
                    <a:pt x="444289" y="3264"/>
                  </a:cubicBezTo>
                  <a:cubicBezTo>
                    <a:pt x="607822" y="3264"/>
                    <a:pt x="763629" y="64428"/>
                    <a:pt x="883382" y="176455"/>
                  </a:cubicBezTo>
                  <a:lnTo>
                    <a:pt x="861492" y="200276"/>
                  </a:lnTo>
                  <a:cubicBezTo>
                    <a:pt x="748177" y="94044"/>
                    <a:pt x="600096" y="36099"/>
                    <a:pt x="444932" y="36099"/>
                  </a:cubicBezTo>
                  <a:cubicBezTo>
                    <a:pt x="287194" y="34812"/>
                    <a:pt x="138469" y="94044"/>
                    <a:pt x="25154" y="201564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8" name="Google Shape;168;p3" title="Timeline Middle Line Items"/>
            <p:cNvSpPr/>
            <p:nvPr/>
          </p:nvSpPr>
          <p:spPr>
            <a:xfrm>
              <a:off x="6556277" y="1559761"/>
              <a:ext cx="225341" cy="669585"/>
            </a:xfrm>
            <a:custGeom>
              <a:rect b="b" l="l" r="r" t="t"/>
              <a:pathLst>
                <a:path extrusionOk="0" h="669584" w="225341">
                  <a:moveTo>
                    <a:pt x="35456" y="669630"/>
                  </a:moveTo>
                  <a:lnTo>
                    <a:pt x="3264" y="669630"/>
                  </a:lnTo>
                  <a:lnTo>
                    <a:pt x="3264" y="470686"/>
                  </a:lnTo>
                  <a:cubicBezTo>
                    <a:pt x="3264" y="291701"/>
                    <a:pt x="74729" y="125592"/>
                    <a:pt x="204783" y="3264"/>
                  </a:cubicBezTo>
                  <a:lnTo>
                    <a:pt x="226674" y="26442"/>
                  </a:lnTo>
                  <a:cubicBezTo>
                    <a:pt x="103058" y="142975"/>
                    <a:pt x="34812" y="300714"/>
                    <a:pt x="34812" y="470686"/>
                  </a:cubicBezTo>
                  <a:lnTo>
                    <a:pt x="34812" y="66963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9" name="Google Shape;169;p3" title="Timeline Middle Line Items"/>
            <p:cNvSpPr/>
            <p:nvPr/>
          </p:nvSpPr>
          <p:spPr>
            <a:xfrm>
              <a:off x="6556277" y="2226126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0" name="Google Shape;170;p3" title="Timeline Middle Line Items"/>
            <p:cNvSpPr/>
            <p:nvPr/>
          </p:nvSpPr>
          <p:spPr>
            <a:xfrm>
              <a:off x="6556277" y="2873821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3534"/>
                  </a:lnTo>
                  <a:lnTo>
                    <a:pt x="3264" y="653534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1" name="Google Shape;171;p3" title="Timeline Middle Line Items"/>
            <p:cNvSpPr/>
            <p:nvPr/>
          </p:nvSpPr>
          <p:spPr>
            <a:xfrm>
              <a:off x="6556277" y="3523447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6109"/>
                  </a:lnTo>
                  <a:lnTo>
                    <a:pt x="3264" y="65610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2" name="Google Shape;172;p3" title="Timeline Middle Line Items"/>
            <p:cNvSpPr/>
            <p:nvPr/>
          </p:nvSpPr>
          <p:spPr>
            <a:xfrm>
              <a:off x="6556277" y="4176937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Google Shape;173;p3" title="Timeline Middle Line Items"/>
            <p:cNvSpPr/>
            <p:nvPr/>
          </p:nvSpPr>
          <p:spPr>
            <a:xfrm>
              <a:off x="6338018" y="4824631"/>
              <a:ext cx="257533" cy="759721"/>
            </a:xfrm>
            <a:custGeom>
              <a:rect b="b" l="l" r="r" t="t"/>
              <a:pathLst>
                <a:path extrusionOk="0" h="759721" w="257532">
                  <a:moveTo>
                    <a:pt x="24510" y="761054"/>
                  </a:moveTo>
                  <a:lnTo>
                    <a:pt x="3264" y="737232"/>
                  </a:lnTo>
                  <a:cubicBezTo>
                    <a:pt x="142331" y="612329"/>
                    <a:pt x="222167" y="433343"/>
                    <a:pt x="222167" y="245989"/>
                  </a:cubicBezTo>
                  <a:lnTo>
                    <a:pt x="222167" y="3264"/>
                  </a:lnTo>
                  <a:lnTo>
                    <a:pt x="254358" y="3264"/>
                  </a:lnTo>
                  <a:lnTo>
                    <a:pt x="254358" y="246632"/>
                  </a:lnTo>
                  <a:cubicBezTo>
                    <a:pt x="253714" y="442357"/>
                    <a:pt x="170016" y="630356"/>
                    <a:pt x="24510" y="761054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4" name="Google Shape;174;p3" title="Timeline Left Line Items"/>
            <p:cNvSpPr/>
            <p:nvPr/>
          </p:nvSpPr>
          <p:spPr>
            <a:xfrm>
              <a:off x="7668818" y="1505035"/>
              <a:ext cx="251094" cy="727530"/>
            </a:xfrm>
            <a:custGeom>
              <a:rect b="b" l="l" r="r" t="t"/>
              <a:pathLst>
                <a:path extrusionOk="0" h="727529" w="251094">
                  <a:moveTo>
                    <a:pt x="251139" y="724355"/>
                  </a:moveTo>
                  <a:lnTo>
                    <a:pt x="218948" y="724355"/>
                  </a:lnTo>
                  <a:lnTo>
                    <a:pt x="218948" y="525411"/>
                  </a:lnTo>
                  <a:cubicBezTo>
                    <a:pt x="218948" y="334193"/>
                    <a:pt x="142332" y="157140"/>
                    <a:pt x="3264" y="26442"/>
                  </a:cubicBezTo>
                  <a:lnTo>
                    <a:pt x="25154" y="3264"/>
                  </a:lnTo>
                  <a:cubicBezTo>
                    <a:pt x="170660" y="140400"/>
                    <a:pt x="251139" y="325824"/>
                    <a:pt x="251139" y="526055"/>
                  </a:cubicBezTo>
                  <a:lnTo>
                    <a:pt x="251139" y="724355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Google Shape;175;p3" title="Timeline Left Line Items"/>
            <p:cNvSpPr/>
            <p:nvPr/>
          </p:nvSpPr>
          <p:spPr>
            <a:xfrm>
              <a:off x="7884502" y="2226126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" name="Google Shape;176;p3" title="Timeline Left Line Items"/>
            <p:cNvSpPr/>
            <p:nvPr/>
          </p:nvSpPr>
          <p:spPr>
            <a:xfrm>
              <a:off x="7884502" y="2873821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3534"/>
                  </a:lnTo>
                  <a:lnTo>
                    <a:pt x="3264" y="653534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7" name="Google Shape;177;p3" title="Timeline Left Line Items"/>
            <p:cNvSpPr/>
            <p:nvPr/>
          </p:nvSpPr>
          <p:spPr>
            <a:xfrm>
              <a:off x="7884502" y="3523447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6109"/>
                  </a:lnTo>
                  <a:lnTo>
                    <a:pt x="3264" y="656109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" name="Google Shape;178;p3" title="Timeline Left Line Items"/>
            <p:cNvSpPr/>
            <p:nvPr/>
          </p:nvSpPr>
          <p:spPr>
            <a:xfrm>
              <a:off x="7884502" y="4176937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" name="Google Shape;179;p3" title="Timeline Left Line Items"/>
            <p:cNvSpPr/>
            <p:nvPr/>
          </p:nvSpPr>
          <p:spPr>
            <a:xfrm>
              <a:off x="7884502" y="4824631"/>
              <a:ext cx="218903" cy="695338"/>
            </a:xfrm>
            <a:custGeom>
              <a:rect b="b" l="l" r="r" t="t"/>
              <a:pathLst>
                <a:path extrusionOk="0" h="695338" w="218902">
                  <a:moveTo>
                    <a:pt x="193838" y="692164"/>
                  </a:moveTo>
                  <a:cubicBezTo>
                    <a:pt x="70866" y="574343"/>
                    <a:pt x="3264" y="415960"/>
                    <a:pt x="3264" y="245989"/>
                  </a:cubicBezTo>
                  <a:lnTo>
                    <a:pt x="3264" y="3264"/>
                  </a:lnTo>
                  <a:lnTo>
                    <a:pt x="35456" y="3264"/>
                  </a:lnTo>
                  <a:lnTo>
                    <a:pt x="35456" y="246632"/>
                  </a:lnTo>
                  <a:cubicBezTo>
                    <a:pt x="35456" y="407590"/>
                    <a:pt x="99195" y="557603"/>
                    <a:pt x="215728" y="669630"/>
                  </a:cubicBezTo>
                  <a:lnTo>
                    <a:pt x="193838" y="692164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0" name="Google Shape;180;p3" title="Timeline Right Line Items"/>
            <p:cNvSpPr/>
            <p:nvPr/>
          </p:nvSpPr>
          <p:spPr>
            <a:xfrm>
              <a:off x="7734489" y="4824631"/>
              <a:ext cx="257533" cy="798351"/>
            </a:xfrm>
            <a:custGeom>
              <a:rect b="b" l="l" r="r" t="t"/>
              <a:pathLst>
                <a:path extrusionOk="0" h="798351" w="257532">
                  <a:moveTo>
                    <a:pt x="237618" y="798396"/>
                  </a:moveTo>
                  <a:cubicBezTo>
                    <a:pt x="86962" y="652246"/>
                    <a:pt x="3264" y="456522"/>
                    <a:pt x="3264" y="246632"/>
                  </a:cubicBezTo>
                  <a:lnTo>
                    <a:pt x="3264" y="3264"/>
                  </a:lnTo>
                  <a:lnTo>
                    <a:pt x="35456" y="3264"/>
                  </a:lnTo>
                  <a:lnTo>
                    <a:pt x="35456" y="246632"/>
                  </a:lnTo>
                  <a:cubicBezTo>
                    <a:pt x="35456" y="447508"/>
                    <a:pt x="115291" y="635507"/>
                    <a:pt x="259509" y="775218"/>
                  </a:cubicBezTo>
                  <a:lnTo>
                    <a:pt x="237618" y="798396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1" name="Google Shape;181;p3" title="Timeline Right Line Items"/>
            <p:cNvSpPr/>
            <p:nvPr/>
          </p:nvSpPr>
          <p:spPr>
            <a:xfrm>
              <a:off x="7734489" y="4176937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Google Shape;182;p3" title="Timeline Right Line Items"/>
            <p:cNvSpPr/>
            <p:nvPr/>
          </p:nvSpPr>
          <p:spPr>
            <a:xfrm>
              <a:off x="7734489" y="3523447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6109"/>
                  </a:lnTo>
                  <a:lnTo>
                    <a:pt x="3264" y="656109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3" name="Google Shape;183;p3" title="Timeline Right Line Items"/>
            <p:cNvSpPr/>
            <p:nvPr/>
          </p:nvSpPr>
          <p:spPr>
            <a:xfrm>
              <a:off x="6630961" y="4176937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4" name="Google Shape;184;p3" title="Timeline Right Line Items"/>
            <p:cNvSpPr/>
            <p:nvPr/>
          </p:nvSpPr>
          <p:spPr>
            <a:xfrm>
              <a:off x="6390168" y="4824631"/>
              <a:ext cx="276848" cy="817666"/>
            </a:xfrm>
            <a:custGeom>
              <a:rect b="b" l="l" r="r" t="t"/>
              <a:pathLst>
                <a:path extrusionOk="0" h="817666" w="276847">
                  <a:moveTo>
                    <a:pt x="25154" y="814492"/>
                  </a:moveTo>
                  <a:lnTo>
                    <a:pt x="3264" y="790670"/>
                  </a:lnTo>
                  <a:cubicBezTo>
                    <a:pt x="156496" y="651603"/>
                    <a:pt x="244057" y="453302"/>
                    <a:pt x="244057" y="246632"/>
                  </a:cubicBezTo>
                  <a:lnTo>
                    <a:pt x="244057" y="3264"/>
                  </a:lnTo>
                  <a:lnTo>
                    <a:pt x="276249" y="3264"/>
                  </a:lnTo>
                  <a:lnTo>
                    <a:pt x="276249" y="246632"/>
                  </a:lnTo>
                  <a:cubicBezTo>
                    <a:pt x="276249" y="462316"/>
                    <a:pt x="184825" y="668986"/>
                    <a:pt x="25154" y="814492"/>
                  </a:cubicBez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descr="Timeline Custom Colors" id="185" name="Google Shape;185;p3"/>
          <p:cNvGrpSpPr/>
          <p:nvPr/>
        </p:nvGrpSpPr>
        <p:grpSpPr>
          <a:xfrm>
            <a:off x="948618" y="1159161"/>
            <a:ext cx="5020599" cy="4532575"/>
            <a:chOff x="1343172" y="1309310"/>
            <a:chExt cx="5020599" cy="4532575"/>
          </a:xfrm>
        </p:grpSpPr>
        <p:sp>
          <p:nvSpPr>
            <p:cNvPr id="186" name="Google Shape;186;p3" title="Timeline Middle Line Items"/>
            <p:cNvSpPr/>
            <p:nvPr/>
          </p:nvSpPr>
          <p:spPr>
            <a:xfrm>
              <a:off x="5430215" y="5556668"/>
              <a:ext cx="933556" cy="206026"/>
            </a:xfrm>
            <a:custGeom>
              <a:rect b="b" l="l" r="r" t="t"/>
              <a:pathLst>
                <a:path extrusionOk="0" h="206026" w="933555">
                  <a:moveTo>
                    <a:pt x="468754" y="206715"/>
                  </a:moveTo>
                  <a:cubicBezTo>
                    <a:pt x="296207" y="206715"/>
                    <a:pt x="131386" y="142976"/>
                    <a:pt x="3264" y="27086"/>
                  </a:cubicBezTo>
                  <a:lnTo>
                    <a:pt x="25154" y="3264"/>
                  </a:lnTo>
                  <a:cubicBezTo>
                    <a:pt x="146838" y="113359"/>
                    <a:pt x="304577" y="174523"/>
                    <a:pt x="468754" y="174523"/>
                  </a:cubicBezTo>
                  <a:cubicBezTo>
                    <a:pt x="632287" y="174523"/>
                    <a:pt x="789382" y="114647"/>
                    <a:pt x="910423" y="5195"/>
                  </a:cubicBezTo>
                  <a:lnTo>
                    <a:pt x="931669" y="29017"/>
                  </a:lnTo>
                  <a:cubicBezTo>
                    <a:pt x="804834" y="143619"/>
                    <a:pt x="640013" y="206715"/>
                    <a:pt x="468754" y="206715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7" name="Google Shape;187;p3" title="Timeline Middle Line Items"/>
            <p:cNvSpPr/>
            <p:nvPr/>
          </p:nvSpPr>
          <p:spPr>
            <a:xfrm>
              <a:off x="5203587" y="4824631"/>
              <a:ext cx="251094" cy="759721"/>
            </a:xfrm>
            <a:custGeom>
              <a:rect b="b" l="l" r="r" t="t"/>
              <a:pathLst>
                <a:path extrusionOk="0" h="759721" w="251094">
                  <a:moveTo>
                    <a:pt x="230536" y="759766"/>
                  </a:moveTo>
                  <a:cubicBezTo>
                    <a:pt x="85674" y="628424"/>
                    <a:pt x="3264" y="441713"/>
                    <a:pt x="3264" y="246632"/>
                  </a:cubicBezTo>
                  <a:lnTo>
                    <a:pt x="3264" y="3264"/>
                  </a:lnTo>
                  <a:lnTo>
                    <a:pt x="35456" y="3264"/>
                  </a:lnTo>
                  <a:lnTo>
                    <a:pt x="35456" y="246632"/>
                  </a:lnTo>
                  <a:cubicBezTo>
                    <a:pt x="35456" y="432700"/>
                    <a:pt x="114647" y="611041"/>
                    <a:pt x="252427" y="735944"/>
                  </a:cubicBezTo>
                  <a:lnTo>
                    <a:pt x="230536" y="759766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8" name="Google Shape;188;p3" title="Timeline Middle Line Items"/>
            <p:cNvSpPr/>
            <p:nvPr/>
          </p:nvSpPr>
          <p:spPr>
            <a:xfrm>
              <a:off x="5202943" y="4176937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0959"/>
                  </a:lnTo>
                  <a:lnTo>
                    <a:pt x="3264" y="650959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9" name="Google Shape;189;p3" title="Timeline Middle Line Items"/>
            <p:cNvSpPr/>
            <p:nvPr/>
          </p:nvSpPr>
          <p:spPr>
            <a:xfrm>
              <a:off x="5202943" y="3523447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6109"/>
                  </a:lnTo>
                  <a:lnTo>
                    <a:pt x="3264" y="656109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0" name="Google Shape;190;p3" title="Timeline Middle Line Items"/>
            <p:cNvSpPr/>
            <p:nvPr/>
          </p:nvSpPr>
          <p:spPr>
            <a:xfrm>
              <a:off x="5202943" y="2873821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3534"/>
                  </a:lnTo>
                  <a:lnTo>
                    <a:pt x="3264" y="653534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1" name="Google Shape;191;p3" title="Timeline Middle Line Items"/>
            <p:cNvSpPr/>
            <p:nvPr/>
          </p:nvSpPr>
          <p:spPr>
            <a:xfrm>
              <a:off x="5202943" y="2226126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0959"/>
                  </a:lnTo>
                  <a:lnTo>
                    <a:pt x="3264" y="650959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2" name="Google Shape;192;p3" title="Timeline Middle Line Items"/>
            <p:cNvSpPr/>
            <p:nvPr/>
          </p:nvSpPr>
          <p:spPr>
            <a:xfrm>
              <a:off x="5023314" y="1571993"/>
              <a:ext cx="212464" cy="656708"/>
            </a:xfrm>
            <a:custGeom>
              <a:rect b="b" l="l" r="r" t="t"/>
              <a:pathLst>
                <a:path extrusionOk="0" h="656708" w="212464">
                  <a:moveTo>
                    <a:pt x="215084" y="657397"/>
                  </a:moveTo>
                  <a:lnTo>
                    <a:pt x="182893" y="657397"/>
                  </a:lnTo>
                  <a:lnTo>
                    <a:pt x="182893" y="458453"/>
                  </a:lnTo>
                  <a:cubicBezTo>
                    <a:pt x="182893" y="294920"/>
                    <a:pt x="119154" y="141044"/>
                    <a:pt x="3264" y="25798"/>
                  </a:cubicBezTo>
                  <a:lnTo>
                    <a:pt x="25798" y="3264"/>
                  </a:lnTo>
                  <a:cubicBezTo>
                    <a:pt x="148126" y="124948"/>
                    <a:pt x="215084" y="286550"/>
                    <a:pt x="215084" y="458453"/>
                  </a:cubicBezTo>
                  <a:lnTo>
                    <a:pt x="215084" y="657397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3" name="Google Shape;193;p3" title="Timeline Middle Line Items"/>
            <p:cNvSpPr/>
            <p:nvPr/>
          </p:nvSpPr>
          <p:spPr>
            <a:xfrm>
              <a:off x="4138045" y="1384638"/>
              <a:ext cx="914241" cy="212464"/>
            </a:xfrm>
            <a:custGeom>
              <a:rect b="b" l="l" r="r" t="t"/>
              <a:pathLst>
                <a:path extrusionOk="0" h="212464" w="914241">
                  <a:moveTo>
                    <a:pt x="25798" y="214441"/>
                  </a:moveTo>
                  <a:lnTo>
                    <a:pt x="3264" y="191907"/>
                  </a:lnTo>
                  <a:cubicBezTo>
                    <a:pt x="124948" y="70222"/>
                    <a:pt x="285906" y="3264"/>
                    <a:pt x="457809" y="3264"/>
                  </a:cubicBezTo>
                  <a:cubicBezTo>
                    <a:pt x="629068" y="3264"/>
                    <a:pt x="790026" y="69579"/>
                    <a:pt x="911067" y="190619"/>
                  </a:cubicBezTo>
                  <a:lnTo>
                    <a:pt x="888533" y="213153"/>
                  </a:lnTo>
                  <a:cubicBezTo>
                    <a:pt x="773287" y="98551"/>
                    <a:pt x="620055" y="35456"/>
                    <a:pt x="457809" y="35456"/>
                  </a:cubicBezTo>
                  <a:cubicBezTo>
                    <a:pt x="294276" y="34812"/>
                    <a:pt x="141044" y="98551"/>
                    <a:pt x="25798" y="21444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4" name="Google Shape;194;p3" title="Timeline Middle Line Items"/>
            <p:cNvSpPr/>
            <p:nvPr/>
          </p:nvSpPr>
          <p:spPr>
            <a:xfrm>
              <a:off x="3950046" y="1573281"/>
              <a:ext cx="212464" cy="656708"/>
            </a:xfrm>
            <a:custGeom>
              <a:rect b="b" l="l" r="r" t="t"/>
              <a:pathLst>
                <a:path extrusionOk="0" h="656708" w="212464">
                  <a:moveTo>
                    <a:pt x="35456" y="656109"/>
                  </a:moveTo>
                  <a:lnTo>
                    <a:pt x="3264" y="656109"/>
                  </a:lnTo>
                  <a:lnTo>
                    <a:pt x="3264" y="457165"/>
                  </a:lnTo>
                  <a:cubicBezTo>
                    <a:pt x="3264" y="285906"/>
                    <a:pt x="70222" y="124304"/>
                    <a:pt x="191263" y="3264"/>
                  </a:cubicBezTo>
                  <a:lnTo>
                    <a:pt x="213797" y="25798"/>
                  </a:lnTo>
                  <a:cubicBezTo>
                    <a:pt x="98551" y="141044"/>
                    <a:pt x="35456" y="294276"/>
                    <a:pt x="35456" y="457165"/>
                  </a:cubicBezTo>
                  <a:lnTo>
                    <a:pt x="35456" y="656109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5" name="Google Shape;195;p3" title="Timeline Middle Line Items"/>
            <p:cNvSpPr/>
            <p:nvPr/>
          </p:nvSpPr>
          <p:spPr>
            <a:xfrm>
              <a:off x="3950046" y="2226126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0959"/>
                  </a:lnTo>
                  <a:lnTo>
                    <a:pt x="3264" y="650959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6" name="Google Shape;196;p3" title="Timeline Middle Line Items"/>
            <p:cNvSpPr/>
            <p:nvPr/>
          </p:nvSpPr>
          <p:spPr>
            <a:xfrm>
              <a:off x="3950046" y="2873821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3534"/>
                  </a:lnTo>
                  <a:lnTo>
                    <a:pt x="3264" y="653534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7" name="Google Shape;197;p3" title="Timeline Middle Line Items"/>
            <p:cNvSpPr/>
            <p:nvPr/>
          </p:nvSpPr>
          <p:spPr>
            <a:xfrm>
              <a:off x="3950046" y="3523447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6109"/>
                  </a:lnTo>
                  <a:lnTo>
                    <a:pt x="3264" y="656109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" name="Google Shape;198;p3" title="Timeline Middle Line Items"/>
            <p:cNvSpPr/>
            <p:nvPr/>
          </p:nvSpPr>
          <p:spPr>
            <a:xfrm>
              <a:off x="3950046" y="4176937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0959"/>
                  </a:lnTo>
                  <a:lnTo>
                    <a:pt x="3264" y="650959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9" name="Google Shape;199;p3" title="Timeline Middle Line Items"/>
            <p:cNvSpPr/>
            <p:nvPr/>
          </p:nvSpPr>
          <p:spPr>
            <a:xfrm>
              <a:off x="3731787" y="4824631"/>
              <a:ext cx="251094" cy="759721"/>
            </a:xfrm>
            <a:custGeom>
              <a:rect b="b" l="l" r="r" t="t"/>
              <a:pathLst>
                <a:path extrusionOk="0" h="759721" w="251094">
                  <a:moveTo>
                    <a:pt x="25154" y="760410"/>
                  </a:moveTo>
                  <a:lnTo>
                    <a:pt x="3264" y="736588"/>
                  </a:lnTo>
                  <a:cubicBezTo>
                    <a:pt x="141688" y="611685"/>
                    <a:pt x="220879" y="432700"/>
                    <a:pt x="220879" y="246632"/>
                  </a:cubicBezTo>
                  <a:lnTo>
                    <a:pt x="220879" y="3264"/>
                  </a:lnTo>
                  <a:lnTo>
                    <a:pt x="253071" y="3264"/>
                  </a:lnTo>
                  <a:lnTo>
                    <a:pt x="253071" y="246632"/>
                  </a:lnTo>
                  <a:cubicBezTo>
                    <a:pt x="253714" y="441713"/>
                    <a:pt x="170016" y="629068"/>
                    <a:pt x="25154" y="76041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0" name="Google Shape;200;p3" title="Timeline Middle Line Items"/>
            <p:cNvSpPr/>
            <p:nvPr/>
          </p:nvSpPr>
          <p:spPr>
            <a:xfrm>
              <a:off x="2596712" y="2226126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0959"/>
                  </a:lnTo>
                  <a:lnTo>
                    <a:pt x="3264" y="650959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" name="Google Shape;201;p3" title="Timeline Middle Line Items"/>
            <p:cNvSpPr/>
            <p:nvPr/>
          </p:nvSpPr>
          <p:spPr>
            <a:xfrm>
              <a:off x="2415795" y="1570706"/>
              <a:ext cx="218903" cy="656708"/>
            </a:xfrm>
            <a:custGeom>
              <a:rect b="b" l="l" r="r" t="t"/>
              <a:pathLst>
                <a:path extrusionOk="0" h="656708" w="218902">
                  <a:moveTo>
                    <a:pt x="216372" y="658685"/>
                  </a:moveTo>
                  <a:lnTo>
                    <a:pt x="184181" y="658685"/>
                  </a:lnTo>
                  <a:lnTo>
                    <a:pt x="184181" y="459741"/>
                  </a:lnTo>
                  <a:cubicBezTo>
                    <a:pt x="184181" y="295564"/>
                    <a:pt x="119798" y="141688"/>
                    <a:pt x="3264" y="26442"/>
                  </a:cubicBezTo>
                  <a:lnTo>
                    <a:pt x="25798" y="3264"/>
                  </a:lnTo>
                  <a:cubicBezTo>
                    <a:pt x="148770" y="124948"/>
                    <a:pt x="215728" y="287194"/>
                    <a:pt x="215728" y="459741"/>
                  </a:cubicBezTo>
                  <a:lnTo>
                    <a:pt x="215728" y="658685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2" name="Google Shape;202;p3" title="Timeline Middle Line Items"/>
            <p:cNvSpPr/>
            <p:nvPr/>
          </p:nvSpPr>
          <p:spPr>
            <a:xfrm>
              <a:off x="1532458" y="1383995"/>
              <a:ext cx="907803" cy="212464"/>
            </a:xfrm>
            <a:custGeom>
              <a:rect b="b" l="l" r="r" t="t"/>
              <a:pathLst>
                <a:path extrusionOk="0" h="212464" w="907802">
                  <a:moveTo>
                    <a:pt x="25798" y="213797"/>
                  </a:moveTo>
                  <a:lnTo>
                    <a:pt x="3264" y="191263"/>
                  </a:lnTo>
                  <a:cubicBezTo>
                    <a:pt x="124304" y="70222"/>
                    <a:pt x="285262" y="3264"/>
                    <a:pt x="457165" y="3264"/>
                  </a:cubicBezTo>
                  <a:cubicBezTo>
                    <a:pt x="627781" y="3264"/>
                    <a:pt x="788739" y="69579"/>
                    <a:pt x="909779" y="189331"/>
                  </a:cubicBezTo>
                  <a:lnTo>
                    <a:pt x="887245" y="212509"/>
                  </a:lnTo>
                  <a:cubicBezTo>
                    <a:pt x="771999" y="98551"/>
                    <a:pt x="619411" y="35456"/>
                    <a:pt x="457165" y="35456"/>
                  </a:cubicBezTo>
                  <a:cubicBezTo>
                    <a:pt x="294276" y="35456"/>
                    <a:pt x="141044" y="99195"/>
                    <a:pt x="25798" y="213797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3" name="Google Shape;203;p3" title="Timeline Middle Line Items"/>
            <p:cNvSpPr/>
            <p:nvPr/>
          </p:nvSpPr>
          <p:spPr>
            <a:xfrm>
              <a:off x="1343172" y="1571993"/>
              <a:ext cx="212464" cy="656708"/>
            </a:xfrm>
            <a:custGeom>
              <a:rect b="b" l="l" r="r" t="t"/>
              <a:pathLst>
                <a:path extrusionOk="0" h="656708" w="212464">
                  <a:moveTo>
                    <a:pt x="3264" y="657397"/>
                  </a:moveTo>
                  <a:lnTo>
                    <a:pt x="3264" y="458453"/>
                  </a:lnTo>
                  <a:cubicBezTo>
                    <a:pt x="3264" y="286550"/>
                    <a:pt x="70222" y="124948"/>
                    <a:pt x="191907" y="3264"/>
                  </a:cubicBezTo>
                  <a:lnTo>
                    <a:pt x="214441" y="25798"/>
                  </a:lnTo>
                  <a:cubicBezTo>
                    <a:pt x="98551" y="141044"/>
                    <a:pt x="34812" y="294920"/>
                    <a:pt x="34812" y="457809"/>
                  </a:cubicBezTo>
                  <a:lnTo>
                    <a:pt x="34812" y="656753"/>
                  </a:lnTo>
                  <a:lnTo>
                    <a:pt x="3264" y="657397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4" name="Google Shape;204;p3" title="Timeline Middle Line Items"/>
            <p:cNvSpPr/>
            <p:nvPr/>
          </p:nvSpPr>
          <p:spPr>
            <a:xfrm>
              <a:off x="1343815" y="2226126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0959"/>
                  </a:lnTo>
                  <a:lnTo>
                    <a:pt x="3264" y="650959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" name="Google Shape;205;p3" title="Timeline Middle Line Items"/>
            <p:cNvSpPr/>
            <p:nvPr/>
          </p:nvSpPr>
          <p:spPr>
            <a:xfrm>
              <a:off x="1343815" y="2873821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3534"/>
                  </a:lnTo>
                  <a:lnTo>
                    <a:pt x="3264" y="653534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6" name="Google Shape;206;p3" title="Timeline Left Line Items"/>
            <p:cNvSpPr/>
            <p:nvPr/>
          </p:nvSpPr>
          <p:spPr>
            <a:xfrm>
              <a:off x="1479664" y="1309950"/>
              <a:ext cx="1017254" cy="238218"/>
            </a:xfrm>
            <a:custGeom>
              <a:rect b="b" l="l" r="r" t="t"/>
              <a:pathLst>
                <a:path extrusionOk="0" h="238217" w="1017254">
                  <a:moveTo>
                    <a:pt x="25798" y="235048"/>
                  </a:moveTo>
                  <a:lnTo>
                    <a:pt x="3264" y="212513"/>
                  </a:lnTo>
                  <a:cubicBezTo>
                    <a:pt x="138469" y="77309"/>
                    <a:pt x="318742" y="3268"/>
                    <a:pt x="509960" y="3268"/>
                  </a:cubicBezTo>
                  <a:cubicBezTo>
                    <a:pt x="700534" y="2624"/>
                    <a:pt x="880163" y="76665"/>
                    <a:pt x="1015367" y="210582"/>
                  </a:cubicBezTo>
                  <a:lnTo>
                    <a:pt x="992833" y="233116"/>
                  </a:lnTo>
                  <a:cubicBezTo>
                    <a:pt x="863423" y="105637"/>
                    <a:pt x="691520" y="34816"/>
                    <a:pt x="509960" y="34816"/>
                  </a:cubicBezTo>
                  <a:cubicBezTo>
                    <a:pt x="327111" y="34816"/>
                    <a:pt x="155208" y="105637"/>
                    <a:pt x="25798" y="235048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7" name="Google Shape;207;p3" title="Timeline Left Line Items"/>
            <p:cNvSpPr/>
            <p:nvPr/>
          </p:nvSpPr>
          <p:spPr>
            <a:xfrm>
              <a:off x="2468589" y="1517912"/>
              <a:ext cx="238218" cy="714653"/>
            </a:xfrm>
            <a:custGeom>
              <a:rect b="b" l="l" r="r" t="t"/>
              <a:pathLst>
                <a:path extrusionOk="0" h="714653" w="238217">
                  <a:moveTo>
                    <a:pt x="238263" y="711479"/>
                  </a:moveTo>
                  <a:lnTo>
                    <a:pt x="206071" y="711479"/>
                  </a:lnTo>
                  <a:lnTo>
                    <a:pt x="206071" y="512535"/>
                  </a:lnTo>
                  <a:cubicBezTo>
                    <a:pt x="206071" y="328399"/>
                    <a:pt x="133962" y="155852"/>
                    <a:pt x="3264" y="25798"/>
                  </a:cubicBezTo>
                  <a:lnTo>
                    <a:pt x="25798" y="3264"/>
                  </a:lnTo>
                  <a:cubicBezTo>
                    <a:pt x="162290" y="139112"/>
                    <a:pt x="237619" y="320029"/>
                    <a:pt x="237619" y="512535"/>
                  </a:cubicBezTo>
                  <a:lnTo>
                    <a:pt x="237619" y="711479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3" title="Timeline Left Line Items"/>
            <p:cNvSpPr/>
            <p:nvPr/>
          </p:nvSpPr>
          <p:spPr>
            <a:xfrm>
              <a:off x="2671396" y="2226126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0959"/>
                  </a:lnTo>
                  <a:lnTo>
                    <a:pt x="3264" y="650959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9" name="Google Shape;209;p3" title="Timeline Left Line Items"/>
            <p:cNvSpPr/>
            <p:nvPr/>
          </p:nvSpPr>
          <p:spPr>
            <a:xfrm>
              <a:off x="2671396" y="2873821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3534"/>
                  </a:lnTo>
                  <a:lnTo>
                    <a:pt x="3264" y="653534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0" name="Google Shape;210;p3" title="Timeline Left Line Items"/>
            <p:cNvSpPr/>
            <p:nvPr/>
          </p:nvSpPr>
          <p:spPr>
            <a:xfrm>
              <a:off x="3874718" y="2873821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3534"/>
                  </a:lnTo>
                  <a:lnTo>
                    <a:pt x="3264" y="653534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1" name="Google Shape;211;p3" title="Timeline Left Line Items"/>
            <p:cNvSpPr/>
            <p:nvPr/>
          </p:nvSpPr>
          <p:spPr>
            <a:xfrm>
              <a:off x="3874718" y="2226126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0959"/>
                  </a:lnTo>
                  <a:lnTo>
                    <a:pt x="3264" y="650959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2" name="Google Shape;212;p3" title="Timeline Left Line Items"/>
            <p:cNvSpPr/>
            <p:nvPr/>
          </p:nvSpPr>
          <p:spPr>
            <a:xfrm>
              <a:off x="3874718" y="1519843"/>
              <a:ext cx="238218" cy="708215"/>
            </a:xfrm>
            <a:custGeom>
              <a:rect b="b" l="l" r="r" t="t"/>
              <a:pathLst>
                <a:path extrusionOk="0" h="708214" w="238217">
                  <a:moveTo>
                    <a:pt x="35456" y="709547"/>
                  </a:moveTo>
                  <a:lnTo>
                    <a:pt x="3264" y="709547"/>
                  </a:lnTo>
                  <a:lnTo>
                    <a:pt x="3264" y="510603"/>
                  </a:lnTo>
                  <a:cubicBezTo>
                    <a:pt x="3264" y="319385"/>
                    <a:pt x="77948" y="139112"/>
                    <a:pt x="213153" y="3264"/>
                  </a:cubicBezTo>
                  <a:lnTo>
                    <a:pt x="235687" y="25798"/>
                  </a:lnTo>
                  <a:cubicBezTo>
                    <a:pt x="106277" y="155208"/>
                    <a:pt x="35456" y="327111"/>
                    <a:pt x="35456" y="509960"/>
                  </a:cubicBezTo>
                  <a:lnTo>
                    <a:pt x="35456" y="709547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3" name="Google Shape;213;p3" title="Timeline Left Line Items"/>
            <p:cNvSpPr/>
            <p:nvPr/>
          </p:nvSpPr>
          <p:spPr>
            <a:xfrm>
              <a:off x="4085251" y="1309310"/>
              <a:ext cx="1017254" cy="238218"/>
            </a:xfrm>
            <a:custGeom>
              <a:rect b="b" l="l" r="r" t="t"/>
              <a:pathLst>
                <a:path extrusionOk="0" h="238217" w="1017254">
                  <a:moveTo>
                    <a:pt x="25798" y="236331"/>
                  </a:moveTo>
                  <a:lnTo>
                    <a:pt x="3264" y="213797"/>
                  </a:lnTo>
                  <a:cubicBezTo>
                    <a:pt x="138469" y="77948"/>
                    <a:pt x="318741" y="3264"/>
                    <a:pt x="510603" y="3264"/>
                  </a:cubicBezTo>
                  <a:cubicBezTo>
                    <a:pt x="701821" y="3264"/>
                    <a:pt x="881451" y="77305"/>
                    <a:pt x="1017299" y="212509"/>
                  </a:cubicBezTo>
                  <a:lnTo>
                    <a:pt x="994765" y="235043"/>
                  </a:lnTo>
                  <a:cubicBezTo>
                    <a:pt x="865355" y="106277"/>
                    <a:pt x="693452" y="35456"/>
                    <a:pt x="511247" y="35456"/>
                  </a:cubicBezTo>
                  <a:cubicBezTo>
                    <a:pt x="327111" y="35456"/>
                    <a:pt x="155208" y="106921"/>
                    <a:pt x="25798" y="23633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4" name="Google Shape;214;p3" title="Timeline Left Line Items"/>
            <p:cNvSpPr/>
            <p:nvPr/>
          </p:nvSpPr>
          <p:spPr>
            <a:xfrm>
              <a:off x="5076752" y="1519199"/>
              <a:ext cx="238218" cy="708215"/>
            </a:xfrm>
            <a:custGeom>
              <a:rect b="b" l="l" r="r" t="t"/>
              <a:pathLst>
                <a:path extrusionOk="0" h="708214" w="238217">
                  <a:moveTo>
                    <a:pt x="236975" y="710191"/>
                  </a:moveTo>
                  <a:lnTo>
                    <a:pt x="204783" y="710191"/>
                  </a:lnTo>
                  <a:lnTo>
                    <a:pt x="204783" y="511247"/>
                  </a:lnTo>
                  <a:cubicBezTo>
                    <a:pt x="204783" y="327755"/>
                    <a:pt x="133318" y="155208"/>
                    <a:pt x="3264" y="25798"/>
                  </a:cubicBezTo>
                  <a:lnTo>
                    <a:pt x="25798" y="3264"/>
                  </a:lnTo>
                  <a:cubicBezTo>
                    <a:pt x="161646" y="139112"/>
                    <a:pt x="236975" y="319385"/>
                    <a:pt x="236975" y="511891"/>
                  </a:cubicBezTo>
                  <a:lnTo>
                    <a:pt x="236975" y="71019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5" name="Google Shape;215;p3" title="Timeline Left Line Items"/>
            <p:cNvSpPr/>
            <p:nvPr/>
          </p:nvSpPr>
          <p:spPr>
            <a:xfrm>
              <a:off x="5278271" y="2226126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0959"/>
                  </a:lnTo>
                  <a:lnTo>
                    <a:pt x="3264" y="650959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6" name="Google Shape;216;p3" title="Timeline Left Line Items"/>
            <p:cNvSpPr/>
            <p:nvPr/>
          </p:nvSpPr>
          <p:spPr>
            <a:xfrm>
              <a:off x="5483653" y="5503874"/>
              <a:ext cx="824105" cy="186711"/>
            </a:xfrm>
            <a:custGeom>
              <a:rect b="b" l="l" r="r" t="t"/>
              <a:pathLst>
                <a:path extrusionOk="0" h="186711" w="824104">
                  <a:moveTo>
                    <a:pt x="415316" y="184825"/>
                  </a:moveTo>
                  <a:cubicBezTo>
                    <a:pt x="262728" y="184825"/>
                    <a:pt x="116578" y="128811"/>
                    <a:pt x="3264" y="27086"/>
                  </a:cubicBezTo>
                  <a:lnTo>
                    <a:pt x="24510" y="3264"/>
                  </a:lnTo>
                  <a:cubicBezTo>
                    <a:pt x="132030" y="99839"/>
                    <a:pt x="270454" y="152633"/>
                    <a:pt x="415316" y="152633"/>
                  </a:cubicBezTo>
                  <a:cubicBezTo>
                    <a:pt x="558891" y="152633"/>
                    <a:pt x="696671" y="100482"/>
                    <a:pt x="804190" y="5195"/>
                  </a:cubicBezTo>
                  <a:lnTo>
                    <a:pt x="825437" y="29017"/>
                  </a:lnTo>
                  <a:cubicBezTo>
                    <a:pt x="712767" y="129455"/>
                    <a:pt x="566617" y="184825"/>
                    <a:pt x="415316" y="184825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7" name="Google Shape;217;p3" title="Timeline Right Line Items"/>
            <p:cNvSpPr/>
            <p:nvPr/>
          </p:nvSpPr>
          <p:spPr>
            <a:xfrm>
              <a:off x="5128258" y="3523447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6109"/>
                  </a:lnTo>
                  <a:lnTo>
                    <a:pt x="3264" y="656109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8" name="Google Shape;218;p3" title="Timeline Right Line Items"/>
            <p:cNvSpPr/>
            <p:nvPr/>
          </p:nvSpPr>
          <p:spPr>
            <a:xfrm>
              <a:off x="5128258" y="2873821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3534"/>
                  </a:lnTo>
                  <a:lnTo>
                    <a:pt x="3264" y="653534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9" name="Google Shape;219;p3" title="Timeline Right Line Items"/>
            <p:cNvSpPr/>
            <p:nvPr/>
          </p:nvSpPr>
          <p:spPr>
            <a:xfrm>
              <a:off x="5128258" y="2226126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0959"/>
                  </a:lnTo>
                  <a:lnTo>
                    <a:pt x="3264" y="650959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0" name="Google Shape;220;p3" title="Timeline Right Line Items"/>
            <p:cNvSpPr/>
            <p:nvPr/>
          </p:nvSpPr>
          <p:spPr>
            <a:xfrm>
              <a:off x="4970519" y="1624788"/>
              <a:ext cx="193150" cy="605202"/>
            </a:xfrm>
            <a:custGeom>
              <a:rect b="b" l="l" r="r" t="t"/>
              <a:pathLst>
                <a:path extrusionOk="0" h="605201" w="193149">
                  <a:moveTo>
                    <a:pt x="193194" y="604603"/>
                  </a:moveTo>
                  <a:lnTo>
                    <a:pt x="161003" y="604603"/>
                  </a:lnTo>
                  <a:lnTo>
                    <a:pt x="161003" y="405659"/>
                  </a:lnTo>
                  <a:cubicBezTo>
                    <a:pt x="161003" y="262084"/>
                    <a:pt x="104989" y="127523"/>
                    <a:pt x="3264" y="25798"/>
                  </a:cubicBezTo>
                  <a:lnTo>
                    <a:pt x="25798" y="3264"/>
                  </a:lnTo>
                  <a:cubicBezTo>
                    <a:pt x="133962" y="110784"/>
                    <a:pt x="193194" y="253714"/>
                    <a:pt x="193194" y="405659"/>
                  </a:cubicBezTo>
                  <a:lnTo>
                    <a:pt x="193194" y="604603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1" name="Google Shape;221;p3" title="Timeline Right Line Items"/>
            <p:cNvSpPr/>
            <p:nvPr/>
          </p:nvSpPr>
          <p:spPr>
            <a:xfrm>
              <a:off x="4190839" y="1459323"/>
              <a:ext cx="804790" cy="193150"/>
            </a:xfrm>
            <a:custGeom>
              <a:rect b="b" l="l" r="r" t="t"/>
              <a:pathLst>
                <a:path extrusionOk="0" h="193149" w="804789">
                  <a:moveTo>
                    <a:pt x="25798" y="192550"/>
                  </a:moveTo>
                  <a:lnTo>
                    <a:pt x="3264" y="170016"/>
                  </a:lnTo>
                  <a:cubicBezTo>
                    <a:pt x="110784" y="62496"/>
                    <a:pt x="253071" y="3264"/>
                    <a:pt x="405015" y="3264"/>
                  </a:cubicBezTo>
                  <a:cubicBezTo>
                    <a:pt x="556315" y="3264"/>
                    <a:pt x="698602" y="61853"/>
                    <a:pt x="805478" y="168729"/>
                  </a:cubicBezTo>
                  <a:lnTo>
                    <a:pt x="782944" y="191263"/>
                  </a:lnTo>
                  <a:cubicBezTo>
                    <a:pt x="681863" y="90825"/>
                    <a:pt x="547946" y="35456"/>
                    <a:pt x="405015" y="35456"/>
                  </a:cubicBezTo>
                  <a:cubicBezTo>
                    <a:pt x="262084" y="35456"/>
                    <a:pt x="126880" y="90825"/>
                    <a:pt x="25798" y="19255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2" name="Google Shape;222;p3" title="Timeline Right Line Items"/>
            <p:cNvSpPr/>
            <p:nvPr/>
          </p:nvSpPr>
          <p:spPr>
            <a:xfrm>
              <a:off x="4024731" y="1626075"/>
              <a:ext cx="193150" cy="605202"/>
            </a:xfrm>
            <a:custGeom>
              <a:rect b="b" l="l" r="r" t="t"/>
              <a:pathLst>
                <a:path extrusionOk="0" h="605201" w="193149">
                  <a:moveTo>
                    <a:pt x="35456" y="603315"/>
                  </a:moveTo>
                  <a:lnTo>
                    <a:pt x="3264" y="603315"/>
                  </a:lnTo>
                  <a:lnTo>
                    <a:pt x="3264" y="404371"/>
                  </a:lnTo>
                  <a:cubicBezTo>
                    <a:pt x="3264" y="253071"/>
                    <a:pt x="62496" y="110140"/>
                    <a:pt x="169372" y="3264"/>
                  </a:cubicBezTo>
                  <a:lnTo>
                    <a:pt x="191907" y="25798"/>
                  </a:lnTo>
                  <a:cubicBezTo>
                    <a:pt x="90825" y="126880"/>
                    <a:pt x="35456" y="261440"/>
                    <a:pt x="35456" y="404371"/>
                  </a:cubicBezTo>
                  <a:lnTo>
                    <a:pt x="35456" y="603315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3" name="Google Shape;223;p3" title="Timeline Right Line Items"/>
            <p:cNvSpPr/>
            <p:nvPr/>
          </p:nvSpPr>
          <p:spPr>
            <a:xfrm>
              <a:off x="4024731" y="2226126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0959"/>
                  </a:lnTo>
                  <a:lnTo>
                    <a:pt x="3264" y="650959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4" name="Google Shape;224;p3" title="Timeline Right Line Items"/>
            <p:cNvSpPr/>
            <p:nvPr/>
          </p:nvSpPr>
          <p:spPr>
            <a:xfrm>
              <a:off x="4024731" y="2873821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3534"/>
                  </a:lnTo>
                  <a:lnTo>
                    <a:pt x="3264" y="653534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5" name="Google Shape;225;p3" title="Timeline Right Line Items"/>
            <p:cNvSpPr/>
            <p:nvPr/>
          </p:nvSpPr>
          <p:spPr>
            <a:xfrm>
              <a:off x="4024731" y="3523447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6109"/>
                  </a:lnTo>
                  <a:lnTo>
                    <a:pt x="3264" y="656109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6" name="Google Shape;226;p3" title="Timeline Right Line Items"/>
            <p:cNvSpPr/>
            <p:nvPr/>
          </p:nvSpPr>
          <p:spPr>
            <a:xfrm>
              <a:off x="4024731" y="4176937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0959"/>
                  </a:lnTo>
                  <a:lnTo>
                    <a:pt x="3264" y="650959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7" name="Google Shape;227;p3" title="Timeline Right Line Items"/>
            <p:cNvSpPr/>
            <p:nvPr/>
          </p:nvSpPr>
          <p:spPr>
            <a:xfrm>
              <a:off x="3784581" y="4824631"/>
              <a:ext cx="276848" cy="811228"/>
            </a:xfrm>
            <a:custGeom>
              <a:rect b="b" l="l" r="r" t="t"/>
              <a:pathLst>
                <a:path extrusionOk="0" h="811227" w="276847">
                  <a:moveTo>
                    <a:pt x="25154" y="813204"/>
                  </a:moveTo>
                  <a:lnTo>
                    <a:pt x="3264" y="789382"/>
                  </a:lnTo>
                  <a:cubicBezTo>
                    <a:pt x="155852" y="650315"/>
                    <a:pt x="242769" y="452015"/>
                    <a:pt x="242769" y="245989"/>
                  </a:cubicBezTo>
                  <a:lnTo>
                    <a:pt x="242769" y="3264"/>
                  </a:lnTo>
                  <a:lnTo>
                    <a:pt x="274961" y="3264"/>
                  </a:lnTo>
                  <a:lnTo>
                    <a:pt x="274961" y="246632"/>
                  </a:lnTo>
                  <a:cubicBezTo>
                    <a:pt x="275605" y="461672"/>
                    <a:pt x="184181" y="668342"/>
                    <a:pt x="25154" y="813204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8" name="Google Shape;228;p3" title="Timeline Right Line Items"/>
            <p:cNvSpPr/>
            <p:nvPr/>
          </p:nvSpPr>
          <p:spPr>
            <a:xfrm>
              <a:off x="2771190" y="5610106"/>
              <a:ext cx="1036569" cy="231779"/>
            </a:xfrm>
            <a:custGeom>
              <a:rect b="b" l="l" r="r" t="t"/>
              <a:pathLst>
                <a:path extrusionOk="0" h="231779" w="1036569">
                  <a:moveTo>
                    <a:pt x="521548" y="228605"/>
                  </a:moveTo>
                  <a:cubicBezTo>
                    <a:pt x="329043" y="228605"/>
                    <a:pt x="144907" y="157140"/>
                    <a:pt x="3264" y="27086"/>
                  </a:cubicBezTo>
                  <a:lnTo>
                    <a:pt x="25154" y="3264"/>
                  </a:lnTo>
                  <a:cubicBezTo>
                    <a:pt x="161003" y="127523"/>
                    <a:pt x="337413" y="196413"/>
                    <a:pt x="521548" y="196413"/>
                  </a:cubicBezTo>
                  <a:cubicBezTo>
                    <a:pt x="705684" y="196413"/>
                    <a:pt x="881450" y="128167"/>
                    <a:pt x="1017299" y="4552"/>
                  </a:cubicBezTo>
                  <a:lnTo>
                    <a:pt x="1039189" y="28374"/>
                  </a:lnTo>
                  <a:cubicBezTo>
                    <a:pt x="896902" y="157140"/>
                    <a:pt x="713410" y="228605"/>
                    <a:pt x="521548" y="228605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9" name="Google Shape;229;p3" title="Timeline Right Line Items"/>
            <p:cNvSpPr/>
            <p:nvPr/>
          </p:nvSpPr>
          <p:spPr>
            <a:xfrm>
              <a:off x="2522027" y="4824631"/>
              <a:ext cx="276848" cy="811228"/>
            </a:xfrm>
            <a:custGeom>
              <a:rect b="b" l="l" r="r" t="t"/>
              <a:pathLst>
                <a:path extrusionOk="0" h="811227" w="276847">
                  <a:moveTo>
                    <a:pt x="252427" y="812561"/>
                  </a:moveTo>
                  <a:cubicBezTo>
                    <a:pt x="94044" y="667698"/>
                    <a:pt x="3264" y="461028"/>
                    <a:pt x="3264" y="246632"/>
                  </a:cubicBezTo>
                  <a:lnTo>
                    <a:pt x="3264" y="3264"/>
                  </a:lnTo>
                  <a:lnTo>
                    <a:pt x="35456" y="3264"/>
                  </a:lnTo>
                  <a:lnTo>
                    <a:pt x="35456" y="246632"/>
                  </a:lnTo>
                  <a:cubicBezTo>
                    <a:pt x="35456" y="452015"/>
                    <a:pt x="122373" y="650315"/>
                    <a:pt x="274317" y="788739"/>
                  </a:cubicBezTo>
                  <a:lnTo>
                    <a:pt x="252427" y="81256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0" name="Google Shape;230;p3" title="Timeline Right Line Items"/>
            <p:cNvSpPr/>
            <p:nvPr/>
          </p:nvSpPr>
          <p:spPr>
            <a:xfrm>
              <a:off x="2522027" y="4176937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0959"/>
                  </a:lnTo>
                  <a:lnTo>
                    <a:pt x="3264" y="650959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1" name="Google Shape;231;p3" title="Timeline Right Line Items"/>
            <p:cNvSpPr/>
            <p:nvPr/>
          </p:nvSpPr>
          <p:spPr>
            <a:xfrm>
              <a:off x="2522027" y="3523447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6109"/>
                  </a:lnTo>
                  <a:lnTo>
                    <a:pt x="3264" y="656109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00" scaled="0"/>
            </a:gra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2" name="Google Shape;232;p3" title="Delete Icon"/>
          <p:cNvGrpSpPr/>
          <p:nvPr/>
        </p:nvGrpSpPr>
        <p:grpSpPr>
          <a:xfrm>
            <a:off x="1616859" y="1963771"/>
            <a:ext cx="146905" cy="146905"/>
            <a:chOff x="8824002" y="864000"/>
            <a:chExt cx="260254" cy="260253"/>
          </a:xfrm>
        </p:grpSpPr>
        <p:cxnSp>
          <p:nvCxnSpPr>
            <p:cNvPr id="233" name="Google Shape;233;p3"/>
            <p:cNvCxnSpPr/>
            <p:nvPr/>
          </p:nvCxnSpPr>
          <p:spPr>
            <a:xfrm>
              <a:off x="8824002" y="864000"/>
              <a:ext cx="260253" cy="260253"/>
            </a:xfrm>
            <a:prstGeom prst="straightConnector1">
              <a:avLst/>
            </a:prstGeom>
            <a:noFill/>
            <a:ln cap="flat" cmpd="sng" w="5715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34" name="Google Shape;234;p3"/>
            <p:cNvCxnSpPr/>
            <p:nvPr/>
          </p:nvCxnSpPr>
          <p:spPr>
            <a:xfrm rot="5400000">
              <a:off x="8824002" y="864000"/>
              <a:ext cx="260253" cy="260253"/>
            </a:xfrm>
            <a:prstGeom prst="straightConnector1">
              <a:avLst/>
            </a:prstGeom>
            <a:noFill/>
            <a:ln cap="flat" cmpd="sng" w="5715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235" name="Google Shape;235;p3" title="Delete Icon"/>
          <p:cNvGrpSpPr/>
          <p:nvPr/>
        </p:nvGrpSpPr>
        <p:grpSpPr>
          <a:xfrm>
            <a:off x="1638061" y="5661930"/>
            <a:ext cx="146905" cy="146905"/>
            <a:chOff x="8824002" y="864000"/>
            <a:chExt cx="260254" cy="260253"/>
          </a:xfrm>
        </p:grpSpPr>
        <p:cxnSp>
          <p:nvCxnSpPr>
            <p:cNvPr id="236" name="Google Shape;236;p3"/>
            <p:cNvCxnSpPr/>
            <p:nvPr/>
          </p:nvCxnSpPr>
          <p:spPr>
            <a:xfrm>
              <a:off x="8824002" y="864000"/>
              <a:ext cx="260253" cy="260253"/>
            </a:xfrm>
            <a:prstGeom prst="straightConnector1">
              <a:avLst/>
            </a:prstGeom>
            <a:noFill/>
            <a:ln cap="flat" cmpd="sng" w="5715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37" name="Google Shape;237;p3"/>
            <p:cNvCxnSpPr/>
            <p:nvPr/>
          </p:nvCxnSpPr>
          <p:spPr>
            <a:xfrm rot="5400000">
              <a:off x="8824002" y="864000"/>
              <a:ext cx="260253" cy="260253"/>
            </a:xfrm>
            <a:prstGeom prst="straightConnector1">
              <a:avLst/>
            </a:prstGeom>
            <a:noFill/>
            <a:ln cap="flat" cmpd="sng" w="5715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238" name="Google Shape;238;p3" title="Delete Icon"/>
          <p:cNvGrpSpPr/>
          <p:nvPr/>
        </p:nvGrpSpPr>
        <p:grpSpPr>
          <a:xfrm>
            <a:off x="2192312" y="3891410"/>
            <a:ext cx="100338" cy="100338"/>
            <a:chOff x="8824002" y="864000"/>
            <a:chExt cx="260254" cy="260253"/>
          </a:xfrm>
        </p:grpSpPr>
        <p:cxnSp>
          <p:nvCxnSpPr>
            <p:cNvPr id="239" name="Google Shape;239;p3"/>
            <p:cNvCxnSpPr/>
            <p:nvPr/>
          </p:nvCxnSpPr>
          <p:spPr>
            <a:xfrm>
              <a:off x="8824002" y="864000"/>
              <a:ext cx="260253" cy="260253"/>
            </a:xfrm>
            <a:prstGeom prst="straightConnector1">
              <a:avLst/>
            </a:prstGeom>
            <a:noFill/>
            <a:ln cap="flat" cmpd="sng" w="5715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40" name="Google Shape;240;p3"/>
            <p:cNvCxnSpPr/>
            <p:nvPr/>
          </p:nvCxnSpPr>
          <p:spPr>
            <a:xfrm rot="5400000">
              <a:off x="8824002" y="864000"/>
              <a:ext cx="260253" cy="260253"/>
            </a:xfrm>
            <a:prstGeom prst="straightConnector1">
              <a:avLst/>
            </a:prstGeom>
            <a:noFill/>
            <a:ln cap="flat" cmpd="sng" w="5715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241" name="Google Shape;241;p3" title="Delete Icon"/>
          <p:cNvGrpSpPr/>
          <p:nvPr/>
        </p:nvGrpSpPr>
        <p:grpSpPr>
          <a:xfrm>
            <a:off x="2192312" y="4760996"/>
            <a:ext cx="100338" cy="100338"/>
            <a:chOff x="8824002" y="864000"/>
            <a:chExt cx="260254" cy="260253"/>
          </a:xfrm>
        </p:grpSpPr>
        <p:cxnSp>
          <p:nvCxnSpPr>
            <p:cNvPr id="242" name="Google Shape;242;p3"/>
            <p:cNvCxnSpPr/>
            <p:nvPr/>
          </p:nvCxnSpPr>
          <p:spPr>
            <a:xfrm>
              <a:off x="8824002" y="864000"/>
              <a:ext cx="260253" cy="260253"/>
            </a:xfrm>
            <a:prstGeom prst="straightConnector1">
              <a:avLst/>
            </a:prstGeom>
            <a:noFill/>
            <a:ln cap="flat" cmpd="sng" w="5715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43" name="Google Shape;243;p3"/>
            <p:cNvCxnSpPr/>
            <p:nvPr/>
          </p:nvCxnSpPr>
          <p:spPr>
            <a:xfrm rot="5400000">
              <a:off x="8824002" y="864000"/>
              <a:ext cx="260253" cy="260253"/>
            </a:xfrm>
            <a:prstGeom prst="straightConnector1">
              <a:avLst/>
            </a:prstGeom>
            <a:noFill/>
            <a:ln cap="flat" cmpd="sng" w="5715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244" name="Google Shape;244;p3" title="Delete Icon"/>
          <p:cNvGrpSpPr/>
          <p:nvPr/>
        </p:nvGrpSpPr>
        <p:grpSpPr>
          <a:xfrm>
            <a:off x="2844751" y="5522496"/>
            <a:ext cx="100338" cy="100338"/>
            <a:chOff x="8824002" y="864000"/>
            <a:chExt cx="260254" cy="260253"/>
          </a:xfrm>
        </p:grpSpPr>
        <p:cxnSp>
          <p:nvCxnSpPr>
            <p:cNvPr id="245" name="Google Shape;245;p3"/>
            <p:cNvCxnSpPr/>
            <p:nvPr/>
          </p:nvCxnSpPr>
          <p:spPr>
            <a:xfrm>
              <a:off x="8824002" y="864000"/>
              <a:ext cx="260253" cy="260253"/>
            </a:xfrm>
            <a:prstGeom prst="straightConnector1">
              <a:avLst/>
            </a:prstGeom>
            <a:noFill/>
            <a:ln cap="flat" cmpd="sng" w="5715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46" name="Google Shape;246;p3"/>
            <p:cNvCxnSpPr/>
            <p:nvPr/>
          </p:nvCxnSpPr>
          <p:spPr>
            <a:xfrm rot="5400000">
              <a:off x="8824002" y="864000"/>
              <a:ext cx="260253" cy="260253"/>
            </a:xfrm>
            <a:prstGeom prst="straightConnector1">
              <a:avLst/>
            </a:prstGeom>
            <a:noFill/>
            <a:ln cap="flat" cmpd="sng" w="5715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4"/>
          <p:cNvSpPr txBox="1"/>
          <p:nvPr>
            <p:ph type="title"/>
          </p:nvPr>
        </p:nvSpPr>
        <p:spPr>
          <a:xfrm>
            <a:off x="432000" y="432000"/>
            <a:ext cx="11160000" cy="43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Calibri"/>
              <a:buNone/>
            </a:pPr>
            <a:r>
              <a:rPr lang="en-US" sz="3240"/>
              <a:t>Example Product Roadmap</a:t>
            </a:r>
            <a:endParaRPr i="1" sz="3240"/>
          </a:p>
        </p:txBody>
      </p:sp>
      <p:sp>
        <p:nvSpPr>
          <p:cNvPr id="252" name="Google Shape;252;p4"/>
          <p:cNvSpPr txBox="1"/>
          <p:nvPr/>
        </p:nvSpPr>
        <p:spPr>
          <a:xfrm>
            <a:off x="197010" y="3419554"/>
            <a:ext cx="841379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Start</a:t>
            </a:r>
            <a:endParaRPr/>
          </a:p>
        </p:txBody>
      </p:sp>
      <p:sp>
        <p:nvSpPr>
          <p:cNvPr id="253" name="Google Shape;253;p4"/>
          <p:cNvSpPr txBox="1"/>
          <p:nvPr/>
        </p:nvSpPr>
        <p:spPr>
          <a:xfrm>
            <a:off x="197010" y="3613412"/>
            <a:ext cx="84137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UX Design, User Stories</a:t>
            </a:r>
            <a:endParaRPr/>
          </a:p>
        </p:txBody>
      </p:sp>
      <p:sp>
        <p:nvSpPr>
          <p:cNvPr id="254" name="Google Shape;254;p4"/>
          <p:cNvSpPr txBox="1"/>
          <p:nvPr/>
        </p:nvSpPr>
        <p:spPr>
          <a:xfrm>
            <a:off x="197012" y="3854180"/>
            <a:ext cx="841378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Start: Jan 20YY</a:t>
            </a:r>
            <a:endParaRPr/>
          </a:p>
        </p:txBody>
      </p:sp>
      <p:cxnSp>
        <p:nvCxnSpPr>
          <p:cNvPr id="255" name="Google Shape;255;p4" title="Callout Line"/>
          <p:cNvCxnSpPr/>
          <p:nvPr/>
        </p:nvCxnSpPr>
        <p:spPr>
          <a:xfrm rot="10800000">
            <a:off x="1088747" y="3521626"/>
            <a:ext cx="109185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oval"/>
            <a:tailEnd len="sm" w="sm" type="none"/>
          </a:ln>
        </p:spPr>
      </p:cxnSp>
      <p:sp>
        <p:nvSpPr>
          <p:cNvPr id="256" name="Google Shape;256;p4"/>
          <p:cNvSpPr txBox="1"/>
          <p:nvPr/>
        </p:nvSpPr>
        <p:spPr>
          <a:xfrm>
            <a:off x="0" y="1321643"/>
            <a:ext cx="1038389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UX Signoff</a:t>
            </a:r>
            <a:endParaRPr/>
          </a:p>
        </p:txBody>
      </p:sp>
      <p:sp>
        <p:nvSpPr>
          <p:cNvPr id="257" name="Google Shape;257;p4"/>
          <p:cNvSpPr txBox="1"/>
          <p:nvPr/>
        </p:nvSpPr>
        <p:spPr>
          <a:xfrm>
            <a:off x="101220" y="1515501"/>
            <a:ext cx="93716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User Testing Based On Approved UX</a:t>
            </a:r>
            <a:endParaRPr/>
          </a:p>
        </p:txBody>
      </p:sp>
      <p:sp>
        <p:nvSpPr>
          <p:cNvPr id="258" name="Google Shape;258;p4"/>
          <p:cNvSpPr txBox="1"/>
          <p:nvPr/>
        </p:nvSpPr>
        <p:spPr>
          <a:xfrm>
            <a:off x="2" y="1926768"/>
            <a:ext cx="1038388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Start: Feb 20YY</a:t>
            </a:r>
            <a:endParaRPr/>
          </a:p>
        </p:txBody>
      </p:sp>
      <p:cxnSp>
        <p:nvCxnSpPr>
          <p:cNvPr id="259" name="Google Shape;259;p4" title="Callout Line"/>
          <p:cNvCxnSpPr/>
          <p:nvPr/>
        </p:nvCxnSpPr>
        <p:spPr>
          <a:xfrm rot="10800000">
            <a:off x="1088747" y="1414189"/>
            <a:ext cx="329753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oval"/>
            <a:tailEnd len="sm" w="sm" type="none"/>
          </a:ln>
        </p:spPr>
      </p:cxnSp>
      <p:sp>
        <p:nvSpPr>
          <p:cNvPr id="260" name="Google Shape;260;p4"/>
          <p:cNvSpPr txBox="1"/>
          <p:nvPr/>
        </p:nvSpPr>
        <p:spPr>
          <a:xfrm>
            <a:off x="1457129" y="3419554"/>
            <a:ext cx="829550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UI Design</a:t>
            </a:r>
            <a:endParaRPr/>
          </a:p>
        </p:txBody>
      </p:sp>
      <p:sp>
        <p:nvSpPr>
          <p:cNvPr id="261" name="Google Shape;261;p4"/>
          <p:cNvSpPr txBox="1"/>
          <p:nvPr/>
        </p:nvSpPr>
        <p:spPr>
          <a:xfrm>
            <a:off x="1457129" y="3613412"/>
            <a:ext cx="829550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UI Design Begins</a:t>
            </a:r>
            <a:endParaRPr/>
          </a:p>
        </p:txBody>
      </p:sp>
      <p:sp>
        <p:nvSpPr>
          <p:cNvPr id="262" name="Google Shape;262;p4"/>
          <p:cNvSpPr txBox="1"/>
          <p:nvPr/>
        </p:nvSpPr>
        <p:spPr>
          <a:xfrm>
            <a:off x="1457130" y="3854180"/>
            <a:ext cx="829549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Start: Apr 20YY</a:t>
            </a:r>
            <a:endParaRPr/>
          </a:p>
        </p:txBody>
      </p:sp>
      <p:cxnSp>
        <p:nvCxnSpPr>
          <p:cNvPr id="263" name="Google Shape;263;p4" title="Callout Line"/>
          <p:cNvCxnSpPr/>
          <p:nvPr/>
        </p:nvCxnSpPr>
        <p:spPr>
          <a:xfrm rot="10800000">
            <a:off x="2337037" y="3521626"/>
            <a:ext cx="109185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oval"/>
            <a:tailEnd len="sm" w="sm" type="none"/>
          </a:ln>
        </p:spPr>
      </p:cxnSp>
      <p:sp>
        <p:nvSpPr>
          <p:cNvPr id="264" name="Google Shape;264;p4"/>
          <p:cNvSpPr txBox="1"/>
          <p:nvPr/>
        </p:nvSpPr>
        <p:spPr>
          <a:xfrm>
            <a:off x="2746724" y="4464346"/>
            <a:ext cx="959309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Development</a:t>
            </a:r>
            <a:endParaRPr/>
          </a:p>
        </p:txBody>
      </p:sp>
      <p:sp>
        <p:nvSpPr>
          <p:cNvPr id="265" name="Google Shape;265;p4"/>
          <p:cNvSpPr txBox="1"/>
          <p:nvPr/>
        </p:nvSpPr>
        <p:spPr>
          <a:xfrm>
            <a:off x="2726122" y="4658204"/>
            <a:ext cx="97991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Software Development Begins</a:t>
            </a:r>
            <a:endParaRPr/>
          </a:p>
        </p:txBody>
      </p:sp>
      <p:sp>
        <p:nvSpPr>
          <p:cNvPr id="266" name="Google Shape;266;p4"/>
          <p:cNvSpPr txBox="1"/>
          <p:nvPr/>
        </p:nvSpPr>
        <p:spPr>
          <a:xfrm>
            <a:off x="2746726" y="5060553"/>
            <a:ext cx="959308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Start: Jun 20YY</a:t>
            </a:r>
            <a:endParaRPr/>
          </a:p>
        </p:txBody>
      </p:sp>
      <p:cxnSp>
        <p:nvCxnSpPr>
          <p:cNvPr id="267" name="Google Shape;267;p4" title="Callout Line"/>
          <p:cNvCxnSpPr/>
          <p:nvPr/>
        </p:nvCxnSpPr>
        <p:spPr>
          <a:xfrm rot="-8100000">
            <a:off x="3491144" y="5386859"/>
            <a:ext cx="186136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oval"/>
            <a:tailEnd len="sm" w="sm" type="none"/>
          </a:ln>
        </p:spPr>
      </p:cxnSp>
      <p:sp>
        <p:nvSpPr>
          <p:cNvPr id="268" name="Google Shape;268;p4"/>
          <p:cNvSpPr txBox="1"/>
          <p:nvPr/>
        </p:nvSpPr>
        <p:spPr>
          <a:xfrm>
            <a:off x="2792539" y="3419554"/>
            <a:ext cx="875905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Marketing</a:t>
            </a:r>
            <a:endParaRPr/>
          </a:p>
        </p:txBody>
      </p:sp>
      <p:sp>
        <p:nvSpPr>
          <p:cNvPr id="269" name="Google Shape;269;p4"/>
          <p:cNvSpPr txBox="1"/>
          <p:nvPr/>
        </p:nvSpPr>
        <p:spPr>
          <a:xfrm>
            <a:off x="2705419" y="3613412"/>
            <a:ext cx="96302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Teaser Campaign Launch</a:t>
            </a:r>
            <a:endParaRPr/>
          </a:p>
        </p:txBody>
      </p:sp>
      <p:sp>
        <p:nvSpPr>
          <p:cNvPr id="270" name="Google Shape;270;p4"/>
          <p:cNvSpPr txBox="1"/>
          <p:nvPr/>
        </p:nvSpPr>
        <p:spPr>
          <a:xfrm>
            <a:off x="2792541" y="3882039"/>
            <a:ext cx="875904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Start: Jul 20YY</a:t>
            </a:r>
            <a:endParaRPr/>
          </a:p>
        </p:txBody>
      </p:sp>
      <p:cxnSp>
        <p:nvCxnSpPr>
          <p:cNvPr id="271" name="Google Shape;271;p4" title="Callout Line"/>
          <p:cNvCxnSpPr/>
          <p:nvPr/>
        </p:nvCxnSpPr>
        <p:spPr>
          <a:xfrm rot="10800000">
            <a:off x="3718802" y="3521626"/>
            <a:ext cx="109185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oval"/>
            <a:tailEnd len="sm" w="sm" type="none"/>
          </a:ln>
        </p:spPr>
      </p:cxnSp>
      <p:sp>
        <p:nvSpPr>
          <p:cNvPr id="272" name="Google Shape;272;p4"/>
          <p:cNvSpPr txBox="1"/>
          <p:nvPr/>
        </p:nvSpPr>
        <p:spPr>
          <a:xfrm>
            <a:off x="3905691" y="5568563"/>
            <a:ext cx="1038389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Prototype</a:t>
            </a:r>
            <a:endParaRPr/>
          </a:p>
        </p:txBody>
      </p:sp>
      <p:sp>
        <p:nvSpPr>
          <p:cNvPr id="273" name="Google Shape;273;p4"/>
          <p:cNvSpPr txBox="1"/>
          <p:nvPr/>
        </p:nvSpPr>
        <p:spPr>
          <a:xfrm>
            <a:off x="3905691" y="5762421"/>
            <a:ext cx="103838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Prototype With Focus Group</a:t>
            </a:r>
            <a:endParaRPr/>
          </a:p>
        </p:txBody>
      </p:sp>
      <p:sp>
        <p:nvSpPr>
          <p:cNvPr id="274" name="Google Shape;274;p4"/>
          <p:cNvSpPr txBox="1"/>
          <p:nvPr/>
        </p:nvSpPr>
        <p:spPr>
          <a:xfrm>
            <a:off x="3905693" y="6003189"/>
            <a:ext cx="1038388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Start: Nov 20YY</a:t>
            </a:r>
            <a:endParaRPr/>
          </a:p>
        </p:txBody>
      </p:sp>
      <p:cxnSp>
        <p:nvCxnSpPr>
          <p:cNvPr id="275" name="Google Shape;275;p4" title="Callout Line"/>
          <p:cNvCxnSpPr/>
          <p:nvPr/>
        </p:nvCxnSpPr>
        <p:spPr>
          <a:xfrm rot="10800000">
            <a:off x="4994438" y="5661109"/>
            <a:ext cx="329753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oval"/>
            <a:tailEnd len="sm" w="sm" type="none"/>
          </a:ln>
        </p:spPr>
      </p:cxnSp>
      <p:sp>
        <p:nvSpPr>
          <p:cNvPr id="276" name="Google Shape;276;p4"/>
          <p:cNvSpPr txBox="1"/>
          <p:nvPr/>
        </p:nvSpPr>
        <p:spPr>
          <a:xfrm>
            <a:off x="5347161" y="4625927"/>
            <a:ext cx="959309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Updates</a:t>
            </a:r>
            <a:endParaRPr/>
          </a:p>
        </p:txBody>
      </p:sp>
      <p:sp>
        <p:nvSpPr>
          <p:cNvPr id="277" name="Google Shape;277;p4"/>
          <p:cNvSpPr txBox="1"/>
          <p:nvPr/>
        </p:nvSpPr>
        <p:spPr>
          <a:xfrm>
            <a:off x="5347161" y="4819785"/>
            <a:ext cx="95930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Prototype Updates</a:t>
            </a:r>
            <a:endParaRPr/>
          </a:p>
        </p:txBody>
      </p:sp>
      <p:sp>
        <p:nvSpPr>
          <p:cNvPr id="278" name="Google Shape;278;p4"/>
          <p:cNvSpPr txBox="1"/>
          <p:nvPr/>
        </p:nvSpPr>
        <p:spPr>
          <a:xfrm>
            <a:off x="5347163" y="5060553"/>
            <a:ext cx="959308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Start: Dec 20YY</a:t>
            </a:r>
            <a:endParaRPr/>
          </a:p>
        </p:txBody>
      </p:sp>
      <p:cxnSp>
        <p:nvCxnSpPr>
          <p:cNvPr id="279" name="Google Shape;279;p4" title="Callout Line"/>
          <p:cNvCxnSpPr/>
          <p:nvPr/>
        </p:nvCxnSpPr>
        <p:spPr>
          <a:xfrm rot="-8100000">
            <a:off x="6091581" y="5386859"/>
            <a:ext cx="186136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oval"/>
            <a:tailEnd len="sm" w="sm" type="none"/>
          </a:ln>
        </p:spPr>
      </p:cxnSp>
      <p:sp>
        <p:nvSpPr>
          <p:cNvPr id="280" name="Google Shape;280;p4"/>
          <p:cNvSpPr txBox="1"/>
          <p:nvPr/>
        </p:nvSpPr>
        <p:spPr>
          <a:xfrm>
            <a:off x="6692252" y="1902205"/>
            <a:ext cx="959309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QA</a:t>
            </a:r>
            <a:endParaRPr/>
          </a:p>
        </p:txBody>
      </p:sp>
      <p:sp>
        <p:nvSpPr>
          <p:cNvPr id="281" name="Google Shape;281;p4"/>
          <p:cNvSpPr txBox="1"/>
          <p:nvPr/>
        </p:nvSpPr>
        <p:spPr>
          <a:xfrm>
            <a:off x="6692252" y="2096063"/>
            <a:ext cx="95930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Quality Assurance Begins To Check Code</a:t>
            </a:r>
            <a:endParaRPr/>
          </a:p>
        </p:txBody>
      </p:sp>
      <p:sp>
        <p:nvSpPr>
          <p:cNvPr id="282" name="Google Shape;282;p4"/>
          <p:cNvSpPr txBox="1"/>
          <p:nvPr/>
        </p:nvSpPr>
        <p:spPr>
          <a:xfrm>
            <a:off x="6692254" y="2507943"/>
            <a:ext cx="959308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Start: Mar 20YY</a:t>
            </a:r>
            <a:endParaRPr/>
          </a:p>
        </p:txBody>
      </p:sp>
      <p:cxnSp>
        <p:nvCxnSpPr>
          <p:cNvPr id="283" name="Google Shape;283;p4" title="Callout Line"/>
          <p:cNvCxnSpPr/>
          <p:nvPr/>
        </p:nvCxnSpPr>
        <p:spPr>
          <a:xfrm rot="8100000">
            <a:off x="7368382" y="1780788"/>
            <a:ext cx="186136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oval"/>
            <a:tailEnd len="sm" w="sm" type="none"/>
          </a:ln>
        </p:spPr>
      </p:cxnSp>
      <p:sp>
        <p:nvSpPr>
          <p:cNvPr id="284" name="Google Shape;284;p4"/>
          <p:cNvSpPr txBox="1"/>
          <p:nvPr/>
        </p:nvSpPr>
        <p:spPr>
          <a:xfrm>
            <a:off x="6660237" y="3419554"/>
            <a:ext cx="841379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Advertising</a:t>
            </a:r>
            <a:endParaRPr/>
          </a:p>
        </p:txBody>
      </p:sp>
      <p:sp>
        <p:nvSpPr>
          <p:cNvPr id="285" name="Google Shape;285;p4"/>
          <p:cNvSpPr txBox="1"/>
          <p:nvPr/>
        </p:nvSpPr>
        <p:spPr>
          <a:xfrm>
            <a:off x="6660237" y="3613412"/>
            <a:ext cx="84137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Advertising Campaign</a:t>
            </a:r>
            <a:endParaRPr/>
          </a:p>
        </p:txBody>
      </p:sp>
      <p:sp>
        <p:nvSpPr>
          <p:cNvPr id="286" name="Google Shape;286;p4"/>
          <p:cNvSpPr txBox="1"/>
          <p:nvPr/>
        </p:nvSpPr>
        <p:spPr>
          <a:xfrm>
            <a:off x="6660239" y="3854180"/>
            <a:ext cx="841378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Start: Apr 20YY</a:t>
            </a:r>
            <a:endParaRPr/>
          </a:p>
        </p:txBody>
      </p:sp>
      <p:cxnSp>
        <p:nvCxnSpPr>
          <p:cNvPr id="287" name="Google Shape;287;p4" title="Callout Line"/>
          <p:cNvCxnSpPr/>
          <p:nvPr/>
        </p:nvCxnSpPr>
        <p:spPr>
          <a:xfrm rot="10800000">
            <a:off x="7551974" y="3521626"/>
            <a:ext cx="109185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oval"/>
            <a:tailEnd len="sm" w="sm" type="none"/>
          </a:ln>
        </p:spPr>
      </p:cxnSp>
      <p:sp>
        <p:nvSpPr>
          <p:cNvPr id="288" name="Google Shape;288;p4"/>
          <p:cNvSpPr txBox="1"/>
          <p:nvPr/>
        </p:nvSpPr>
        <p:spPr>
          <a:xfrm>
            <a:off x="7967129" y="4447378"/>
            <a:ext cx="959309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Launch Process</a:t>
            </a:r>
            <a:endParaRPr/>
          </a:p>
        </p:txBody>
      </p:sp>
      <p:sp>
        <p:nvSpPr>
          <p:cNvPr id="289" name="Google Shape;289;p4"/>
          <p:cNvSpPr txBox="1"/>
          <p:nvPr/>
        </p:nvSpPr>
        <p:spPr>
          <a:xfrm>
            <a:off x="7967129" y="4819785"/>
            <a:ext cx="95930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See Launch Checklist</a:t>
            </a:r>
            <a:endParaRPr/>
          </a:p>
        </p:txBody>
      </p:sp>
      <p:sp>
        <p:nvSpPr>
          <p:cNvPr id="290" name="Google Shape;290;p4"/>
          <p:cNvSpPr txBox="1"/>
          <p:nvPr/>
        </p:nvSpPr>
        <p:spPr>
          <a:xfrm>
            <a:off x="7967131" y="5060553"/>
            <a:ext cx="959308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Start: Jun 20YY</a:t>
            </a:r>
            <a:endParaRPr/>
          </a:p>
        </p:txBody>
      </p:sp>
      <p:cxnSp>
        <p:nvCxnSpPr>
          <p:cNvPr id="291" name="Google Shape;291;p4" title="Callout Line"/>
          <p:cNvCxnSpPr/>
          <p:nvPr/>
        </p:nvCxnSpPr>
        <p:spPr>
          <a:xfrm rot="-8100000">
            <a:off x="8711549" y="5386859"/>
            <a:ext cx="186136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oval"/>
            <a:tailEnd len="sm" w="sm" type="none"/>
          </a:ln>
        </p:spPr>
      </p:cxnSp>
      <p:sp>
        <p:nvSpPr>
          <p:cNvPr id="292" name="Google Shape;292;p4"/>
          <p:cNvSpPr txBox="1"/>
          <p:nvPr/>
        </p:nvSpPr>
        <p:spPr>
          <a:xfrm>
            <a:off x="7790879" y="1321643"/>
            <a:ext cx="1038389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Soft Launch</a:t>
            </a:r>
            <a:endParaRPr/>
          </a:p>
        </p:txBody>
      </p:sp>
      <p:sp>
        <p:nvSpPr>
          <p:cNvPr id="293" name="Google Shape;293;p4"/>
          <p:cNvSpPr txBox="1"/>
          <p:nvPr/>
        </p:nvSpPr>
        <p:spPr>
          <a:xfrm>
            <a:off x="7790879" y="1515501"/>
            <a:ext cx="103838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Soft Launch</a:t>
            </a:r>
            <a:b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Kickoff</a:t>
            </a:r>
            <a:endParaRPr/>
          </a:p>
        </p:txBody>
      </p:sp>
      <p:sp>
        <p:nvSpPr>
          <p:cNvPr id="294" name="Google Shape;294;p4"/>
          <p:cNvSpPr txBox="1"/>
          <p:nvPr/>
        </p:nvSpPr>
        <p:spPr>
          <a:xfrm>
            <a:off x="7790881" y="1756269"/>
            <a:ext cx="1038388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Start: Aug 20YY</a:t>
            </a:r>
            <a:endParaRPr/>
          </a:p>
        </p:txBody>
      </p:sp>
      <p:cxnSp>
        <p:nvCxnSpPr>
          <p:cNvPr id="295" name="Google Shape;295;p4" title="Callout Line"/>
          <p:cNvCxnSpPr/>
          <p:nvPr/>
        </p:nvCxnSpPr>
        <p:spPr>
          <a:xfrm rot="10800000">
            <a:off x="8879626" y="1414189"/>
            <a:ext cx="329753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oval"/>
            <a:tailEnd len="sm" w="sm" type="none"/>
          </a:ln>
        </p:spPr>
      </p:cxnSp>
      <p:sp>
        <p:nvSpPr>
          <p:cNvPr id="296" name="Google Shape;296;p4"/>
          <p:cNvSpPr txBox="1"/>
          <p:nvPr/>
        </p:nvSpPr>
        <p:spPr>
          <a:xfrm>
            <a:off x="9162508" y="5568563"/>
            <a:ext cx="1038389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Last Checks</a:t>
            </a:r>
            <a:endParaRPr/>
          </a:p>
        </p:txBody>
      </p:sp>
      <p:sp>
        <p:nvSpPr>
          <p:cNvPr id="297" name="Google Shape;297;p4"/>
          <p:cNvSpPr txBox="1"/>
          <p:nvPr/>
        </p:nvSpPr>
        <p:spPr>
          <a:xfrm>
            <a:off x="9162508" y="5762421"/>
            <a:ext cx="103838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Last Checks before launch</a:t>
            </a:r>
            <a:endParaRPr/>
          </a:p>
        </p:txBody>
      </p:sp>
      <p:sp>
        <p:nvSpPr>
          <p:cNvPr id="298" name="Google Shape;298;p4"/>
          <p:cNvSpPr txBox="1"/>
          <p:nvPr/>
        </p:nvSpPr>
        <p:spPr>
          <a:xfrm>
            <a:off x="9162510" y="6003189"/>
            <a:ext cx="1038388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Start: Nov 20YY</a:t>
            </a:r>
            <a:endParaRPr/>
          </a:p>
        </p:txBody>
      </p:sp>
      <p:cxnSp>
        <p:nvCxnSpPr>
          <p:cNvPr id="299" name="Google Shape;299;p4" title="Callout Line"/>
          <p:cNvCxnSpPr/>
          <p:nvPr/>
        </p:nvCxnSpPr>
        <p:spPr>
          <a:xfrm rot="10800000">
            <a:off x="10251255" y="5661109"/>
            <a:ext cx="329753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oval"/>
            <a:tailEnd len="sm" w="sm" type="none"/>
          </a:ln>
        </p:spPr>
      </p:cxnSp>
      <p:sp>
        <p:nvSpPr>
          <p:cNvPr id="300" name="Google Shape;300;p4"/>
          <p:cNvSpPr txBox="1"/>
          <p:nvPr/>
        </p:nvSpPr>
        <p:spPr>
          <a:xfrm>
            <a:off x="10545585" y="4625927"/>
            <a:ext cx="959309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Launch</a:t>
            </a:r>
            <a:endParaRPr/>
          </a:p>
        </p:txBody>
      </p:sp>
      <p:sp>
        <p:nvSpPr>
          <p:cNvPr id="301" name="Google Shape;301;p4"/>
          <p:cNvSpPr txBox="1"/>
          <p:nvPr/>
        </p:nvSpPr>
        <p:spPr>
          <a:xfrm>
            <a:off x="10545585" y="4819785"/>
            <a:ext cx="95930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Product </a:t>
            </a:r>
            <a:b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Launches</a:t>
            </a:r>
            <a:endParaRPr/>
          </a:p>
        </p:txBody>
      </p:sp>
      <p:sp>
        <p:nvSpPr>
          <p:cNvPr id="302" name="Google Shape;302;p4"/>
          <p:cNvSpPr txBox="1"/>
          <p:nvPr/>
        </p:nvSpPr>
        <p:spPr>
          <a:xfrm>
            <a:off x="10545587" y="5060553"/>
            <a:ext cx="959308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Start: Dec 20YY</a:t>
            </a:r>
            <a:endParaRPr/>
          </a:p>
        </p:txBody>
      </p:sp>
      <p:cxnSp>
        <p:nvCxnSpPr>
          <p:cNvPr id="303" name="Google Shape;303;p4" title="Callout Line"/>
          <p:cNvCxnSpPr/>
          <p:nvPr/>
        </p:nvCxnSpPr>
        <p:spPr>
          <a:xfrm rot="-8100000">
            <a:off x="11290005" y="5386859"/>
            <a:ext cx="186136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oval"/>
            <a:tailEnd len="sm" w="sm" type="none"/>
          </a:ln>
        </p:spPr>
      </p:cxnSp>
      <p:grpSp>
        <p:nvGrpSpPr>
          <p:cNvPr descr="Gray Background Timeline" id="304" name="Google Shape;304;p4"/>
          <p:cNvGrpSpPr/>
          <p:nvPr/>
        </p:nvGrpSpPr>
        <p:grpSpPr>
          <a:xfrm>
            <a:off x="1268487" y="1309310"/>
            <a:ext cx="10356181" cy="4532575"/>
            <a:chOff x="1268487" y="1309310"/>
            <a:chExt cx="10356181" cy="4532575"/>
          </a:xfrm>
        </p:grpSpPr>
        <p:grpSp>
          <p:nvGrpSpPr>
            <p:cNvPr id="305" name="Google Shape;305;p4" title="Timeline Middle Line"/>
            <p:cNvGrpSpPr/>
            <p:nvPr/>
          </p:nvGrpSpPr>
          <p:grpSpPr>
            <a:xfrm>
              <a:off x="1343172" y="1383995"/>
              <a:ext cx="9111506" cy="4378699"/>
              <a:chOff x="1538271" y="1237353"/>
              <a:chExt cx="9111506" cy="4378699"/>
            </a:xfrm>
          </p:grpSpPr>
          <p:sp>
            <p:nvSpPr>
              <p:cNvPr id="306" name="Google Shape;306;p4" title="Timeline Middle Line Items"/>
              <p:cNvSpPr/>
              <p:nvPr/>
            </p:nvSpPr>
            <p:spPr>
              <a:xfrm>
                <a:off x="10611147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7" name="Google Shape;307;p4" title="Timeline Middle Line Items"/>
              <p:cNvSpPr/>
              <p:nvPr/>
            </p:nvSpPr>
            <p:spPr>
              <a:xfrm>
                <a:off x="10611147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8" name="Google Shape;308;p4" title="Timeline Middle Line Items"/>
              <p:cNvSpPr/>
              <p:nvPr/>
            </p:nvSpPr>
            <p:spPr>
              <a:xfrm>
                <a:off x="10416710" y="1409899"/>
                <a:ext cx="231779" cy="676023"/>
              </a:xfrm>
              <a:custGeom>
                <a:rect b="b" l="l" r="r" t="t"/>
                <a:pathLst>
                  <a:path extrusionOk="0" h="676023" w="231779">
                    <a:moveTo>
                      <a:pt x="197702" y="672849"/>
                    </a:moveTo>
                    <a:lnTo>
                      <a:pt x="197702" y="473905"/>
                    </a:lnTo>
                    <a:cubicBezTo>
                      <a:pt x="197702" y="305221"/>
                      <a:pt x="126880" y="142332"/>
                      <a:pt x="3264" y="27086"/>
                    </a:cubicBezTo>
                    <a:lnTo>
                      <a:pt x="25154" y="3264"/>
                    </a:lnTo>
                    <a:cubicBezTo>
                      <a:pt x="155208" y="124304"/>
                      <a:pt x="229893" y="296207"/>
                      <a:pt x="229893" y="473905"/>
                    </a:cubicBezTo>
                    <a:lnTo>
                      <a:pt x="229893" y="672849"/>
                    </a:lnTo>
                    <a:lnTo>
                      <a:pt x="197702" y="67284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9" name="Google Shape;309;p4" title="Timeline Middle Line Items"/>
              <p:cNvSpPr/>
              <p:nvPr/>
            </p:nvSpPr>
            <p:spPr>
              <a:xfrm>
                <a:off x="9561702" y="1237353"/>
                <a:ext cx="882049" cy="199588"/>
              </a:xfrm>
              <a:custGeom>
                <a:rect b="b" l="l" r="r" t="t"/>
                <a:pathLst>
                  <a:path extrusionOk="0" h="199587" w="882049">
                    <a:moveTo>
                      <a:pt x="25154" y="200276"/>
                    </a:moveTo>
                    <a:lnTo>
                      <a:pt x="3264" y="176455"/>
                    </a:lnTo>
                    <a:cubicBezTo>
                      <a:pt x="123016" y="64428"/>
                      <a:pt x="278823" y="3264"/>
                      <a:pt x="442357" y="3264"/>
                    </a:cubicBezTo>
                    <a:cubicBezTo>
                      <a:pt x="605247" y="3264"/>
                      <a:pt x="761054" y="64428"/>
                      <a:pt x="880162" y="175167"/>
                    </a:cubicBezTo>
                    <a:lnTo>
                      <a:pt x="858272" y="198989"/>
                    </a:lnTo>
                    <a:cubicBezTo>
                      <a:pt x="744958" y="93400"/>
                      <a:pt x="596876" y="35456"/>
                      <a:pt x="442357" y="35456"/>
                    </a:cubicBezTo>
                    <a:cubicBezTo>
                      <a:pt x="286550" y="35456"/>
                      <a:pt x="138469" y="94044"/>
                      <a:pt x="25154" y="200276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0" name="Google Shape;310;p4" title="Timeline Middle Line Items"/>
              <p:cNvSpPr/>
              <p:nvPr/>
            </p:nvSpPr>
            <p:spPr>
              <a:xfrm>
                <a:off x="9357607" y="1411187"/>
                <a:ext cx="231779" cy="669585"/>
              </a:xfrm>
              <a:custGeom>
                <a:rect b="b" l="l" r="r" t="t"/>
                <a:pathLst>
                  <a:path extrusionOk="0" h="669584" w="231779">
                    <a:moveTo>
                      <a:pt x="35456" y="671561"/>
                    </a:moveTo>
                    <a:lnTo>
                      <a:pt x="3264" y="671561"/>
                    </a:lnTo>
                    <a:lnTo>
                      <a:pt x="3264" y="472617"/>
                    </a:lnTo>
                    <a:cubicBezTo>
                      <a:pt x="3264" y="295564"/>
                      <a:pt x="77305" y="124304"/>
                      <a:pt x="206715" y="3264"/>
                    </a:cubicBezTo>
                    <a:lnTo>
                      <a:pt x="228605" y="27086"/>
                    </a:lnTo>
                    <a:cubicBezTo>
                      <a:pt x="105633" y="142332"/>
                      <a:pt x="34812" y="304577"/>
                      <a:pt x="34812" y="473261"/>
                    </a:cubicBezTo>
                    <a:lnTo>
                      <a:pt x="34812" y="671561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1" name="Google Shape;311;p4" title="Timeline Middle Line Items"/>
              <p:cNvSpPr/>
              <p:nvPr/>
            </p:nvSpPr>
            <p:spPr>
              <a:xfrm>
                <a:off x="9357607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2" name="Google Shape;312;p4" title="Timeline Middle Line Items"/>
              <p:cNvSpPr/>
              <p:nvPr/>
            </p:nvSpPr>
            <p:spPr>
              <a:xfrm>
                <a:off x="9357607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3" name="Google Shape;313;p4" title="Timeline Middle Line Items"/>
              <p:cNvSpPr/>
              <p:nvPr/>
            </p:nvSpPr>
            <p:spPr>
              <a:xfrm>
                <a:off x="9357607" y="3376805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4" name="Google Shape;314;p4" title="Timeline Middle Line Items"/>
              <p:cNvSpPr/>
              <p:nvPr/>
            </p:nvSpPr>
            <p:spPr>
              <a:xfrm>
                <a:off x="9357607" y="4030295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5" name="Google Shape;315;p4" title="Timeline Middle Line Items"/>
              <p:cNvSpPr/>
              <p:nvPr/>
            </p:nvSpPr>
            <p:spPr>
              <a:xfrm>
                <a:off x="9152869" y="4677989"/>
                <a:ext cx="238218" cy="746845"/>
              </a:xfrm>
              <a:custGeom>
                <a:rect b="b" l="l" r="r" t="t"/>
                <a:pathLst>
                  <a:path extrusionOk="0" h="746844" w="238217">
                    <a:moveTo>
                      <a:pt x="25798" y="747533"/>
                    </a:moveTo>
                    <a:lnTo>
                      <a:pt x="3264" y="724355"/>
                    </a:lnTo>
                    <a:cubicBezTo>
                      <a:pt x="135249" y="598808"/>
                      <a:pt x="208002" y="428837"/>
                      <a:pt x="208002" y="246632"/>
                    </a:cubicBezTo>
                    <a:lnTo>
                      <a:pt x="208002" y="3264"/>
                    </a:lnTo>
                    <a:lnTo>
                      <a:pt x="240194" y="3264"/>
                    </a:lnTo>
                    <a:lnTo>
                      <a:pt x="240194" y="246632"/>
                    </a:lnTo>
                    <a:cubicBezTo>
                      <a:pt x="240194" y="437207"/>
                      <a:pt x="164222" y="615548"/>
                      <a:pt x="25798" y="747533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6" name="Google Shape;316;p4" title="Timeline Middle Line Items"/>
              <p:cNvSpPr/>
              <p:nvPr/>
            </p:nvSpPr>
            <p:spPr>
              <a:xfrm>
                <a:off x="8217381" y="5396505"/>
                <a:ext cx="965748" cy="218903"/>
              </a:xfrm>
              <a:custGeom>
                <a:rect b="b" l="l" r="r" t="t"/>
                <a:pathLst>
                  <a:path extrusionOk="0" h="218902" w="965747">
                    <a:moveTo>
                      <a:pt x="483562" y="220235"/>
                    </a:moveTo>
                    <a:cubicBezTo>
                      <a:pt x="303289" y="220235"/>
                      <a:pt x="132674" y="151345"/>
                      <a:pt x="3264" y="26442"/>
                    </a:cubicBezTo>
                    <a:lnTo>
                      <a:pt x="25798" y="3264"/>
                    </a:lnTo>
                    <a:cubicBezTo>
                      <a:pt x="149413" y="122373"/>
                      <a:pt x="312303" y="188044"/>
                      <a:pt x="484206" y="188044"/>
                    </a:cubicBezTo>
                    <a:cubicBezTo>
                      <a:pt x="654821" y="188044"/>
                      <a:pt x="817067" y="123017"/>
                      <a:pt x="940039" y="5196"/>
                    </a:cubicBezTo>
                    <a:lnTo>
                      <a:pt x="962573" y="28374"/>
                    </a:lnTo>
                    <a:cubicBezTo>
                      <a:pt x="831875" y="152633"/>
                      <a:pt x="662548" y="220235"/>
                      <a:pt x="483562" y="220235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7" name="Google Shape;317;p4" title="Timeline Middle Line Items"/>
              <p:cNvSpPr/>
              <p:nvPr/>
            </p:nvSpPr>
            <p:spPr>
              <a:xfrm>
                <a:off x="8004273" y="4677989"/>
                <a:ext cx="238218" cy="746845"/>
              </a:xfrm>
              <a:custGeom>
                <a:rect b="b" l="l" r="r" t="t"/>
                <a:pathLst>
                  <a:path extrusionOk="0" h="746844" w="238217">
                    <a:moveTo>
                      <a:pt x="215728" y="744958"/>
                    </a:moveTo>
                    <a:cubicBezTo>
                      <a:pt x="78592" y="612973"/>
                      <a:pt x="3264" y="435919"/>
                      <a:pt x="3264" y="245989"/>
                    </a:cubicBezTo>
                    <a:lnTo>
                      <a:pt x="3264" y="3264"/>
                    </a:lnTo>
                    <a:lnTo>
                      <a:pt x="35456" y="3264"/>
                    </a:lnTo>
                    <a:lnTo>
                      <a:pt x="35456" y="246632"/>
                    </a:lnTo>
                    <a:cubicBezTo>
                      <a:pt x="35456" y="427549"/>
                      <a:pt x="107564" y="596877"/>
                      <a:pt x="237619" y="722424"/>
                    </a:cubicBezTo>
                    <a:lnTo>
                      <a:pt x="215728" y="744958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8" name="Google Shape;318;p4" title="Timeline Middle Line Items"/>
              <p:cNvSpPr/>
              <p:nvPr/>
            </p:nvSpPr>
            <p:spPr>
              <a:xfrm>
                <a:off x="8004916" y="4030295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9" name="Google Shape;319;p4" title="Timeline Middle Line Items"/>
              <p:cNvSpPr/>
              <p:nvPr/>
            </p:nvSpPr>
            <p:spPr>
              <a:xfrm>
                <a:off x="8004916" y="3376805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0" name="Google Shape;320;p4" title="Timeline Middle Line Items"/>
              <p:cNvSpPr/>
              <p:nvPr/>
            </p:nvSpPr>
            <p:spPr>
              <a:xfrm>
                <a:off x="8004916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1" name="Google Shape;321;p4" title="Timeline Middle Line Items"/>
              <p:cNvSpPr/>
              <p:nvPr/>
            </p:nvSpPr>
            <p:spPr>
              <a:xfrm>
                <a:off x="8004916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2" name="Google Shape;322;p4" title="Timeline Middle Line Items"/>
              <p:cNvSpPr/>
              <p:nvPr/>
            </p:nvSpPr>
            <p:spPr>
              <a:xfrm>
                <a:off x="7811123" y="1410543"/>
                <a:ext cx="231779" cy="669585"/>
              </a:xfrm>
              <a:custGeom>
                <a:rect b="b" l="l" r="r" t="t"/>
                <a:pathLst>
                  <a:path extrusionOk="0" h="669584" w="231779">
                    <a:moveTo>
                      <a:pt x="229249" y="672205"/>
                    </a:moveTo>
                    <a:lnTo>
                      <a:pt x="197057" y="672205"/>
                    </a:lnTo>
                    <a:lnTo>
                      <a:pt x="197057" y="473261"/>
                    </a:lnTo>
                    <a:cubicBezTo>
                      <a:pt x="197057" y="304577"/>
                      <a:pt x="126236" y="142332"/>
                      <a:pt x="3264" y="27086"/>
                    </a:cubicBezTo>
                    <a:lnTo>
                      <a:pt x="25154" y="3264"/>
                    </a:lnTo>
                    <a:cubicBezTo>
                      <a:pt x="154564" y="124304"/>
                      <a:pt x="229249" y="295564"/>
                      <a:pt x="229249" y="472617"/>
                    </a:cubicBezTo>
                    <a:lnTo>
                      <a:pt x="229249" y="672205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3" name="Google Shape;323;p4" title="Timeline Middle Line Items"/>
              <p:cNvSpPr/>
              <p:nvPr/>
            </p:nvSpPr>
            <p:spPr>
              <a:xfrm>
                <a:off x="6953539" y="1237996"/>
                <a:ext cx="882049" cy="199588"/>
              </a:xfrm>
              <a:custGeom>
                <a:rect b="b" l="l" r="r" t="t"/>
                <a:pathLst>
                  <a:path extrusionOk="0" h="199587" w="882049">
                    <a:moveTo>
                      <a:pt x="25154" y="201564"/>
                    </a:moveTo>
                    <a:lnTo>
                      <a:pt x="3264" y="178386"/>
                    </a:lnTo>
                    <a:cubicBezTo>
                      <a:pt x="123016" y="65716"/>
                      <a:pt x="279468" y="3264"/>
                      <a:pt x="444289" y="3264"/>
                    </a:cubicBezTo>
                    <a:cubicBezTo>
                      <a:pt x="607822" y="3264"/>
                      <a:pt x="763629" y="64428"/>
                      <a:pt x="883382" y="176455"/>
                    </a:cubicBezTo>
                    <a:lnTo>
                      <a:pt x="861492" y="200276"/>
                    </a:lnTo>
                    <a:cubicBezTo>
                      <a:pt x="748177" y="94044"/>
                      <a:pt x="600096" y="36099"/>
                      <a:pt x="444932" y="36099"/>
                    </a:cubicBezTo>
                    <a:cubicBezTo>
                      <a:pt x="287194" y="34812"/>
                      <a:pt x="138469" y="94044"/>
                      <a:pt x="25154" y="201564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4" name="Google Shape;324;p4" title="Timeline Middle Line Items"/>
              <p:cNvSpPr/>
              <p:nvPr/>
            </p:nvSpPr>
            <p:spPr>
              <a:xfrm>
                <a:off x="6751376" y="1413119"/>
                <a:ext cx="225341" cy="669585"/>
              </a:xfrm>
              <a:custGeom>
                <a:rect b="b" l="l" r="r" t="t"/>
                <a:pathLst>
                  <a:path extrusionOk="0" h="669584" w="225341">
                    <a:moveTo>
                      <a:pt x="35456" y="669630"/>
                    </a:moveTo>
                    <a:lnTo>
                      <a:pt x="3264" y="669630"/>
                    </a:lnTo>
                    <a:lnTo>
                      <a:pt x="3264" y="470686"/>
                    </a:lnTo>
                    <a:cubicBezTo>
                      <a:pt x="3264" y="291701"/>
                      <a:pt x="74729" y="125592"/>
                      <a:pt x="204783" y="3264"/>
                    </a:cubicBezTo>
                    <a:lnTo>
                      <a:pt x="226674" y="26442"/>
                    </a:lnTo>
                    <a:cubicBezTo>
                      <a:pt x="103058" y="142975"/>
                      <a:pt x="34812" y="300714"/>
                      <a:pt x="34812" y="470686"/>
                    </a:cubicBezTo>
                    <a:lnTo>
                      <a:pt x="34812" y="669630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5" name="Google Shape;325;p4" title="Timeline Middle Line Items"/>
              <p:cNvSpPr/>
              <p:nvPr/>
            </p:nvSpPr>
            <p:spPr>
              <a:xfrm>
                <a:off x="6751376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6" name="Google Shape;326;p4" title="Timeline Middle Line Items"/>
              <p:cNvSpPr/>
              <p:nvPr/>
            </p:nvSpPr>
            <p:spPr>
              <a:xfrm>
                <a:off x="6751376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7" name="Google Shape;327;p4" title="Timeline Middle Line Items"/>
              <p:cNvSpPr/>
              <p:nvPr/>
            </p:nvSpPr>
            <p:spPr>
              <a:xfrm>
                <a:off x="6751376" y="3376805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8" name="Google Shape;328;p4" title="Timeline Middle Line Items"/>
              <p:cNvSpPr/>
              <p:nvPr/>
            </p:nvSpPr>
            <p:spPr>
              <a:xfrm>
                <a:off x="6751376" y="4030295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9" name="Google Shape;329;p4" title="Timeline Middle Line Items"/>
              <p:cNvSpPr/>
              <p:nvPr/>
            </p:nvSpPr>
            <p:spPr>
              <a:xfrm>
                <a:off x="6533117" y="4677989"/>
                <a:ext cx="257533" cy="759721"/>
              </a:xfrm>
              <a:custGeom>
                <a:rect b="b" l="l" r="r" t="t"/>
                <a:pathLst>
                  <a:path extrusionOk="0" h="759721" w="257532">
                    <a:moveTo>
                      <a:pt x="24510" y="761054"/>
                    </a:moveTo>
                    <a:lnTo>
                      <a:pt x="3264" y="737232"/>
                    </a:lnTo>
                    <a:cubicBezTo>
                      <a:pt x="142331" y="612329"/>
                      <a:pt x="222167" y="433343"/>
                      <a:pt x="222167" y="245989"/>
                    </a:cubicBezTo>
                    <a:lnTo>
                      <a:pt x="222167" y="3264"/>
                    </a:lnTo>
                    <a:lnTo>
                      <a:pt x="254358" y="3264"/>
                    </a:lnTo>
                    <a:lnTo>
                      <a:pt x="254358" y="246632"/>
                    </a:lnTo>
                    <a:cubicBezTo>
                      <a:pt x="253714" y="442357"/>
                      <a:pt x="170016" y="630356"/>
                      <a:pt x="24510" y="761054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0" name="Google Shape;330;p4" title="Timeline Middle Line Items"/>
              <p:cNvSpPr/>
              <p:nvPr/>
            </p:nvSpPr>
            <p:spPr>
              <a:xfrm>
                <a:off x="5625314" y="5410026"/>
                <a:ext cx="933556" cy="206026"/>
              </a:xfrm>
              <a:custGeom>
                <a:rect b="b" l="l" r="r" t="t"/>
                <a:pathLst>
                  <a:path extrusionOk="0" h="206026" w="933555">
                    <a:moveTo>
                      <a:pt x="468754" y="206715"/>
                    </a:moveTo>
                    <a:cubicBezTo>
                      <a:pt x="296207" y="206715"/>
                      <a:pt x="131386" y="142976"/>
                      <a:pt x="3264" y="27086"/>
                    </a:cubicBezTo>
                    <a:lnTo>
                      <a:pt x="25154" y="3264"/>
                    </a:lnTo>
                    <a:cubicBezTo>
                      <a:pt x="146838" y="113359"/>
                      <a:pt x="304577" y="174523"/>
                      <a:pt x="468754" y="174523"/>
                    </a:cubicBezTo>
                    <a:cubicBezTo>
                      <a:pt x="632287" y="174523"/>
                      <a:pt x="789382" y="114647"/>
                      <a:pt x="910423" y="5195"/>
                    </a:cubicBezTo>
                    <a:lnTo>
                      <a:pt x="931669" y="29017"/>
                    </a:lnTo>
                    <a:cubicBezTo>
                      <a:pt x="804834" y="143619"/>
                      <a:pt x="640013" y="206715"/>
                      <a:pt x="468754" y="206715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1" name="Google Shape;331;p4" title="Timeline Middle Line Items"/>
              <p:cNvSpPr/>
              <p:nvPr/>
            </p:nvSpPr>
            <p:spPr>
              <a:xfrm>
                <a:off x="5398686" y="4677989"/>
                <a:ext cx="251094" cy="759721"/>
              </a:xfrm>
              <a:custGeom>
                <a:rect b="b" l="l" r="r" t="t"/>
                <a:pathLst>
                  <a:path extrusionOk="0" h="759721" w="251094">
                    <a:moveTo>
                      <a:pt x="230536" y="759766"/>
                    </a:moveTo>
                    <a:cubicBezTo>
                      <a:pt x="85674" y="628424"/>
                      <a:pt x="3264" y="441713"/>
                      <a:pt x="3264" y="246632"/>
                    </a:cubicBezTo>
                    <a:lnTo>
                      <a:pt x="3264" y="3264"/>
                    </a:lnTo>
                    <a:lnTo>
                      <a:pt x="35456" y="3264"/>
                    </a:lnTo>
                    <a:lnTo>
                      <a:pt x="35456" y="246632"/>
                    </a:lnTo>
                    <a:cubicBezTo>
                      <a:pt x="35456" y="432700"/>
                      <a:pt x="114647" y="611041"/>
                      <a:pt x="252427" y="735944"/>
                    </a:cubicBezTo>
                    <a:lnTo>
                      <a:pt x="230536" y="759766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2" name="Google Shape;332;p4" title="Timeline Middle Line Items"/>
              <p:cNvSpPr/>
              <p:nvPr/>
            </p:nvSpPr>
            <p:spPr>
              <a:xfrm>
                <a:off x="5398042" y="4030295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3" name="Google Shape;333;p4" title="Timeline Middle Line Items"/>
              <p:cNvSpPr/>
              <p:nvPr/>
            </p:nvSpPr>
            <p:spPr>
              <a:xfrm>
                <a:off x="5398042" y="3376805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4" name="Google Shape;334;p4" title="Timeline Middle Line Items"/>
              <p:cNvSpPr/>
              <p:nvPr/>
            </p:nvSpPr>
            <p:spPr>
              <a:xfrm>
                <a:off x="5398042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5" name="Google Shape;335;p4" title="Timeline Middle Line Items"/>
              <p:cNvSpPr/>
              <p:nvPr/>
            </p:nvSpPr>
            <p:spPr>
              <a:xfrm>
                <a:off x="5398042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6" name="Google Shape;336;p4" title="Timeline Middle Line Items"/>
              <p:cNvSpPr/>
              <p:nvPr/>
            </p:nvSpPr>
            <p:spPr>
              <a:xfrm>
                <a:off x="5218413" y="1425351"/>
                <a:ext cx="212464" cy="656708"/>
              </a:xfrm>
              <a:custGeom>
                <a:rect b="b" l="l" r="r" t="t"/>
                <a:pathLst>
                  <a:path extrusionOk="0" h="656708" w="212464">
                    <a:moveTo>
                      <a:pt x="215084" y="657397"/>
                    </a:moveTo>
                    <a:lnTo>
                      <a:pt x="182893" y="657397"/>
                    </a:lnTo>
                    <a:lnTo>
                      <a:pt x="182893" y="458453"/>
                    </a:lnTo>
                    <a:cubicBezTo>
                      <a:pt x="182893" y="294920"/>
                      <a:pt x="119154" y="141044"/>
                      <a:pt x="3264" y="25798"/>
                    </a:cubicBezTo>
                    <a:lnTo>
                      <a:pt x="25798" y="3264"/>
                    </a:lnTo>
                    <a:cubicBezTo>
                      <a:pt x="148126" y="124948"/>
                      <a:pt x="215084" y="286550"/>
                      <a:pt x="215084" y="458453"/>
                    </a:cubicBezTo>
                    <a:lnTo>
                      <a:pt x="215084" y="657397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7" name="Google Shape;337;p4" title="Timeline Middle Line Items"/>
              <p:cNvSpPr/>
              <p:nvPr/>
            </p:nvSpPr>
            <p:spPr>
              <a:xfrm>
                <a:off x="4333144" y="1237996"/>
                <a:ext cx="914241" cy="212464"/>
              </a:xfrm>
              <a:custGeom>
                <a:rect b="b" l="l" r="r" t="t"/>
                <a:pathLst>
                  <a:path extrusionOk="0" h="212464" w="914241">
                    <a:moveTo>
                      <a:pt x="25798" y="214441"/>
                    </a:moveTo>
                    <a:lnTo>
                      <a:pt x="3264" y="191907"/>
                    </a:lnTo>
                    <a:cubicBezTo>
                      <a:pt x="124948" y="70222"/>
                      <a:pt x="285906" y="3264"/>
                      <a:pt x="457809" y="3264"/>
                    </a:cubicBezTo>
                    <a:cubicBezTo>
                      <a:pt x="629068" y="3264"/>
                      <a:pt x="790026" y="69579"/>
                      <a:pt x="911067" y="190619"/>
                    </a:cubicBezTo>
                    <a:lnTo>
                      <a:pt x="888533" y="213153"/>
                    </a:lnTo>
                    <a:cubicBezTo>
                      <a:pt x="773287" y="98551"/>
                      <a:pt x="620055" y="35456"/>
                      <a:pt x="457809" y="35456"/>
                    </a:cubicBezTo>
                    <a:cubicBezTo>
                      <a:pt x="294276" y="34812"/>
                      <a:pt x="141044" y="98551"/>
                      <a:pt x="25798" y="214441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8" name="Google Shape;338;p4" title="Timeline Middle Line Items"/>
              <p:cNvSpPr/>
              <p:nvPr/>
            </p:nvSpPr>
            <p:spPr>
              <a:xfrm>
                <a:off x="4145145" y="1426639"/>
                <a:ext cx="212464" cy="656708"/>
              </a:xfrm>
              <a:custGeom>
                <a:rect b="b" l="l" r="r" t="t"/>
                <a:pathLst>
                  <a:path extrusionOk="0" h="656708" w="212464">
                    <a:moveTo>
                      <a:pt x="35456" y="656109"/>
                    </a:moveTo>
                    <a:lnTo>
                      <a:pt x="3264" y="656109"/>
                    </a:lnTo>
                    <a:lnTo>
                      <a:pt x="3264" y="457165"/>
                    </a:lnTo>
                    <a:cubicBezTo>
                      <a:pt x="3264" y="285906"/>
                      <a:pt x="70222" y="124304"/>
                      <a:pt x="191263" y="3264"/>
                    </a:cubicBezTo>
                    <a:lnTo>
                      <a:pt x="213797" y="25798"/>
                    </a:lnTo>
                    <a:cubicBezTo>
                      <a:pt x="98551" y="141044"/>
                      <a:pt x="35456" y="294276"/>
                      <a:pt x="35456" y="457165"/>
                    </a:cubicBezTo>
                    <a:lnTo>
                      <a:pt x="35456" y="65610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9" name="Google Shape;339;p4" title="Timeline Middle Line Items"/>
              <p:cNvSpPr/>
              <p:nvPr/>
            </p:nvSpPr>
            <p:spPr>
              <a:xfrm>
                <a:off x="4145145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0" name="Google Shape;340;p4" title="Timeline Middle Line Items"/>
              <p:cNvSpPr/>
              <p:nvPr/>
            </p:nvSpPr>
            <p:spPr>
              <a:xfrm>
                <a:off x="4145145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1" name="Google Shape;341;p4" title="Timeline Middle Line Items"/>
              <p:cNvSpPr/>
              <p:nvPr/>
            </p:nvSpPr>
            <p:spPr>
              <a:xfrm>
                <a:off x="4145145" y="3376805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2" name="Google Shape;342;p4" title="Timeline Middle Line Items"/>
              <p:cNvSpPr/>
              <p:nvPr/>
            </p:nvSpPr>
            <p:spPr>
              <a:xfrm>
                <a:off x="4145145" y="4030295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3" name="Google Shape;343;p4" title="Timeline Middle Line Items"/>
              <p:cNvSpPr/>
              <p:nvPr/>
            </p:nvSpPr>
            <p:spPr>
              <a:xfrm>
                <a:off x="3926886" y="4677989"/>
                <a:ext cx="251094" cy="759721"/>
              </a:xfrm>
              <a:custGeom>
                <a:rect b="b" l="l" r="r" t="t"/>
                <a:pathLst>
                  <a:path extrusionOk="0" h="759721" w="251094">
                    <a:moveTo>
                      <a:pt x="25154" y="760410"/>
                    </a:moveTo>
                    <a:lnTo>
                      <a:pt x="3264" y="736588"/>
                    </a:lnTo>
                    <a:cubicBezTo>
                      <a:pt x="141688" y="611685"/>
                      <a:pt x="220879" y="432700"/>
                      <a:pt x="220879" y="246632"/>
                    </a:cubicBezTo>
                    <a:lnTo>
                      <a:pt x="220879" y="3264"/>
                    </a:lnTo>
                    <a:lnTo>
                      <a:pt x="253071" y="3264"/>
                    </a:lnTo>
                    <a:lnTo>
                      <a:pt x="253071" y="246632"/>
                    </a:lnTo>
                    <a:cubicBezTo>
                      <a:pt x="253714" y="441713"/>
                      <a:pt x="170016" y="629068"/>
                      <a:pt x="25154" y="760410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4" name="Google Shape;344;p4" title="Timeline Middle Line Items"/>
              <p:cNvSpPr/>
              <p:nvPr/>
            </p:nvSpPr>
            <p:spPr>
              <a:xfrm>
                <a:off x="3019084" y="5410026"/>
                <a:ext cx="933556" cy="206026"/>
              </a:xfrm>
              <a:custGeom>
                <a:rect b="b" l="l" r="r" t="t"/>
                <a:pathLst>
                  <a:path extrusionOk="0" h="206026" w="933555">
                    <a:moveTo>
                      <a:pt x="468754" y="206715"/>
                    </a:moveTo>
                    <a:cubicBezTo>
                      <a:pt x="296207" y="206715"/>
                      <a:pt x="131386" y="142976"/>
                      <a:pt x="3264" y="27086"/>
                    </a:cubicBezTo>
                    <a:lnTo>
                      <a:pt x="25154" y="3264"/>
                    </a:lnTo>
                    <a:cubicBezTo>
                      <a:pt x="146838" y="113359"/>
                      <a:pt x="304577" y="174523"/>
                      <a:pt x="468754" y="174523"/>
                    </a:cubicBezTo>
                    <a:cubicBezTo>
                      <a:pt x="632931" y="174523"/>
                      <a:pt x="790026" y="114003"/>
                      <a:pt x="911711" y="4552"/>
                    </a:cubicBezTo>
                    <a:lnTo>
                      <a:pt x="933601" y="28373"/>
                    </a:lnTo>
                    <a:cubicBezTo>
                      <a:pt x="805478" y="143619"/>
                      <a:pt x="640657" y="206715"/>
                      <a:pt x="468754" y="206715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5" name="Google Shape;345;p4" title="Timeline Middle Line Items"/>
              <p:cNvSpPr/>
              <p:nvPr/>
            </p:nvSpPr>
            <p:spPr>
              <a:xfrm>
                <a:off x="2791811" y="4677989"/>
                <a:ext cx="251094" cy="759721"/>
              </a:xfrm>
              <a:custGeom>
                <a:rect b="b" l="l" r="r" t="t"/>
                <a:pathLst>
                  <a:path extrusionOk="0" h="759721" w="251094">
                    <a:moveTo>
                      <a:pt x="230537" y="759766"/>
                    </a:moveTo>
                    <a:cubicBezTo>
                      <a:pt x="85674" y="628424"/>
                      <a:pt x="3264" y="441713"/>
                      <a:pt x="3264" y="246632"/>
                    </a:cubicBezTo>
                    <a:lnTo>
                      <a:pt x="3264" y="3264"/>
                    </a:lnTo>
                    <a:lnTo>
                      <a:pt x="35456" y="3264"/>
                    </a:lnTo>
                    <a:lnTo>
                      <a:pt x="35456" y="246632"/>
                    </a:lnTo>
                    <a:cubicBezTo>
                      <a:pt x="35456" y="432700"/>
                      <a:pt x="114647" y="611041"/>
                      <a:pt x="252427" y="735944"/>
                    </a:cubicBezTo>
                    <a:lnTo>
                      <a:pt x="230537" y="759766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6" name="Google Shape;346;p4" title="Timeline Middle Line Items"/>
              <p:cNvSpPr/>
              <p:nvPr/>
            </p:nvSpPr>
            <p:spPr>
              <a:xfrm>
                <a:off x="2791811" y="4030295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7" name="Google Shape;347;p4" title="Timeline Middle Line Items"/>
              <p:cNvSpPr/>
              <p:nvPr/>
            </p:nvSpPr>
            <p:spPr>
              <a:xfrm>
                <a:off x="2791811" y="3376805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8" name="Google Shape;348;p4" title="Timeline Middle Line Items"/>
              <p:cNvSpPr/>
              <p:nvPr/>
            </p:nvSpPr>
            <p:spPr>
              <a:xfrm>
                <a:off x="2791811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9" name="Google Shape;349;p4" title="Timeline Middle Line Items"/>
              <p:cNvSpPr/>
              <p:nvPr/>
            </p:nvSpPr>
            <p:spPr>
              <a:xfrm>
                <a:off x="2791811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0" name="Google Shape;350;p4" title="Timeline Middle Line Items"/>
              <p:cNvSpPr/>
              <p:nvPr/>
            </p:nvSpPr>
            <p:spPr>
              <a:xfrm>
                <a:off x="2610894" y="1424064"/>
                <a:ext cx="218903" cy="656708"/>
              </a:xfrm>
              <a:custGeom>
                <a:rect b="b" l="l" r="r" t="t"/>
                <a:pathLst>
                  <a:path extrusionOk="0" h="656708" w="218902">
                    <a:moveTo>
                      <a:pt x="216372" y="658685"/>
                    </a:moveTo>
                    <a:lnTo>
                      <a:pt x="184181" y="658685"/>
                    </a:lnTo>
                    <a:lnTo>
                      <a:pt x="184181" y="459741"/>
                    </a:lnTo>
                    <a:cubicBezTo>
                      <a:pt x="184181" y="295564"/>
                      <a:pt x="119798" y="141688"/>
                      <a:pt x="3264" y="26442"/>
                    </a:cubicBezTo>
                    <a:lnTo>
                      <a:pt x="25798" y="3264"/>
                    </a:lnTo>
                    <a:cubicBezTo>
                      <a:pt x="148770" y="124948"/>
                      <a:pt x="215728" y="287194"/>
                      <a:pt x="215728" y="459741"/>
                    </a:cubicBezTo>
                    <a:lnTo>
                      <a:pt x="215728" y="658685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1" name="Google Shape;351;p4" title="Timeline Middle Line Items"/>
              <p:cNvSpPr/>
              <p:nvPr/>
            </p:nvSpPr>
            <p:spPr>
              <a:xfrm>
                <a:off x="1727557" y="1237353"/>
                <a:ext cx="907803" cy="212464"/>
              </a:xfrm>
              <a:custGeom>
                <a:rect b="b" l="l" r="r" t="t"/>
                <a:pathLst>
                  <a:path extrusionOk="0" h="212464" w="907802">
                    <a:moveTo>
                      <a:pt x="25798" y="213797"/>
                    </a:moveTo>
                    <a:lnTo>
                      <a:pt x="3264" y="191263"/>
                    </a:lnTo>
                    <a:cubicBezTo>
                      <a:pt x="124304" y="70222"/>
                      <a:pt x="285262" y="3264"/>
                      <a:pt x="457165" y="3264"/>
                    </a:cubicBezTo>
                    <a:cubicBezTo>
                      <a:pt x="627781" y="3264"/>
                      <a:pt x="788739" y="69579"/>
                      <a:pt x="909779" y="189331"/>
                    </a:cubicBezTo>
                    <a:lnTo>
                      <a:pt x="887245" y="212509"/>
                    </a:lnTo>
                    <a:cubicBezTo>
                      <a:pt x="771999" y="98551"/>
                      <a:pt x="619411" y="35456"/>
                      <a:pt x="457165" y="35456"/>
                    </a:cubicBezTo>
                    <a:cubicBezTo>
                      <a:pt x="294276" y="35456"/>
                      <a:pt x="141044" y="99195"/>
                      <a:pt x="25798" y="213797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2" name="Google Shape;352;p4" title="Timeline Middle Line Items"/>
              <p:cNvSpPr/>
              <p:nvPr/>
            </p:nvSpPr>
            <p:spPr>
              <a:xfrm>
                <a:off x="1538271" y="1425351"/>
                <a:ext cx="212464" cy="656708"/>
              </a:xfrm>
              <a:custGeom>
                <a:rect b="b" l="l" r="r" t="t"/>
                <a:pathLst>
                  <a:path extrusionOk="0" h="656708" w="212464">
                    <a:moveTo>
                      <a:pt x="3264" y="657397"/>
                    </a:moveTo>
                    <a:lnTo>
                      <a:pt x="3264" y="458453"/>
                    </a:lnTo>
                    <a:cubicBezTo>
                      <a:pt x="3264" y="286550"/>
                      <a:pt x="70222" y="124948"/>
                      <a:pt x="191907" y="3264"/>
                    </a:cubicBezTo>
                    <a:lnTo>
                      <a:pt x="214441" y="25798"/>
                    </a:lnTo>
                    <a:cubicBezTo>
                      <a:pt x="98551" y="141044"/>
                      <a:pt x="34812" y="294920"/>
                      <a:pt x="34812" y="457809"/>
                    </a:cubicBezTo>
                    <a:lnTo>
                      <a:pt x="34812" y="656753"/>
                    </a:lnTo>
                    <a:lnTo>
                      <a:pt x="3264" y="657397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3" name="Google Shape;353;p4" title="Timeline Middle Line Items"/>
              <p:cNvSpPr/>
              <p:nvPr/>
            </p:nvSpPr>
            <p:spPr>
              <a:xfrm>
                <a:off x="1538914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4" name="Google Shape;354;p4" title="Timeline Middle Line Items"/>
              <p:cNvSpPr/>
              <p:nvPr/>
            </p:nvSpPr>
            <p:spPr>
              <a:xfrm>
                <a:off x="1538914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55" name="Google Shape;355;p4" title="Timeline Left Line"/>
            <p:cNvGrpSpPr/>
            <p:nvPr/>
          </p:nvGrpSpPr>
          <p:grpSpPr>
            <a:xfrm>
              <a:off x="1268487" y="1309310"/>
              <a:ext cx="9261519" cy="4381275"/>
              <a:chOff x="1463586" y="1162668"/>
              <a:chExt cx="9261519" cy="4381275"/>
            </a:xfrm>
          </p:grpSpPr>
          <p:sp>
            <p:nvSpPr>
              <p:cNvPr id="356" name="Google Shape;356;p4" title="Timeline Left Line Items"/>
              <p:cNvSpPr/>
              <p:nvPr/>
            </p:nvSpPr>
            <p:spPr>
              <a:xfrm>
                <a:off x="1463586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7" name="Google Shape;357;p4" title="Timeline Left Line Items"/>
              <p:cNvSpPr/>
              <p:nvPr/>
            </p:nvSpPr>
            <p:spPr>
              <a:xfrm>
                <a:off x="1463586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8" name="Google Shape;358;p4" title="Timeline Left Line Items"/>
              <p:cNvSpPr/>
              <p:nvPr/>
            </p:nvSpPr>
            <p:spPr>
              <a:xfrm>
                <a:off x="1463586" y="1372557"/>
                <a:ext cx="238218" cy="708215"/>
              </a:xfrm>
              <a:custGeom>
                <a:rect b="b" l="l" r="r" t="t"/>
                <a:pathLst>
                  <a:path extrusionOk="0" h="708214" w="238217">
                    <a:moveTo>
                      <a:pt x="35456" y="710191"/>
                    </a:moveTo>
                    <a:lnTo>
                      <a:pt x="3264" y="710191"/>
                    </a:lnTo>
                    <a:lnTo>
                      <a:pt x="3264" y="511247"/>
                    </a:lnTo>
                    <a:cubicBezTo>
                      <a:pt x="3264" y="319385"/>
                      <a:pt x="77948" y="139112"/>
                      <a:pt x="213797" y="3264"/>
                    </a:cubicBezTo>
                    <a:lnTo>
                      <a:pt x="236331" y="25798"/>
                    </a:lnTo>
                    <a:cubicBezTo>
                      <a:pt x="106921" y="155208"/>
                      <a:pt x="35456" y="327755"/>
                      <a:pt x="35456" y="511247"/>
                    </a:cubicBezTo>
                    <a:lnTo>
                      <a:pt x="35456" y="710191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9" name="Google Shape;359;p4" title="Timeline Left Line Items"/>
              <p:cNvSpPr/>
              <p:nvPr/>
            </p:nvSpPr>
            <p:spPr>
              <a:xfrm>
                <a:off x="1674763" y="1163308"/>
                <a:ext cx="1017254" cy="238218"/>
              </a:xfrm>
              <a:custGeom>
                <a:rect b="b" l="l" r="r" t="t"/>
                <a:pathLst>
                  <a:path extrusionOk="0" h="238217" w="1017254">
                    <a:moveTo>
                      <a:pt x="25798" y="235048"/>
                    </a:moveTo>
                    <a:lnTo>
                      <a:pt x="3264" y="212513"/>
                    </a:lnTo>
                    <a:cubicBezTo>
                      <a:pt x="138469" y="77309"/>
                      <a:pt x="318742" y="3268"/>
                      <a:pt x="509960" y="3268"/>
                    </a:cubicBezTo>
                    <a:cubicBezTo>
                      <a:pt x="700534" y="2624"/>
                      <a:pt x="880163" y="76665"/>
                      <a:pt x="1015367" y="210582"/>
                    </a:cubicBezTo>
                    <a:lnTo>
                      <a:pt x="992833" y="233116"/>
                    </a:lnTo>
                    <a:cubicBezTo>
                      <a:pt x="863423" y="105637"/>
                      <a:pt x="691520" y="34816"/>
                      <a:pt x="509960" y="34816"/>
                    </a:cubicBezTo>
                    <a:cubicBezTo>
                      <a:pt x="327111" y="34816"/>
                      <a:pt x="155208" y="105637"/>
                      <a:pt x="25798" y="235048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0" name="Google Shape;360;p4" title="Timeline Left Line Items"/>
              <p:cNvSpPr/>
              <p:nvPr/>
            </p:nvSpPr>
            <p:spPr>
              <a:xfrm>
                <a:off x="2663688" y="1371270"/>
                <a:ext cx="238218" cy="714653"/>
              </a:xfrm>
              <a:custGeom>
                <a:rect b="b" l="l" r="r" t="t"/>
                <a:pathLst>
                  <a:path extrusionOk="0" h="714653" w="238217">
                    <a:moveTo>
                      <a:pt x="238263" y="711479"/>
                    </a:moveTo>
                    <a:lnTo>
                      <a:pt x="206071" y="711479"/>
                    </a:lnTo>
                    <a:lnTo>
                      <a:pt x="206071" y="512535"/>
                    </a:lnTo>
                    <a:cubicBezTo>
                      <a:pt x="206071" y="328399"/>
                      <a:pt x="133962" y="155852"/>
                      <a:pt x="3264" y="25798"/>
                    </a:cubicBezTo>
                    <a:lnTo>
                      <a:pt x="25798" y="3264"/>
                    </a:lnTo>
                    <a:cubicBezTo>
                      <a:pt x="162290" y="139112"/>
                      <a:pt x="237619" y="320029"/>
                      <a:pt x="237619" y="512535"/>
                    </a:cubicBezTo>
                    <a:lnTo>
                      <a:pt x="237619" y="71147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1" name="Google Shape;361;p4" title="Timeline Left Line Items"/>
              <p:cNvSpPr/>
              <p:nvPr/>
            </p:nvSpPr>
            <p:spPr>
              <a:xfrm>
                <a:off x="2866495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2" name="Google Shape;362;p4" title="Timeline Left Line Items"/>
              <p:cNvSpPr/>
              <p:nvPr/>
            </p:nvSpPr>
            <p:spPr>
              <a:xfrm>
                <a:off x="2866495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3" name="Google Shape;363;p4" title="Timeline Left Line Items"/>
              <p:cNvSpPr/>
              <p:nvPr/>
            </p:nvSpPr>
            <p:spPr>
              <a:xfrm>
                <a:off x="2866495" y="3376805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4" name="Google Shape;364;p4" title="Timeline Left Line Items"/>
              <p:cNvSpPr/>
              <p:nvPr/>
            </p:nvSpPr>
            <p:spPr>
              <a:xfrm>
                <a:off x="2866495" y="4030295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5" name="Google Shape;365;p4" title="Timeline Left Line Items"/>
              <p:cNvSpPr/>
              <p:nvPr/>
            </p:nvSpPr>
            <p:spPr>
              <a:xfrm>
                <a:off x="2867139" y="4677989"/>
                <a:ext cx="231779" cy="708215"/>
              </a:xfrm>
              <a:custGeom>
                <a:rect b="b" l="l" r="r" t="t"/>
                <a:pathLst>
                  <a:path extrusionOk="0" h="708214" w="231779">
                    <a:moveTo>
                      <a:pt x="208646" y="706328"/>
                    </a:moveTo>
                    <a:cubicBezTo>
                      <a:pt x="77948" y="589151"/>
                      <a:pt x="3264" y="421755"/>
                      <a:pt x="3264" y="245989"/>
                    </a:cubicBezTo>
                    <a:lnTo>
                      <a:pt x="3264" y="3264"/>
                    </a:lnTo>
                    <a:lnTo>
                      <a:pt x="35456" y="3264"/>
                    </a:lnTo>
                    <a:lnTo>
                      <a:pt x="35456" y="246632"/>
                    </a:lnTo>
                    <a:cubicBezTo>
                      <a:pt x="35456" y="412741"/>
                      <a:pt x="106277" y="571767"/>
                      <a:pt x="230537" y="683150"/>
                    </a:cubicBezTo>
                    <a:lnTo>
                      <a:pt x="208646" y="706328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6" name="Google Shape;366;p4" title="Timeline Left Line Items"/>
              <p:cNvSpPr/>
              <p:nvPr/>
            </p:nvSpPr>
            <p:spPr>
              <a:xfrm>
                <a:off x="3072521" y="5357232"/>
                <a:ext cx="824105" cy="186711"/>
              </a:xfrm>
              <a:custGeom>
                <a:rect b="b" l="l" r="r" t="t"/>
                <a:pathLst>
                  <a:path extrusionOk="0" h="186711" w="824104">
                    <a:moveTo>
                      <a:pt x="415316" y="184825"/>
                    </a:moveTo>
                    <a:cubicBezTo>
                      <a:pt x="262728" y="184825"/>
                      <a:pt x="116578" y="128811"/>
                      <a:pt x="3264" y="27086"/>
                    </a:cubicBezTo>
                    <a:lnTo>
                      <a:pt x="24510" y="3264"/>
                    </a:lnTo>
                    <a:cubicBezTo>
                      <a:pt x="132030" y="99839"/>
                      <a:pt x="270454" y="152633"/>
                      <a:pt x="415316" y="152633"/>
                    </a:cubicBezTo>
                    <a:cubicBezTo>
                      <a:pt x="559535" y="152633"/>
                      <a:pt x="697958" y="99839"/>
                      <a:pt x="804834" y="3908"/>
                    </a:cubicBezTo>
                    <a:lnTo>
                      <a:pt x="826081" y="27729"/>
                    </a:lnTo>
                    <a:cubicBezTo>
                      <a:pt x="713410" y="129455"/>
                      <a:pt x="567261" y="184825"/>
                      <a:pt x="415316" y="184825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7" name="Google Shape;367;p4" title="Timeline Left Line Items"/>
              <p:cNvSpPr/>
              <p:nvPr/>
            </p:nvSpPr>
            <p:spPr>
              <a:xfrm>
                <a:off x="3874092" y="4677989"/>
                <a:ext cx="231779" cy="708215"/>
              </a:xfrm>
              <a:custGeom>
                <a:rect b="b" l="l" r="r" t="t"/>
                <a:pathLst>
                  <a:path extrusionOk="0" h="708214" w="231779">
                    <a:moveTo>
                      <a:pt x="24510" y="707616"/>
                    </a:moveTo>
                    <a:lnTo>
                      <a:pt x="3264" y="683794"/>
                    </a:lnTo>
                    <a:cubicBezTo>
                      <a:pt x="127524" y="572411"/>
                      <a:pt x="198989" y="413385"/>
                      <a:pt x="198989" y="246632"/>
                    </a:cubicBezTo>
                    <a:lnTo>
                      <a:pt x="198989" y="3264"/>
                    </a:lnTo>
                    <a:lnTo>
                      <a:pt x="231180" y="3264"/>
                    </a:lnTo>
                    <a:lnTo>
                      <a:pt x="231180" y="246632"/>
                    </a:lnTo>
                    <a:cubicBezTo>
                      <a:pt x="231180" y="422398"/>
                      <a:pt x="155852" y="590439"/>
                      <a:pt x="24510" y="707616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8" name="Google Shape;368;p4" title="Timeline Left Line Items"/>
              <p:cNvSpPr/>
              <p:nvPr/>
            </p:nvSpPr>
            <p:spPr>
              <a:xfrm>
                <a:off x="4069817" y="4030295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9" name="Google Shape;369;p4" title="Timeline Left Line Items"/>
              <p:cNvSpPr/>
              <p:nvPr/>
            </p:nvSpPr>
            <p:spPr>
              <a:xfrm>
                <a:off x="4069817" y="3376805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0" name="Google Shape;370;p4" title="Timeline Left Line Items"/>
              <p:cNvSpPr/>
              <p:nvPr/>
            </p:nvSpPr>
            <p:spPr>
              <a:xfrm>
                <a:off x="4069817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1" name="Google Shape;371;p4" title="Timeline Left Line Items"/>
              <p:cNvSpPr/>
              <p:nvPr/>
            </p:nvSpPr>
            <p:spPr>
              <a:xfrm>
                <a:off x="4069817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2" name="Google Shape;372;p4" title="Timeline Left Line Items"/>
              <p:cNvSpPr/>
              <p:nvPr/>
            </p:nvSpPr>
            <p:spPr>
              <a:xfrm>
                <a:off x="4069817" y="1373201"/>
                <a:ext cx="238218" cy="708215"/>
              </a:xfrm>
              <a:custGeom>
                <a:rect b="b" l="l" r="r" t="t"/>
                <a:pathLst>
                  <a:path extrusionOk="0" h="708214" w="238217">
                    <a:moveTo>
                      <a:pt x="35456" y="709547"/>
                    </a:moveTo>
                    <a:lnTo>
                      <a:pt x="3264" y="709547"/>
                    </a:lnTo>
                    <a:lnTo>
                      <a:pt x="3264" y="510603"/>
                    </a:lnTo>
                    <a:cubicBezTo>
                      <a:pt x="3264" y="319385"/>
                      <a:pt x="77948" y="139112"/>
                      <a:pt x="213153" y="3264"/>
                    </a:cubicBezTo>
                    <a:lnTo>
                      <a:pt x="235687" y="25798"/>
                    </a:lnTo>
                    <a:cubicBezTo>
                      <a:pt x="106277" y="155208"/>
                      <a:pt x="35456" y="327111"/>
                      <a:pt x="35456" y="509960"/>
                    </a:cubicBezTo>
                    <a:lnTo>
                      <a:pt x="35456" y="709547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3" name="Google Shape;373;p4" title="Timeline Left Line Items"/>
              <p:cNvSpPr/>
              <p:nvPr/>
            </p:nvSpPr>
            <p:spPr>
              <a:xfrm>
                <a:off x="4280350" y="1162668"/>
                <a:ext cx="1017254" cy="238218"/>
              </a:xfrm>
              <a:custGeom>
                <a:rect b="b" l="l" r="r" t="t"/>
                <a:pathLst>
                  <a:path extrusionOk="0" h="238217" w="1017254">
                    <a:moveTo>
                      <a:pt x="25798" y="236331"/>
                    </a:moveTo>
                    <a:lnTo>
                      <a:pt x="3264" y="213797"/>
                    </a:lnTo>
                    <a:cubicBezTo>
                      <a:pt x="138469" y="77948"/>
                      <a:pt x="318741" y="3264"/>
                      <a:pt x="510603" y="3264"/>
                    </a:cubicBezTo>
                    <a:cubicBezTo>
                      <a:pt x="701821" y="3264"/>
                      <a:pt x="881451" y="77305"/>
                      <a:pt x="1017299" y="212509"/>
                    </a:cubicBezTo>
                    <a:lnTo>
                      <a:pt x="994765" y="235043"/>
                    </a:lnTo>
                    <a:cubicBezTo>
                      <a:pt x="865355" y="106277"/>
                      <a:pt x="693452" y="35456"/>
                      <a:pt x="511247" y="35456"/>
                    </a:cubicBezTo>
                    <a:cubicBezTo>
                      <a:pt x="327111" y="35456"/>
                      <a:pt x="155208" y="106921"/>
                      <a:pt x="25798" y="236331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4" name="Google Shape;374;p4" title="Timeline Left Line Items"/>
              <p:cNvSpPr/>
              <p:nvPr/>
            </p:nvSpPr>
            <p:spPr>
              <a:xfrm>
                <a:off x="5271851" y="1372557"/>
                <a:ext cx="238218" cy="708215"/>
              </a:xfrm>
              <a:custGeom>
                <a:rect b="b" l="l" r="r" t="t"/>
                <a:pathLst>
                  <a:path extrusionOk="0" h="708214" w="238217">
                    <a:moveTo>
                      <a:pt x="236975" y="710191"/>
                    </a:moveTo>
                    <a:lnTo>
                      <a:pt x="204783" y="710191"/>
                    </a:lnTo>
                    <a:lnTo>
                      <a:pt x="204783" y="511247"/>
                    </a:lnTo>
                    <a:cubicBezTo>
                      <a:pt x="204783" y="327755"/>
                      <a:pt x="133318" y="155208"/>
                      <a:pt x="3264" y="25798"/>
                    </a:cubicBezTo>
                    <a:lnTo>
                      <a:pt x="25798" y="3264"/>
                    </a:lnTo>
                    <a:cubicBezTo>
                      <a:pt x="161646" y="139112"/>
                      <a:pt x="236975" y="319385"/>
                      <a:pt x="236975" y="511891"/>
                    </a:cubicBezTo>
                    <a:lnTo>
                      <a:pt x="236975" y="710191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5" name="Google Shape;375;p4" title="Timeline Left Line Items"/>
              <p:cNvSpPr/>
              <p:nvPr/>
            </p:nvSpPr>
            <p:spPr>
              <a:xfrm>
                <a:off x="5473370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6" name="Google Shape;376;p4" title="Timeline Left Line Items"/>
              <p:cNvSpPr/>
              <p:nvPr/>
            </p:nvSpPr>
            <p:spPr>
              <a:xfrm>
                <a:off x="5473370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7" name="Google Shape;377;p4" title="Timeline Left Line Items"/>
              <p:cNvSpPr/>
              <p:nvPr/>
            </p:nvSpPr>
            <p:spPr>
              <a:xfrm>
                <a:off x="5473370" y="3376805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8" name="Google Shape;378;p4" title="Timeline Left Line Items"/>
              <p:cNvSpPr/>
              <p:nvPr/>
            </p:nvSpPr>
            <p:spPr>
              <a:xfrm>
                <a:off x="5473370" y="4030295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9" name="Google Shape;379;p4" title="Timeline Left Line Items"/>
              <p:cNvSpPr/>
              <p:nvPr/>
            </p:nvSpPr>
            <p:spPr>
              <a:xfrm>
                <a:off x="5473370" y="4677989"/>
                <a:ext cx="231779" cy="708215"/>
              </a:xfrm>
              <a:custGeom>
                <a:rect b="b" l="l" r="r" t="t"/>
                <a:pathLst>
                  <a:path extrusionOk="0" h="708214" w="231779">
                    <a:moveTo>
                      <a:pt x="208646" y="706328"/>
                    </a:moveTo>
                    <a:cubicBezTo>
                      <a:pt x="77949" y="589151"/>
                      <a:pt x="3264" y="421755"/>
                      <a:pt x="3264" y="245989"/>
                    </a:cubicBezTo>
                    <a:lnTo>
                      <a:pt x="3264" y="3264"/>
                    </a:lnTo>
                    <a:lnTo>
                      <a:pt x="35456" y="3264"/>
                    </a:lnTo>
                    <a:lnTo>
                      <a:pt x="35456" y="246632"/>
                    </a:lnTo>
                    <a:cubicBezTo>
                      <a:pt x="35456" y="412741"/>
                      <a:pt x="106277" y="571767"/>
                      <a:pt x="230536" y="683150"/>
                    </a:cubicBezTo>
                    <a:lnTo>
                      <a:pt x="208646" y="706328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0" name="Google Shape;380;p4" title="Timeline Left Line Items"/>
              <p:cNvSpPr/>
              <p:nvPr/>
            </p:nvSpPr>
            <p:spPr>
              <a:xfrm>
                <a:off x="5678752" y="5357232"/>
                <a:ext cx="824105" cy="186711"/>
              </a:xfrm>
              <a:custGeom>
                <a:rect b="b" l="l" r="r" t="t"/>
                <a:pathLst>
                  <a:path extrusionOk="0" h="186711" w="824104">
                    <a:moveTo>
                      <a:pt x="415316" y="184825"/>
                    </a:moveTo>
                    <a:cubicBezTo>
                      <a:pt x="262728" y="184825"/>
                      <a:pt x="116578" y="128811"/>
                      <a:pt x="3264" y="27086"/>
                    </a:cubicBezTo>
                    <a:lnTo>
                      <a:pt x="24510" y="3264"/>
                    </a:lnTo>
                    <a:cubicBezTo>
                      <a:pt x="132030" y="99839"/>
                      <a:pt x="270454" y="152633"/>
                      <a:pt x="415316" y="152633"/>
                    </a:cubicBezTo>
                    <a:cubicBezTo>
                      <a:pt x="558891" y="152633"/>
                      <a:pt x="696671" y="100482"/>
                      <a:pt x="804190" y="5195"/>
                    </a:cubicBezTo>
                    <a:lnTo>
                      <a:pt x="825437" y="29017"/>
                    </a:lnTo>
                    <a:cubicBezTo>
                      <a:pt x="712767" y="129455"/>
                      <a:pt x="566617" y="184825"/>
                      <a:pt x="415316" y="184825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1" name="Google Shape;381;p4" title="Timeline Left Line Items"/>
              <p:cNvSpPr/>
              <p:nvPr/>
            </p:nvSpPr>
            <p:spPr>
              <a:xfrm>
                <a:off x="6479679" y="4677989"/>
                <a:ext cx="231779" cy="708215"/>
              </a:xfrm>
              <a:custGeom>
                <a:rect b="b" l="l" r="r" t="t"/>
                <a:pathLst>
                  <a:path extrusionOk="0" h="708214" w="231779">
                    <a:moveTo>
                      <a:pt x="24511" y="708260"/>
                    </a:moveTo>
                    <a:lnTo>
                      <a:pt x="3264" y="684438"/>
                    </a:lnTo>
                    <a:cubicBezTo>
                      <a:pt x="128167" y="573055"/>
                      <a:pt x="200277" y="413385"/>
                      <a:pt x="200277" y="246632"/>
                    </a:cubicBezTo>
                    <a:lnTo>
                      <a:pt x="200277" y="3264"/>
                    </a:lnTo>
                    <a:lnTo>
                      <a:pt x="232468" y="3264"/>
                    </a:lnTo>
                    <a:lnTo>
                      <a:pt x="232468" y="246632"/>
                    </a:lnTo>
                    <a:cubicBezTo>
                      <a:pt x="232468" y="423042"/>
                      <a:pt x="156496" y="591082"/>
                      <a:pt x="24511" y="708260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2" name="Google Shape;382;p4" title="Timeline Left Line Items"/>
              <p:cNvSpPr/>
              <p:nvPr/>
            </p:nvSpPr>
            <p:spPr>
              <a:xfrm>
                <a:off x="6676691" y="4030295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3" name="Google Shape;383;p4" title="Timeline Left Line Items"/>
              <p:cNvSpPr/>
              <p:nvPr/>
            </p:nvSpPr>
            <p:spPr>
              <a:xfrm>
                <a:off x="6676691" y="3376805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4" name="Google Shape;384;p4" title="Timeline Left Line Items"/>
              <p:cNvSpPr/>
              <p:nvPr/>
            </p:nvSpPr>
            <p:spPr>
              <a:xfrm>
                <a:off x="6676691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5" name="Google Shape;385;p4" title="Timeline Left Line Items"/>
              <p:cNvSpPr/>
              <p:nvPr/>
            </p:nvSpPr>
            <p:spPr>
              <a:xfrm>
                <a:off x="6676691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6" name="Google Shape;386;p4" title="Timeline Left Line Items"/>
              <p:cNvSpPr/>
              <p:nvPr/>
            </p:nvSpPr>
            <p:spPr>
              <a:xfrm>
                <a:off x="6676692" y="1360324"/>
                <a:ext cx="251094" cy="721092"/>
              </a:xfrm>
              <a:custGeom>
                <a:rect b="b" l="l" r="r" t="t"/>
                <a:pathLst>
                  <a:path extrusionOk="0" h="721091" w="251094">
                    <a:moveTo>
                      <a:pt x="35456" y="722424"/>
                    </a:moveTo>
                    <a:lnTo>
                      <a:pt x="3264" y="722424"/>
                    </a:lnTo>
                    <a:lnTo>
                      <a:pt x="3264" y="523480"/>
                    </a:lnTo>
                    <a:cubicBezTo>
                      <a:pt x="3264" y="324536"/>
                      <a:pt x="82455" y="139756"/>
                      <a:pt x="226674" y="3264"/>
                    </a:cubicBezTo>
                    <a:lnTo>
                      <a:pt x="248564" y="26442"/>
                    </a:lnTo>
                    <a:cubicBezTo>
                      <a:pt x="110784" y="157140"/>
                      <a:pt x="34811" y="333550"/>
                      <a:pt x="34811" y="523480"/>
                    </a:cubicBezTo>
                    <a:lnTo>
                      <a:pt x="34811" y="72242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7" name="Google Shape;387;p4" title="Timeline Left Line Items"/>
              <p:cNvSpPr/>
              <p:nvPr/>
            </p:nvSpPr>
            <p:spPr>
              <a:xfrm>
                <a:off x="6900101" y="1162668"/>
                <a:ext cx="991501" cy="225341"/>
              </a:xfrm>
              <a:custGeom>
                <a:rect b="b" l="l" r="r" t="t"/>
                <a:pathLst>
                  <a:path extrusionOk="0" h="225341" w="991500">
                    <a:moveTo>
                      <a:pt x="25154" y="223454"/>
                    </a:moveTo>
                    <a:lnTo>
                      <a:pt x="3264" y="200276"/>
                    </a:lnTo>
                    <a:cubicBezTo>
                      <a:pt x="137181" y="73442"/>
                      <a:pt x="312947" y="3264"/>
                      <a:pt x="497083" y="3264"/>
                    </a:cubicBezTo>
                    <a:cubicBezTo>
                      <a:pt x="680575" y="3264"/>
                      <a:pt x="855053" y="72798"/>
                      <a:pt x="988970" y="198345"/>
                    </a:cubicBezTo>
                    <a:lnTo>
                      <a:pt x="967080" y="221523"/>
                    </a:lnTo>
                    <a:cubicBezTo>
                      <a:pt x="839601" y="101770"/>
                      <a:pt x="672849" y="35456"/>
                      <a:pt x="497083" y="35456"/>
                    </a:cubicBezTo>
                    <a:cubicBezTo>
                      <a:pt x="320673" y="35456"/>
                      <a:pt x="153277" y="102414"/>
                      <a:pt x="25154" y="223454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8" name="Google Shape;388;p4" title="Timeline Left Line Items"/>
              <p:cNvSpPr/>
              <p:nvPr/>
            </p:nvSpPr>
            <p:spPr>
              <a:xfrm>
                <a:off x="7863917" y="1358393"/>
                <a:ext cx="251094" cy="727530"/>
              </a:xfrm>
              <a:custGeom>
                <a:rect b="b" l="l" r="r" t="t"/>
                <a:pathLst>
                  <a:path extrusionOk="0" h="727529" w="251094">
                    <a:moveTo>
                      <a:pt x="251139" y="724355"/>
                    </a:moveTo>
                    <a:lnTo>
                      <a:pt x="218948" y="724355"/>
                    </a:lnTo>
                    <a:lnTo>
                      <a:pt x="218948" y="525411"/>
                    </a:lnTo>
                    <a:cubicBezTo>
                      <a:pt x="218948" y="334193"/>
                      <a:pt x="142332" y="157140"/>
                      <a:pt x="3264" y="26442"/>
                    </a:cubicBezTo>
                    <a:lnTo>
                      <a:pt x="25154" y="3264"/>
                    </a:lnTo>
                    <a:cubicBezTo>
                      <a:pt x="170660" y="140400"/>
                      <a:pt x="251139" y="325824"/>
                      <a:pt x="251139" y="526055"/>
                    </a:cubicBezTo>
                    <a:lnTo>
                      <a:pt x="251139" y="724355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9" name="Google Shape;389;p4" title="Timeline Left Line Items"/>
              <p:cNvSpPr/>
              <p:nvPr/>
            </p:nvSpPr>
            <p:spPr>
              <a:xfrm>
                <a:off x="8079601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0" name="Google Shape;390;p4" title="Timeline Left Line Items"/>
              <p:cNvSpPr/>
              <p:nvPr/>
            </p:nvSpPr>
            <p:spPr>
              <a:xfrm>
                <a:off x="8079601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1" name="Google Shape;391;p4" title="Timeline Left Line Items"/>
              <p:cNvSpPr/>
              <p:nvPr/>
            </p:nvSpPr>
            <p:spPr>
              <a:xfrm>
                <a:off x="8079601" y="3376805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2" name="Google Shape;392;p4" title="Timeline Left Line Items"/>
              <p:cNvSpPr/>
              <p:nvPr/>
            </p:nvSpPr>
            <p:spPr>
              <a:xfrm>
                <a:off x="8079601" y="4030295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3" name="Google Shape;393;p4" title="Timeline Left Line Items"/>
              <p:cNvSpPr/>
              <p:nvPr/>
            </p:nvSpPr>
            <p:spPr>
              <a:xfrm>
                <a:off x="8079601" y="4677989"/>
                <a:ext cx="218903" cy="695338"/>
              </a:xfrm>
              <a:custGeom>
                <a:rect b="b" l="l" r="r" t="t"/>
                <a:pathLst>
                  <a:path extrusionOk="0" h="695338" w="218902">
                    <a:moveTo>
                      <a:pt x="193838" y="692164"/>
                    </a:moveTo>
                    <a:cubicBezTo>
                      <a:pt x="70866" y="574343"/>
                      <a:pt x="3264" y="415960"/>
                      <a:pt x="3264" y="245989"/>
                    </a:cubicBezTo>
                    <a:lnTo>
                      <a:pt x="3264" y="3264"/>
                    </a:lnTo>
                    <a:lnTo>
                      <a:pt x="35456" y="3264"/>
                    </a:lnTo>
                    <a:lnTo>
                      <a:pt x="35456" y="246632"/>
                    </a:lnTo>
                    <a:cubicBezTo>
                      <a:pt x="35456" y="407590"/>
                      <a:pt x="99195" y="557603"/>
                      <a:pt x="215728" y="669630"/>
                    </a:cubicBezTo>
                    <a:lnTo>
                      <a:pt x="193838" y="69216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4" name="Google Shape;394;p4" title="Timeline Left Line Items"/>
              <p:cNvSpPr/>
              <p:nvPr/>
            </p:nvSpPr>
            <p:spPr>
              <a:xfrm>
                <a:off x="8270175" y="5343711"/>
                <a:ext cx="856296" cy="199588"/>
              </a:xfrm>
              <a:custGeom>
                <a:rect b="b" l="l" r="r" t="t"/>
                <a:pathLst>
                  <a:path extrusionOk="0" h="199587" w="856296">
                    <a:moveTo>
                      <a:pt x="430768" y="198345"/>
                    </a:moveTo>
                    <a:cubicBezTo>
                      <a:pt x="270454" y="198345"/>
                      <a:pt x="118510" y="137181"/>
                      <a:pt x="3264" y="26442"/>
                    </a:cubicBezTo>
                    <a:lnTo>
                      <a:pt x="25798" y="3264"/>
                    </a:lnTo>
                    <a:cubicBezTo>
                      <a:pt x="135249" y="108208"/>
                      <a:pt x="279468" y="166153"/>
                      <a:pt x="430768" y="166153"/>
                    </a:cubicBezTo>
                    <a:cubicBezTo>
                      <a:pt x="581425" y="166153"/>
                      <a:pt x="724355" y="108852"/>
                      <a:pt x="833807" y="5195"/>
                    </a:cubicBezTo>
                    <a:lnTo>
                      <a:pt x="855697" y="28373"/>
                    </a:lnTo>
                    <a:cubicBezTo>
                      <a:pt x="740451" y="137825"/>
                      <a:pt x="589795" y="198345"/>
                      <a:pt x="430768" y="198345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5" name="Google Shape;395;p4" title="Timeline Left Line Items"/>
              <p:cNvSpPr/>
              <p:nvPr/>
            </p:nvSpPr>
            <p:spPr>
              <a:xfrm>
                <a:off x="9100718" y="4677989"/>
                <a:ext cx="218903" cy="695338"/>
              </a:xfrm>
              <a:custGeom>
                <a:rect b="b" l="l" r="r" t="t"/>
                <a:pathLst>
                  <a:path extrusionOk="0" h="695338" w="218902">
                    <a:moveTo>
                      <a:pt x="25154" y="694739"/>
                    </a:moveTo>
                    <a:lnTo>
                      <a:pt x="3264" y="671561"/>
                    </a:lnTo>
                    <a:cubicBezTo>
                      <a:pt x="121085" y="559535"/>
                      <a:pt x="185469" y="408878"/>
                      <a:pt x="185469" y="246632"/>
                    </a:cubicBezTo>
                    <a:lnTo>
                      <a:pt x="185469" y="3264"/>
                    </a:lnTo>
                    <a:lnTo>
                      <a:pt x="217660" y="3264"/>
                    </a:lnTo>
                    <a:lnTo>
                      <a:pt x="217660" y="246632"/>
                    </a:lnTo>
                    <a:cubicBezTo>
                      <a:pt x="217660" y="417248"/>
                      <a:pt x="149414" y="576274"/>
                      <a:pt x="25154" y="694739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6" name="Google Shape;396;p4" title="Timeline Left Line Items"/>
              <p:cNvSpPr/>
              <p:nvPr/>
            </p:nvSpPr>
            <p:spPr>
              <a:xfrm>
                <a:off x="9282922" y="4030295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7" name="Google Shape;397;p4" title="Timeline Left Line Items"/>
              <p:cNvSpPr/>
              <p:nvPr/>
            </p:nvSpPr>
            <p:spPr>
              <a:xfrm>
                <a:off x="9282922" y="3376805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8" name="Google Shape;398;p4" title="Timeline Left Line Items"/>
              <p:cNvSpPr/>
              <p:nvPr/>
            </p:nvSpPr>
            <p:spPr>
              <a:xfrm>
                <a:off x="9282922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9" name="Google Shape;399;p4" title="Timeline Left Line Items"/>
              <p:cNvSpPr/>
              <p:nvPr/>
            </p:nvSpPr>
            <p:spPr>
              <a:xfrm>
                <a:off x="9282922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0" name="Google Shape;400;p4" title="Timeline Left Line Items"/>
              <p:cNvSpPr/>
              <p:nvPr/>
            </p:nvSpPr>
            <p:spPr>
              <a:xfrm>
                <a:off x="9282922" y="1358393"/>
                <a:ext cx="251094" cy="727530"/>
              </a:xfrm>
              <a:custGeom>
                <a:rect b="b" l="l" r="r" t="t"/>
                <a:pathLst>
                  <a:path extrusionOk="0" h="727529" w="251094">
                    <a:moveTo>
                      <a:pt x="35456" y="724355"/>
                    </a:moveTo>
                    <a:lnTo>
                      <a:pt x="3264" y="724355"/>
                    </a:lnTo>
                    <a:lnTo>
                      <a:pt x="3264" y="525411"/>
                    </a:lnTo>
                    <a:cubicBezTo>
                      <a:pt x="3264" y="325824"/>
                      <a:pt x="83099" y="140400"/>
                      <a:pt x="228605" y="3264"/>
                    </a:cubicBezTo>
                    <a:lnTo>
                      <a:pt x="250495" y="26442"/>
                    </a:lnTo>
                    <a:cubicBezTo>
                      <a:pt x="111428" y="157140"/>
                      <a:pt x="34812" y="334837"/>
                      <a:pt x="34812" y="525411"/>
                    </a:cubicBezTo>
                    <a:lnTo>
                      <a:pt x="34812" y="724355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1" name="Google Shape;401;p4" title="Timeline Left Line Items"/>
              <p:cNvSpPr/>
              <p:nvPr/>
            </p:nvSpPr>
            <p:spPr>
              <a:xfrm>
                <a:off x="9508907" y="1162668"/>
                <a:ext cx="985063" cy="225341"/>
              </a:xfrm>
              <a:custGeom>
                <a:rect b="b" l="l" r="r" t="t"/>
                <a:pathLst>
                  <a:path extrusionOk="0" h="225341" w="985062">
                    <a:moveTo>
                      <a:pt x="25154" y="222167"/>
                    </a:moveTo>
                    <a:lnTo>
                      <a:pt x="3264" y="198989"/>
                    </a:lnTo>
                    <a:cubicBezTo>
                      <a:pt x="136538" y="72798"/>
                      <a:pt x="311016" y="3264"/>
                      <a:pt x="495152" y="3264"/>
                    </a:cubicBezTo>
                    <a:cubicBezTo>
                      <a:pt x="678000" y="3264"/>
                      <a:pt x="852478" y="72154"/>
                      <a:pt x="985751" y="197057"/>
                    </a:cubicBezTo>
                    <a:lnTo>
                      <a:pt x="963861" y="220235"/>
                    </a:lnTo>
                    <a:cubicBezTo>
                      <a:pt x="836382" y="101126"/>
                      <a:pt x="669630" y="35456"/>
                      <a:pt x="495152" y="35456"/>
                    </a:cubicBezTo>
                    <a:cubicBezTo>
                      <a:pt x="319385" y="35456"/>
                      <a:pt x="152633" y="101770"/>
                      <a:pt x="25154" y="222167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2" name="Google Shape;402;p4" title="Timeline Left Line Items"/>
              <p:cNvSpPr/>
              <p:nvPr/>
            </p:nvSpPr>
            <p:spPr>
              <a:xfrm>
                <a:off x="10469504" y="1357105"/>
                <a:ext cx="251094" cy="727530"/>
              </a:xfrm>
              <a:custGeom>
                <a:rect b="b" l="l" r="r" t="t"/>
                <a:pathLst>
                  <a:path extrusionOk="0" h="727529" w="251094">
                    <a:moveTo>
                      <a:pt x="220235" y="725643"/>
                    </a:moveTo>
                    <a:lnTo>
                      <a:pt x="220235" y="526699"/>
                    </a:lnTo>
                    <a:cubicBezTo>
                      <a:pt x="220235" y="335481"/>
                      <a:pt x="142975" y="157784"/>
                      <a:pt x="3264" y="26442"/>
                    </a:cubicBezTo>
                    <a:lnTo>
                      <a:pt x="25154" y="3264"/>
                    </a:lnTo>
                    <a:cubicBezTo>
                      <a:pt x="169372" y="138469"/>
                      <a:pt x="251783" y="329043"/>
                      <a:pt x="251783" y="526699"/>
                    </a:cubicBezTo>
                    <a:lnTo>
                      <a:pt x="251783" y="725643"/>
                    </a:lnTo>
                    <a:lnTo>
                      <a:pt x="220235" y="725643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3" name="Google Shape;403;p4" title="Timeline Left Line Items"/>
              <p:cNvSpPr/>
              <p:nvPr/>
            </p:nvSpPr>
            <p:spPr>
              <a:xfrm>
                <a:off x="10686475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4" name="Google Shape;404;p4" title="Timeline Left Line Items"/>
              <p:cNvSpPr/>
              <p:nvPr/>
            </p:nvSpPr>
            <p:spPr>
              <a:xfrm>
                <a:off x="10686475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05" name="Google Shape;405;p4" title="Timeline Right Line "/>
            <p:cNvGrpSpPr/>
            <p:nvPr/>
          </p:nvGrpSpPr>
          <p:grpSpPr>
            <a:xfrm>
              <a:off x="1418500" y="1458679"/>
              <a:ext cx="8961494" cy="4383206"/>
              <a:chOff x="1613599" y="1312037"/>
              <a:chExt cx="8961494" cy="4383206"/>
            </a:xfrm>
          </p:grpSpPr>
          <p:sp>
            <p:nvSpPr>
              <p:cNvPr id="406" name="Google Shape;406;p4" title="Timeline Right Line Items"/>
              <p:cNvSpPr/>
              <p:nvPr/>
            </p:nvSpPr>
            <p:spPr>
              <a:xfrm>
                <a:off x="2717126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7" name="Google Shape;407;p4" title="Timeline Right Line Items"/>
              <p:cNvSpPr/>
              <p:nvPr/>
            </p:nvSpPr>
            <p:spPr>
              <a:xfrm>
                <a:off x="2717126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8" name="Google Shape;408;p4" title="Timeline Right Line Items"/>
              <p:cNvSpPr/>
              <p:nvPr/>
            </p:nvSpPr>
            <p:spPr>
              <a:xfrm>
                <a:off x="2558100" y="1476858"/>
                <a:ext cx="193150" cy="605202"/>
              </a:xfrm>
              <a:custGeom>
                <a:rect b="b" l="l" r="r" t="t"/>
                <a:pathLst>
                  <a:path extrusionOk="0" h="605201" w="193149">
                    <a:moveTo>
                      <a:pt x="162290" y="605890"/>
                    </a:moveTo>
                    <a:lnTo>
                      <a:pt x="162290" y="406946"/>
                    </a:lnTo>
                    <a:cubicBezTo>
                      <a:pt x="162290" y="262728"/>
                      <a:pt x="105633" y="127523"/>
                      <a:pt x="3264" y="26442"/>
                    </a:cubicBezTo>
                    <a:lnTo>
                      <a:pt x="25798" y="3264"/>
                    </a:lnTo>
                    <a:cubicBezTo>
                      <a:pt x="134606" y="110784"/>
                      <a:pt x="193838" y="253714"/>
                      <a:pt x="193838" y="406946"/>
                    </a:cubicBezTo>
                    <a:lnTo>
                      <a:pt x="193838" y="605890"/>
                    </a:lnTo>
                    <a:lnTo>
                      <a:pt x="162290" y="605890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9" name="Google Shape;409;p4" title="Timeline Right Line Items"/>
              <p:cNvSpPr/>
              <p:nvPr/>
            </p:nvSpPr>
            <p:spPr>
              <a:xfrm>
                <a:off x="1780351" y="1312681"/>
                <a:ext cx="804790" cy="193150"/>
              </a:xfrm>
              <a:custGeom>
                <a:rect b="b" l="l" r="r" t="t"/>
                <a:pathLst>
                  <a:path extrusionOk="0" h="193149" w="804789">
                    <a:moveTo>
                      <a:pt x="25798" y="191263"/>
                    </a:moveTo>
                    <a:lnTo>
                      <a:pt x="3264" y="168729"/>
                    </a:lnTo>
                    <a:cubicBezTo>
                      <a:pt x="110140" y="61853"/>
                      <a:pt x="253071" y="3264"/>
                      <a:pt x="404371" y="3264"/>
                    </a:cubicBezTo>
                    <a:cubicBezTo>
                      <a:pt x="555028" y="3264"/>
                      <a:pt x="696671" y="61853"/>
                      <a:pt x="804191" y="167441"/>
                    </a:cubicBezTo>
                    <a:lnTo>
                      <a:pt x="781657" y="190619"/>
                    </a:lnTo>
                    <a:cubicBezTo>
                      <a:pt x="680575" y="90825"/>
                      <a:pt x="546658" y="35456"/>
                      <a:pt x="405015" y="35456"/>
                    </a:cubicBezTo>
                    <a:cubicBezTo>
                      <a:pt x="261440" y="35456"/>
                      <a:pt x="126880" y="90825"/>
                      <a:pt x="25798" y="191263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0" name="Google Shape;410;p4" title="Timeline Right Line Items"/>
              <p:cNvSpPr/>
              <p:nvPr/>
            </p:nvSpPr>
            <p:spPr>
              <a:xfrm>
                <a:off x="1613599" y="1478146"/>
                <a:ext cx="193150" cy="605202"/>
              </a:xfrm>
              <a:custGeom>
                <a:rect b="b" l="l" r="r" t="t"/>
                <a:pathLst>
                  <a:path extrusionOk="0" h="605201" w="193149">
                    <a:moveTo>
                      <a:pt x="35456" y="604603"/>
                    </a:moveTo>
                    <a:lnTo>
                      <a:pt x="3264" y="604603"/>
                    </a:lnTo>
                    <a:lnTo>
                      <a:pt x="3264" y="405659"/>
                    </a:lnTo>
                    <a:cubicBezTo>
                      <a:pt x="3264" y="253714"/>
                      <a:pt x="62496" y="110784"/>
                      <a:pt x="170016" y="3264"/>
                    </a:cubicBezTo>
                    <a:lnTo>
                      <a:pt x="192550" y="25798"/>
                    </a:lnTo>
                    <a:cubicBezTo>
                      <a:pt x="90825" y="126880"/>
                      <a:pt x="34812" y="262084"/>
                      <a:pt x="34812" y="405015"/>
                    </a:cubicBezTo>
                    <a:lnTo>
                      <a:pt x="34812" y="604603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1" name="Google Shape;411;p4" title="Timeline Right Line Items"/>
              <p:cNvSpPr/>
              <p:nvPr/>
            </p:nvSpPr>
            <p:spPr>
              <a:xfrm>
                <a:off x="1613599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2" name="Google Shape;412;p4" title="Timeline Right Line Items"/>
              <p:cNvSpPr/>
              <p:nvPr/>
            </p:nvSpPr>
            <p:spPr>
              <a:xfrm>
                <a:off x="1613599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3" name="Google Shape;413;p4" title="Timeline Right Line Items"/>
              <p:cNvSpPr/>
              <p:nvPr/>
            </p:nvSpPr>
            <p:spPr>
              <a:xfrm>
                <a:off x="10536463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4" name="Google Shape;414;p4" title="Timeline Right Line Items"/>
              <p:cNvSpPr/>
              <p:nvPr/>
            </p:nvSpPr>
            <p:spPr>
              <a:xfrm>
                <a:off x="10536463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5" name="Google Shape;415;p4" title="Timeline Right Line Items"/>
              <p:cNvSpPr/>
              <p:nvPr/>
            </p:nvSpPr>
            <p:spPr>
              <a:xfrm>
                <a:off x="10363916" y="1462694"/>
                <a:ext cx="206026" cy="618078"/>
              </a:xfrm>
              <a:custGeom>
                <a:rect b="b" l="l" r="r" t="t"/>
                <a:pathLst>
                  <a:path extrusionOk="0" h="618078" w="206026">
                    <a:moveTo>
                      <a:pt x="175810" y="620055"/>
                    </a:moveTo>
                    <a:lnTo>
                      <a:pt x="175810" y="421111"/>
                    </a:lnTo>
                    <a:cubicBezTo>
                      <a:pt x="175810" y="271742"/>
                      <a:pt x="112715" y="128167"/>
                      <a:pt x="3264" y="27086"/>
                    </a:cubicBezTo>
                    <a:lnTo>
                      <a:pt x="25154" y="3264"/>
                    </a:lnTo>
                    <a:cubicBezTo>
                      <a:pt x="141688" y="110784"/>
                      <a:pt x="208002" y="262728"/>
                      <a:pt x="208002" y="421111"/>
                    </a:cubicBezTo>
                    <a:lnTo>
                      <a:pt x="208002" y="620055"/>
                    </a:lnTo>
                    <a:lnTo>
                      <a:pt x="175810" y="620055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6" name="Google Shape;416;p4" title="Timeline Right Line Items"/>
              <p:cNvSpPr/>
              <p:nvPr/>
            </p:nvSpPr>
            <p:spPr>
              <a:xfrm>
                <a:off x="9614496" y="1312037"/>
                <a:ext cx="772598" cy="180273"/>
              </a:xfrm>
              <a:custGeom>
                <a:rect b="b" l="l" r="r" t="t"/>
                <a:pathLst>
                  <a:path extrusionOk="0" h="180272" w="772598">
                    <a:moveTo>
                      <a:pt x="25154" y="178386"/>
                    </a:moveTo>
                    <a:lnTo>
                      <a:pt x="3264" y="154564"/>
                    </a:lnTo>
                    <a:cubicBezTo>
                      <a:pt x="108852" y="56702"/>
                      <a:pt x="245345" y="3264"/>
                      <a:pt x="389563" y="3264"/>
                    </a:cubicBezTo>
                    <a:cubicBezTo>
                      <a:pt x="532493" y="3264"/>
                      <a:pt x="668986" y="56702"/>
                      <a:pt x="774575" y="153277"/>
                    </a:cubicBezTo>
                    <a:lnTo>
                      <a:pt x="752684" y="177099"/>
                    </a:lnTo>
                    <a:cubicBezTo>
                      <a:pt x="653534" y="85674"/>
                      <a:pt x="524768" y="35456"/>
                      <a:pt x="389563" y="35456"/>
                    </a:cubicBezTo>
                    <a:cubicBezTo>
                      <a:pt x="253715" y="36099"/>
                      <a:pt x="124305" y="86318"/>
                      <a:pt x="25154" y="178386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7" name="Google Shape;417;p4" title="Timeline Right Line Items"/>
              <p:cNvSpPr/>
              <p:nvPr/>
            </p:nvSpPr>
            <p:spPr>
              <a:xfrm>
                <a:off x="9432935" y="1463981"/>
                <a:ext cx="206026" cy="618078"/>
              </a:xfrm>
              <a:custGeom>
                <a:rect b="b" l="l" r="r" t="t"/>
                <a:pathLst>
                  <a:path extrusionOk="0" h="618078" w="206026">
                    <a:moveTo>
                      <a:pt x="35456" y="618767"/>
                    </a:moveTo>
                    <a:lnTo>
                      <a:pt x="3264" y="618767"/>
                    </a:lnTo>
                    <a:lnTo>
                      <a:pt x="3264" y="419823"/>
                    </a:lnTo>
                    <a:cubicBezTo>
                      <a:pt x="3264" y="262084"/>
                      <a:pt x="69578" y="110784"/>
                      <a:pt x="184824" y="3264"/>
                    </a:cubicBezTo>
                    <a:lnTo>
                      <a:pt x="206715" y="27086"/>
                    </a:lnTo>
                    <a:cubicBezTo>
                      <a:pt x="97907" y="128167"/>
                      <a:pt x="35456" y="271098"/>
                      <a:pt x="35456" y="419823"/>
                    </a:cubicBezTo>
                    <a:lnTo>
                      <a:pt x="35456" y="618767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8" name="Google Shape;418;p4" title="Timeline Right Line Items"/>
              <p:cNvSpPr/>
              <p:nvPr/>
            </p:nvSpPr>
            <p:spPr>
              <a:xfrm>
                <a:off x="9432935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9" name="Google Shape;419;p4" title="Timeline Right Line Items"/>
              <p:cNvSpPr/>
              <p:nvPr/>
            </p:nvSpPr>
            <p:spPr>
              <a:xfrm>
                <a:off x="9432935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0" name="Google Shape;420;p4" title="Timeline Right Line Items"/>
              <p:cNvSpPr/>
              <p:nvPr/>
            </p:nvSpPr>
            <p:spPr>
              <a:xfrm>
                <a:off x="9432935" y="3376805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1" name="Google Shape;421;p4" title="Timeline Right Line Items"/>
              <p:cNvSpPr/>
              <p:nvPr/>
            </p:nvSpPr>
            <p:spPr>
              <a:xfrm>
                <a:off x="9432935" y="4030295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2" name="Google Shape;422;p4" title="Timeline Right Line Items"/>
              <p:cNvSpPr/>
              <p:nvPr/>
            </p:nvSpPr>
            <p:spPr>
              <a:xfrm>
                <a:off x="9206306" y="4677989"/>
                <a:ext cx="263971" cy="798351"/>
              </a:xfrm>
              <a:custGeom>
                <a:rect b="b" l="l" r="r" t="t"/>
                <a:pathLst>
                  <a:path extrusionOk="0" h="798351" w="263971">
                    <a:moveTo>
                      <a:pt x="25798" y="800328"/>
                    </a:moveTo>
                    <a:lnTo>
                      <a:pt x="3264" y="777150"/>
                    </a:lnTo>
                    <a:cubicBezTo>
                      <a:pt x="149414" y="637438"/>
                      <a:pt x="229893" y="448796"/>
                      <a:pt x="229893" y="246632"/>
                    </a:cubicBezTo>
                    <a:lnTo>
                      <a:pt x="229893" y="3264"/>
                    </a:lnTo>
                    <a:lnTo>
                      <a:pt x="262085" y="3264"/>
                    </a:lnTo>
                    <a:lnTo>
                      <a:pt x="262085" y="246632"/>
                    </a:lnTo>
                    <a:cubicBezTo>
                      <a:pt x="262085" y="457165"/>
                      <a:pt x="177742" y="654178"/>
                      <a:pt x="25798" y="800328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3" name="Google Shape;423;p4" title="Timeline Right Line Items"/>
              <p:cNvSpPr/>
              <p:nvPr/>
            </p:nvSpPr>
            <p:spPr>
              <a:xfrm>
                <a:off x="8163942" y="5449944"/>
                <a:ext cx="1068761" cy="244656"/>
              </a:xfrm>
              <a:custGeom>
                <a:rect b="b" l="l" r="r" t="t"/>
                <a:pathLst>
                  <a:path extrusionOk="0" h="244656" w="1068760">
                    <a:moveTo>
                      <a:pt x="537001" y="242125"/>
                    </a:moveTo>
                    <a:cubicBezTo>
                      <a:pt x="336769" y="242125"/>
                      <a:pt x="147482" y="165509"/>
                      <a:pt x="3264" y="26442"/>
                    </a:cubicBezTo>
                    <a:lnTo>
                      <a:pt x="25798" y="3264"/>
                    </a:lnTo>
                    <a:cubicBezTo>
                      <a:pt x="163578" y="136537"/>
                      <a:pt x="345139" y="209934"/>
                      <a:pt x="537001" y="209934"/>
                    </a:cubicBezTo>
                    <a:cubicBezTo>
                      <a:pt x="727575" y="209934"/>
                      <a:pt x="908492" y="137181"/>
                      <a:pt x="1046271" y="5195"/>
                    </a:cubicBezTo>
                    <a:lnTo>
                      <a:pt x="1068805" y="28373"/>
                    </a:lnTo>
                    <a:cubicBezTo>
                      <a:pt x="924588" y="166153"/>
                      <a:pt x="735945" y="242125"/>
                      <a:pt x="537001" y="242125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4" name="Google Shape;424;p4" title="Timeline Right Line Items"/>
              <p:cNvSpPr/>
              <p:nvPr/>
            </p:nvSpPr>
            <p:spPr>
              <a:xfrm>
                <a:off x="7929588" y="4677989"/>
                <a:ext cx="257533" cy="798351"/>
              </a:xfrm>
              <a:custGeom>
                <a:rect b="b" l="l" r="r" t="t"/>
                <a:pathLst>
                  <a:path extrusionOk="0" h="798351" w="257532">
                    <a:moveTo>
                      <a:pt x="237618" y="798396"/>
                    </a:moveTo>
                    <a:cubicBezTo>
                      <a:pt x="86962" y="652246"/>
                      <a:pt x="3264" y="456522"/>
                      <a:pt x="3264" y="246632"/>
                    </a:cubicBezTo>
                    <a:lnTo>
                      <a:pt x="3264" y="3264"/>
                    </a:lnTo>
                    <a:lnTo>
                      <a:pt x="35456" y="3264"/>
                    </a:lnTo>
                    <a:lnTo>
                      <a:pt x="35456" y="246632"/>
                    </a:lnTo>
                    <a:cubicBezTo>
                      <a:pt x="35456" y="447508"/>
                      <a:pt x="115291" y="635507"/>
                      <a:pt x="259509" y="775218"/>
                    </a:cubicBezTo>
                    <a:lnTo>
                      <a:pt x="237618" y="798396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5" name="Google Shape;425;p4" title="Timeline Right Line Items"/>
              <p:cNvSpPr/>
              <p:nvPr/>
            </p:nvSpPr>
            <p:spPr>
              <a:xfrm>
                <a:off x="7929588" y="4030295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6" name="Google Shape;426;p4" title="Timeline Right Line Items"/>
              <p:cNvSpPr/>
              <p:nvPr/>
            </p:nvSpPr>
            <p:spPr>
              <a:xfrm>
                <a:off x="7929588" y="3376805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7" name="Google Shape;427;p4" title="Timeline Right Line Items"/>
              <p:cNvSpPr/>
              <p:nvPr/>
            </p:nvSpPr>
            <p:spPr>
              <a:xfrm>
                <a:off x="7929588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8" name="Google Shape;428;p4" title="Timeline Right Line Items"/>
              <p:cNvSpPr/>
              <p:nvPr/>
            </p:nvSpPr>
            <p:spPr>
              <a:xfrm>
                <a:off x="7929588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9" name="Google Shape;429;p4" title="Timeline Right Line Items"/>
              <p:cNvSpPr/>
              <p:nvPr/>
            </p:nvSpPr>
            <p:spPr>
              <a:xfrm>
                <a:off x="7757685" y="1463337"/>
                <a:ext cx="206026" cy="618078"/>
              </a:xfrm>
              <a:custGeom>
                <a:rect b="b" l="l" r="r" t="t"/>
                <a:pathLst>
                  <a:path extrusionOk="0" h="618078" w="206026">
                    <a:moveTo>
                      <a:pt x="207359" y="619411"/>
                    </a:moveTo>
                    <a:lnTo>
                      <a:pt x="175167" y="619411"/>
                    </a:lnTo>
                    <a:lnTo>
                      <a:pt x="175167" y="420467"/>
                    </a:lnTo>
                    <a:cubicBezTo>
                      <a:pt x="175167" y="271742"/>
                      <a:pt x="112715" y="128167"/>
                      <a:pt x="3264" y="27086"/>
                    </a:cubicBezTo>
                    <a:lnTo>
                      <a:pt x="25154" y="3264"/>
                    </a:lnTo>
                    <a:cubicBezTo>
                      <a:pt x="141044" y="110140"/>
                      <a:pt x="207359" y="262084"/>
                      <a:pt x="207359" y="419823"/>
                    </a:cubicBezTo>
                    <a:lnTo>
                      <a:pt x="207359" y="619411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0" name="Google Shape;430;p4" title="Timeline Right Line Items"/>
              <p:cNvSpPr/>
              <p:nvPr/>
            </p:nvSpPr>
            <p:spPr>
              <a:xfrm>
                <a:off x="7006333" y="1312037"/>
                <a:ext cx="779036" cy="180273"/>
              </a:xfrm>
              <a:custGeom>
                <a:rect b="b" l="l" r="r" t="t"/>
                <a:pathLst>
                  <a:path extrusionOk="0" h="180272" w="779036">
                    <a:moveTo>
                      <a:pt x="25154" y="180318"/>
                    </a:moveTo>
                    <a:lnTo>
                      <a:pt x="3264" y="156496"/>
                    </a:lnTo>
                    <a:cubicBezTo>
                      <a:pt x="108852" y="57990"/>
                      <a:pt x="246632" y="3264"/>
                      <a:pt x="391494" y="3264"/>
                    </a:cubicBezTo>
                    <a:cubicBezTo>
                      <a:pt x="535069" y="3264"/>
                      <a:pt x="672205" y="56702"/>
                      <a:pt x="777149" y="154564"/>
                    </a:cubicBezTo>
                    <a:lnTo>
                      <a:pt x="755259" y="178386"/>
                    </a:lnTo>
                    <a:cubicBezTo>
                      <a:pt x="656109" y="86318"/>
                      <a:pt x="526699" y="36099"/>
                      <a:pt x="391494" y="36099"/>
                    </a:cubicBezTo>
                    <a:cubicBezTo>
                      <a:pt x="254358" y="36099"/>
                      <a:pt x="124948" y="86962"/>
                      <a:pt x="25154" y="180318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1" name="Google Shape;431;p4" title="Timeline Right Line Items"/>
              <p:cNvSpPr/>
              <p:nvPr/>
            </p:nvSpPr>
            <p:spPr>
              <a:xfrm>
                <a:off x="6826061" y="1465913"/>
                <a:ext cx="206026" cy="618078"/>
              </a:xfrm>
              <a:custGeom>
                <a:rect b="b" l="l" r="r" t="t"/>
                <a:pathLst>
                  <a:path extrusionOk="0" h="618078" w="206026">
                    <a:moveTo>
                      <a:pt x="35456" y="616836"/>
                    </a:moveTo>
                    <a:lnTo>
                      <a:pt x="3264" y="616836"/>
                    </a:lnTo>
                    <a:lnTo>
                      <a:pt x="3264" y="417892"/>
                    </a:lnTo>
                    <a:cubicBezTo>
                      <a:pt x="3264" y="261440"/>
                      <a:pt x="68934" y="110140"/>
                      <a:pt x="182893" y="3264"/>
                    </a:cubicBezTo>
                    <a:lnTo>
                      <a:pt x="204783" y="27086"/>
                    </a:lnTo>
                    <a:cubicBezTo>
                      <a:pt x="97263" y="128167"/>
                      <a:pt x="35456" y="270454"/>
                      <a:pt x="35456" y="417892"/>
                    </a:cubicBezTo>
                    <a:lnTo>
                      <a:pt x="35456" y="616836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2" name="Google Shape;432;p4" title="Timeline Right Line Items"/>
              <p:cNvSpPr/>
              <p:nvPr/>
            </p:nvSpPr>
            <p:spPr>
              <a:xfrm>
                <a:off x="6826060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3" name="Google Shape;433;p4" title="Timeline Right Line Items"/>
              <p:cNvSpPr/>
              <p:nvPr/>
            </p:nvSpPr>
            <p:spPr>
              <a:xfrm>
                <a:off x="6826060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4" name="Google Shape;434;p4" title="Timeline Right Line Items"/>
              <p:cNvSpPr/>
              <p:nvPr/>
            </p:nvSpPr>
            <p:spPr>
              <a:xfrm>
                <a:off x="6826060" y="3376805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5" name="Google Shape;435;p4" title="Timeline Right Line Items"/>
              <p:cNvSpPr/>
              <p:nvPr/>
            </p:nvSpPr>
            <p:spPr>
              <a:xfrm>
                <a:off x="6826060" y="4030295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6" name="Google Shape;436;p4" title="Timeline Right Line Items"/>
              <p:cNvSpPr/>
              <p:nvPr/>
            </p:nvSpPr>
            <p:spPr>
              <a:xfrm>
                <a:off x="6585267" y="4677989"/>
                <a:ext cx="276848" cy="817666"/>
              </a:xfrm>
              <a:custGeom>
                <a:rect b="b" l="l" r="r" t="t"/>
                <a:pathLst>
                  <a:path extrusionOk="0" h="817666" w="276847">
                    <a:moveTo>
                      <a:pt x="25154" y="814492"/>
                    </a:moveTo>
                    <a:lnTo>
                      <a:pt x="3264" y="790670"/>
                    </a:lnTo>
                    <a:cubicBezTo>
                      <a:pt x="156496" y="651603"/>
                      <a:pt x="244057" y="453302"/>
                      <a:pt x="244057" y="246632"/>
                    </a:cubicBezTo>
                    <a:lnTo>
                      <a:pt x="244057" y="3264"/>
                    </a:lnTo>
                    <a:lnTo>
                      <a:pt x="276249" y="3264"/>
                    </a:lnTo>
                    <a:lnTo>
                      <a:pt x="276249" y="246632"/>
                    </a:lnTo>
                    <a:cubicBezTo>
                      <a:pt x="276249" y="462316"/>
                      <a:pt x="184825" y="668986"/>
                      <a:pt x="25154" y="814492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7" name="Google Shape;437;p4" title="Timeline Right Line Items"/>
              <p:cNvSpPr/>
              <p:nvPr/>
            </p:nvSpPr>
            <p:spPr>
              <a:xfrm>
                <a:off x="5572520" y="5463464"/>
                <a:ext cx="1036569" cy="231779"/>
              </a:xfrm>
              <a:custGeom>
                <a:rect b="b" l="l" r="r" t="t"/>
                <a:pathLst>
                  <a:path extrusionOk="0" h="231779" w="1036569">
                    <a:moveTo>
                      <a:pt x="521548" y="228605"/>
                    </a:moveTo>
                    <a:cubicBezTo>
                      <a:pt x="329043" y="228605"/>
                      <a:pt x="144907" y="157140"/>
                      <a:pt x="3264" y="27086"/>
                    </a:cubicBezTo>
                    <a:lnTo>
                      <a:pt x="25154" y="3264"/>
                    </a:lnTo>
                    <a:cubicBezTo>
                      <a:pt x="161003" y="127523"/>
                      <a:pt x="337412" y="196413"/>
                      <a:pt x="521548" y="196413"/>
                    </a:cubicBezTo>
                    <a:cubicBezTo>
                      <a:pt x="705041" y="196413"/>
                      <a:pt x="880807" y="128811"/>
                      <a:pt x="1016011" y="5195"/>
                    </a:cubicBezTo>
                    <a:lnTo>
                      <a:pt x="1037902" y="29017"/>
                    </a:lnTo>
                    <a:cubicBezTo>
                      <a:pt x="896259" y="157784"/>
                      <a:pt x="713410" y="228605"/>
                      <a:pt x="521548" y="228605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8" name="Google Shape;438;p4" title="Timeline Right Line Items"/>
              <p:cNvSpPr/>
              <p:nvPr/>
            </p:nvSpPr>
            <p:spPr>
              <a:xfrm>
                <a:off x="5323357" y="4677989"/>
                <a:ext cx="276848" cy="811228"/>
              </a:xfrm>
              <a:custGeom>
                <a:rect b="b" l="l" r="r" t="t"/>
                <a:pathLst>
                  <a:path extrusionOk="0" h="811227" w="276847">
                    <a:moveTo>
                      <a:pt x="252427" y="812561"/>
                    </a:moveTo>
                    <a:cubicBezTo>
                      <a:pt x="94044" y="667698"/>
                      <a:pt x="3264" y="461028"/>
                      <a:pt x="3264" y="246632"/>
                    </a:cubicBezTo>
                    <a:lnTo>
                      <a:pt x="3264" y="3264"/>
                    </a:lnTo>
                    <a:lnTo>
                      <a:pt x="35456" y="3264"/>
                    </a:lnTo>
                    <a:lnTo>
                      <a:pt x="35456" y="246632"/>
                    </a:lnTo>
                    <a:cubicBezTo>
                      <a:pt x="35456" y="452015"/>
                      <a:pt x="122373" y="650315"/>
                      <a:pt x="274317" y="788739"/>
                    </a:cubicBezTo>
                    <a:lnTo>
                      <a:pt x="252427" y="812561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9" name="Google Shape;439;p4" title="Timeline Right Line Items"/>
              <p:cNvSpPr/>
              <p:nvPr/>
            </p:nvSpPr>
            <p:spPr>
              <a:xfrm>
                <a:off x="5323357" y="4030295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0" name="Google Shape;440;p4" title="Timeline Right Line Items"/>
              <p:cNvSpPr/>
              <p:nvPr/>
            </p:nvSpPr>
            <p:spPr>
              <a:xfrm>
                <a:off x="5323357" y="3376805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1" name="Google Shape;441;p4" title="Timeline Right Line Items"/>
              <p:cNvSpPr/>
              <p:nvPr/>
            </p:nvSpPr>
            <p:spPr>
              <a:xfrm>
                <a:off x="5323357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2" name="Google Shape;442;p4" title="Timeline Right Line Items"/>
              <p:cNvSpPr/>
              <p:nvPr/>
            </p:nvSpPr>
            <p:spPr>
              <a:xfrm>
                <a:off x="5323357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3" name="Google Shape;443;p4" title="Timeline Right Line Items"/>
              <p:cNvSpPr/>
              <p:nvPr/>
            </p:nvSpPr>
            <p:spPr>
              <a:xfrm>
                <a:off x="5165618" y="1478146"/>
                <a:ext cx="193150" cy="605202"/>
              </a:xfrm>
              <a:custGeom>
                <a:rect b="b" l="l" r="r" t="t"/>
                <a:pathLst>
                  <a:path extrusionOk="0" h="605201" w="193149">
                    <a:moveTo>
                      <a:pt x="193194" y="604603"/>
                    </a:moveTo>
                    <a:lnTo>
                      <a:pt x="161003" y="604603"/>
                    </a:lnTo>
                    <a:lnTo>
                      <a:pt x="161003" y="405659"/>
                    </a:lnTo>
                    <a:cubicBezTo>
                      <a:pt x="161003" y="262084"/>
                      <a:pt x="104989" y="127523"/>
                      <a:pt x="3264" y="25798"/>
                    </a:cubicBezTo>
                    <a:lnTo>
                      <a:pt x="25798" y="3264"/>
                    </a:lnTo>
                    <a:cubicBezTo>
                      <a:pt x="133962" y="110784"/>
                      <a:pt x="193194" y="253714"/>
                      <a:pt x="193194" y="405659"/>
                    </a:cubicBezTo>
                    <a:lnTo>
                      <a:pt x="193194" y="604603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4" name="Google Shape;444;p4" title="Timeline Right Line Items"/>
              <p:cNvSpPr/>
              <p:nvPr/>
            </p:nvSpPr>
            <p:spPr>
              <a:xfrm>
                <a:off x="4385938" y="1312681"/>
                <a:ext cx="804790" cy="193150"/>
              </a:xfrm>
              <a:custGeom>
                <a:rect b="b" l="l" r="r" t="t"/>
                <a:pathLst>
                  <a:path extrusionOk="0" h="193149" w="804789">
                    <a:moveTo>
                      <a:pt x="25798" y="192550"/>
                    </a:moveTo>
                    <a:lnTo>
                      <a:pt x="3264" y="170016"/>
                    </a:lnTo>
                    <a:cubicBezTo>
                      <a:pt x="110784" y="62496"/>
                      <a:pt x="253071" y="3264"/>
                      <a:pt x="405015" y="3264"/>
                    </a:cubicBezTo>
                    <a:cubicBezTo>
                      <a:pt x="556315" y="3264"/>
                      <a:pt x="698602" y="61853"/>
                      <a:pt x="805478" y="168729"/>
                    </a:cubicBezTo>
                    <a:lnTo>
                      <a:pt x="782944" y="191263"/>
                    </a:lnTo>
                    <a:cubicBezTo>
                      <a:pt x="681863" y="90825"/>
                      <a:pt x="547946" y="35456"/>
                      <a:pt x="405015" y="35456"/>
                    </a:cubicBezTo>
                    <a:cubicBezTo>
                      <a:pt x="262084" y="35456"/>
                      <a:pt x="126880" y="90825"/>
                      <a:pt x="25798" y="192550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5" name="Google Shape;445;p4" title="Timeline Right Line Items"/>
              <p:cNvSpPr/>
              <p:nvPr/>
            </p:nvSpPr>
            <p:spPr>
              <a:xfrm>
                <a:off x="4219830" y="1479433"/>
                <a:ext cx="193150" cy="605202"/>
              </a:xfrm>
              <a:custGeom>
                <a:rect b="b" l="l" r="r" t="t"/>
                <a:pathLst>
                  <a:path extrusionOk="0" h="605201" w="193149">
                    <a:moveTo>
                      <a:pt x="35456" y="603315"/>
                    </a:moveTo>
                    <a:lnTo>
                      <a:pt x="3264" y="603315"/>
                    </a:lnTo>
                    <a:lnTo>
                      <a:pt x="3264" y="404371"/>
                    </a:lnTo>
                    <a:cubicBezTo>
                      <a:pt x="3264" y="253071"/>
                      <a:pt x="62496" y="110140"/>
                      <a:pt x="169372" y="3264"/>
                    </a:cubicBezTo>
                    <a:lnTo>
                      <a:pt x="191907" y="25798"/>
                    </a:lnTo>
                    <a:cubicBezTo>
                      <a:pt x="90825" y="126880"/>
                      <a:pt x="35456" y="261440"/>
                      <a:pt x="35456" y="404371"/>
                    </a:cubicBezTo>
                    <a:lnTo>
                      <a:pt x="35456" y="603315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6" name="Google Shape;446;p4" title="Timeline Right Line Items"/>
              <p:cNvSpPr/>
              <p:nvPr/>
            </p:nvSpPr>
            <p:spPr>
              <a:xfrm>
                <a:off x="4219830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7" name="Google Shape;447;p4" title="Timeline Right Line Items"/>
              <p:cNvSpPr/>
              <p:nvPr/>
            </p:nvSpPr>
            <p:spPr>
              <a:xfrm>
                <a:off x="4219830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8" name="Google Shape;448;p4" title="Timeline Right Line Items"/>
              <p:cNvSpPr/>
              <p:nvPr/>
            </p:nvSpPr>
            <p:spPr>
              <a:xfrm>
                <a:off x="4219830" y="3376805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9" name="Google Shape;449;p4" title="Timeline Right Line Items"/>
              <p:cNvSpPr/>
              <p:nvPr/>
            </p:nvSpPr>
            <p:spPr>
              <a:xfrm>
                <a:off x="4219830" y="4030295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0" name="Google Shape;450;p4" title="Timeline Right Line Items"/>
              <p:cNvSpPr/>
              <p:nvPr/>
            </p:nvSpPr>
            <p:spPr>
              <a:xfrm>
                <a:off x="3979680" y="4677989"/>
                <a:ext cx="276848" cy="811228"/>
              </a:xfrm>
              <a:custGeom>
                <a:rect b="b" l="l" r="r" t="t"/>
                <a:pathLst>
                  <a:path extrusionOk="0" h="811227" w="276847">
                    <a:moveTo>
                      <a:pt x="25154" y="813204"/>
                    </a:moveTo>
                    <a:lnTo>
                      <a:pt x="3264" y="789382"/>
                    </a:lnTo>
                    <a:cubicBezTo>
                      <a:pt x="155852" y="650315"/>
                      <a:pt x="242769" y="452015"/>
                      <a:pt x="242769" y="245989"/>
                    </a:cubicBezTo>
                    <a:lnTo>
                      <a:pt x="242769" y="3264"/>
                    </a:lnTo>
                    <a:lnTo>
                      <a:pt x="274961" y="3264"/>
                    </a:lnTo>
                    <a:lnTo>
                      <a:pt x="274961" y="246632"/>
                    </a:lnTo>
                    <a:cubicBezTo>
                      <a:pt x="275605" y="461672"/>
                      <a:pt x="184181" y="668342"/>
                      <a:pt x="25154" y="813204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1" name="Google Shape;451;p4" title="Timeline Right Line Items"/>
              <p:cNvSpPr/>
              <p:nvPr/>
            </p:nvSpPr>
            <p:spPr>
              <a:xfrm>
                <a:off x="2966289" y="5463464"/>
                <a:ext cx="1036569" cy="231779"/>
              </a:xfrm>
              <a:custGeom>
                <a:rect b="b" l="l" r="r" t="t"/>
                <a:pathLst>
                  <a:path extrusionOk="0" h="231779" w="1036569">
                    <a:moveTo>
                      <a:pt x="521548" y="228605"/>
                    </a:moveTo>
                    <a:cubicBezTo>
                      <a:pt x="329043" y="228605"/>
                      <a:pt x="144907" y="157140"/>
                      <a:pt x="3264" y="27086"/>
                    </a:cubicBezTo>
                    <a:lnTo>
                      <a:pt x="25154" y="3264"/>
                    </a:lnTo>
                    <a:cubicBezTo>
                      <a:pt x="161003" y="127523"/>
                      <a:pt x="337413" y="196413"/>
                      <a:pt x="521548" y="196413"/>
                    </a:cubicBezTo>
                    <a:cubicBezTo>
                      <a:pt x="705684" y="196413"/>
                      <a:pt x="881450" y="128167"/>
                      <a:pt x="1017299" y="4552"/>
                    </a:cubicBezTo>
                    <a:lnTo>
                      <a:pt x="1039189" y="28374"/>
                    </a:lnTo>
                    <a:cubicBezTo>
                      <a:pt x="896902" y="157140"/>
                      <a:pt x="713410" y="228605"/>
                      <a:pt x="521548" y="228605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2" name="Google Shape;452;p4" title="Timeline Right Line Items"/>
              <p:cNvSpPr/>
              <p:nvPr/>
            </p:nvSpPr>
            <p:spPr>
              <a:xfrm>
                <a:off x="2717126" y="4677989"/>
                <a:ext cx="276848" cy="811228"/>
              </a:xfrm>
              <a:custGeom>
                <a:rect b="b" l="l" r="r" t="t"/>
                <a:pathLst>
                  <a:path extrusionOk="0" h="811227" w="276847">
                    <a:moveTo>
                      <a:pt x="252427" y="812561"/>
                    </a:moveTo>
                    <a:cubicBezTo>
                      <a:pt x="94044" y="667698"/>
                      <a:pt x="3264" y="461028"/>
                      <a:pt x="3264" y="246632"/>
                    </a:cubicBezTo>
                    <a:lnTo>
                      <a:pt x="3264" y="3264"/>
                    </a:lnTo>
                    <a:lnTo>
                      <a:pt x="35456" y="3264"/>
                    </a:lnTo>
                    <a:lnTo>
                      <a:pt x="35456" y="246632"/>
                    </a:lnTo>
                    <a:cubicBezTo>
                      <a:pt x="35456" y="452015"/>
                      <a:pt x="122373" y="650315"/>
                      <a:pt x="274317" y="788739"/>
                    </a:cubicBezTo>
                    <a:lnTo>
                      <a:pt x="252427" y="812561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3" name="Google Shape;453;p4" title="Timeline Right Line Items"/>
              <p:cNvSpPr/>
              <p:nvPr/>
            </p:nvSpPr>
            <p:spPr>
              <a:xfrm>
                <a:off x="2717126" y="4030295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4" name="Google Shape;454;p4" title="Timeline Right Line Items"/>
              <p:cNvSpPr/>
              <p:nvPr/>
            </p:nvSpPr>
            <p:spPr>
              <a:xfrm>
                <a:off x="2717126" y="3376805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55" name="Google Shape;455;p4" title="Timeline Middle Line"/>
            <p:cNvGrpSpPr/>
            <p:nvPr/>
          </p:nvGrpSpPr>
          <p:grpSpPr>
            <a:xfrm>
              <a:off x="10413621" y="3523447"/>
              <a:ext cx="1160829" cy="2239247"/>
              <a:chOff x="14164222" y="3523447"/>
              <a:chExt cx="1160829" cy="2239247"/>
            </a:xfrm>
          </p:grpSpPr>
          <p:sp>
            <p:nvSpPr>
              <p:cNvPr id="456" name="Google Shape;456;p4" title="Timeline Middle Line Items"/>
              <p:cNvSpPr/>
              <p:nvPr/>
            </p:nvSpPr>
            <p:spPr>
              <a:xfrm>
                <a:off x="14391495" y="5556668"/>
                <a:ext cx="933556" cy="206026"/>
              </a:xfrm>
              <a:custGeom>
                <a:rect b="b" l="l" r="r" t="t"/>
                <a:pathLst>
                  <a:path extrusionOk="0" h="206026" w="933555">
                    <a:moveTo>
                      <a:pt x="468754" y="206715"/>
                    </a:moveTo>
                    <a:cubicBezTo>
                      <a:pt x="296207" y="206715"/>
                      <a:pt x="131386" y="142976"/>
                      <a:pt x="3264" y="27086"/>
                    </a:cubicBezTo>
                    <a:lnTo>
                      <a:pt x="25154" y="3264"/>
                    </a:lnTo>
                    <a:cubicBezTo>
                      <a:pt x="146838" y="113359"/>
                      <a:pt x="304577" y="174523"/>
                      <a:pt x="468754" y="174523"/>
                    </a:cubicBezTo>
                    <a:cubicBezTo>
                      <a:pt x="632931" y="174523"/>
                      <a:pt x="790026" y="114003"/>
                      <a:pt x="911711" y="4552"/>
                    </a:cubicBezTo>
                    <a:lnTo>
                      <a:pt x="933601" y="28373"/>
                    </a:lnTo>
                    <a:cubicBezTo>
                      <a:pt x="805478" y="143619"/>
                      <a:pt x="640657" y="206715"/>
                      <a:pt x="468754" y="206715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7" name="Google Shape;457;p4" title="Timeline Middle Line Items"/>
              <p:cNvSpPr/>
              <p:nvPr/>
            </p:nvSpPr>
            <p:spPr>
              <a:xfrm>
                <a:off x="14164222" y="4824631"/>
                <a:ext cx="251094" cy="759721"/>
              </a:xfrm>
              <a:custGeom>
                <a:rect b="b" l="l" r="r" t="t"/>
                <a:pathLst>
                  <a:path extrusionOk="0" h="759721" w="251094">
                    <a:moveTo>
                      <a:pt x="230537" y="759766"/>
                    </a:moveTo>
                    <a:cubicBezTo>
                      <a:pt x="85674" y="628424"/>
                      <a:pt x="3264" y="441713"/>
                      <a:pt x="3264" y="246632"/>
                    </a:cubicBezTo>
                    <a:lnTo>
                      <a:pt x="3264" y="3264"/>
                    </a:lnTo>
                    <a:lnTo>
                      <a:pt x="35456" y="3264"/>
                    </a:lnTo>
                    <a:lnTo>
                      <a:pt x="35456" y="246632"/>
                    </a:lnTo>
                    <a:cubicBezTo>
                      <a:pt x="35456" y="432700"/>
                      <a:pt x="114647" y="611041"/>
                      <a:pt x="252427" y="735944"/>
                    </a:cubicBezTo>
                    <a:lnTo>
                      <a:pt x="230537" y="759766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8" name="Google Shape;458;p4" title="Timeline Middle Line Items"/>
              <p:cNvSpPr/>
              <p:nvPr/>
            </p:nvSpPr>
            <p:spPr>
              <a:xfrm>
                <a:off x="14164222" y="4176937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9" name="Google Shape;459;p4" title="Timeline Middle Line Items"/>
              <p:cNvSpPr/>
              <p:nvPr/>
            </p:nvSpPr>
            <p:spPr>
              <a:xfrm>
                <a:off x="14164222" y="3523447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60" name="Google Shape;460;p4" title="Timeline Left Items"/>
            <p:cNvGrpSpPr/>
            <p:nvPr/>
          </p:nvGrpSpPr>
          <p:grpSpPr>
            <a:xfrm>
              <a:off x="10488305" y="3523447"/>
              <a:ext cx="1030130" cy="2167138"/>
              <a:chOff x="14238906" y="3523447"/>
              <a:chExt cx="1030130" cy="2167138"/>
            </a:xfrm>
          </p:grpSpPr>
          <p:sp>
            <p:nvSpPr>
              <p:cNvPr id="461" name="Google Shape;461;p4" title="Timeline Left Line Items"/>
              <p:cNvSpPr/>
              <p:nvPr/>
            </p:nvSpPr>
            <p:spPr>
              <a:xfrm>
                <a:off x="14238906" y="3523447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2" name="Google Shape;462;p4" title="Timeline Left Line Items"/>
              <p:cNvSpPr/>
              <p:nvPr/>
            </p:nvSpPr>
            <p:spPr>
              <a:xfrm>
                <a:off x="14238906" y="4176937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3" name="Google Shape;463;p4" title="Timeline Left Line Items"/>
              <p:cNvSpPr/>
              <p:nvPr/>
            </p:nvSpPr>
            <p:spPr>
              <a:xfrm>
                <a:off x="14239550" y="4824631"/>
                <a:ext cx="231779" cy="708215"/>
              </a:xfrm>
              <a:custGeom>
                <a:rect b="b" l="l" r="r" t="t"/>
                <a:pathLst>
                  <a:path extrusionOk="0" h="708214" w="231779">
                    <a:moveTo>
                      <a:pt x="208646" y="706328"/>
                    </a:moveTo>
                    <a:cubicBezTo>
                      <a:pt x="77948" y="589151"/>
                      <a:pt x="3264" y="421755"/>
                      <a:pt x="3264" y="245989"/>
                    </a:cubicBezTo>
                    <a:lnTo>
                      <a:pt x="3264" y="3264"/>
                    </a:lnTo>
                    <a:lnTo>
                      <a:pt x="35456" y="3264"/>
                    </a:lnTo>
                    <a:lnTo>
                      <a:pt x="35456" y="246632"/>
                    </a:lnTo>
                    <a:cubicBezTo>
                      <a:pt x="35456" y="412741"/>
                      <a:pt x="106277" y="571767"/>
                      <a:pt x="230537" y="683150"/>
                    </a:cubicBezTo>
                    <a:lnTo>
                      <a:pt x="208646" y="706328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4" name="Google Shape;464;p4" title="Timeline Left Line Items"/>
              <p:cNvSpPr/>
              <p:nvPr/>
            </p:nvSpPr>
            <p:spPr>
              <a:xfrm>
                <a:off x="14444931" y="5503874"/>
                <a:ext cx="824105" cy="186711"/>
              </a:xfrm>
              <a:custGeom>
                <a:rect b="b" l="l" r="r" t="t"/>
                <a:pathLst>
                  <a:path extrusionOk="0" h="186711" w="824104">
                    <a:moveTo>
                      <a:pt x="415316" y="184825"/>
                    </a:moveTo>
                    <a:cubicBezTo>
                      <a:pt x="262728" y="184825"/>
                      <a:pt x="116578" y="128811"/>
                      <a:pt x="3264" y="27086"/>
                    </a:cubicBezTo>
                    <a:lnTo>
                      <a:pt x="24510" y="3264"/>
                    </a:lnTo>
                    <a:cubicBezTo>
                      <a:pt x="132030" y="99839"/>
                      <a:pt x="270454" y="152633"/>
                      <a:pt x="415316" y="152633"/>
                    </a:cubicBezTo>
                    <a:cubicBezTo>
                      <a:pt x="559535" y="152633"/>
                      <a:pt x="697958" y="99839"/>
                      <a:pt x="804834" y="3908"/>
                    </a:cubicBezTo>
                    <a:lnTo>
                      <a:pt x="826081" y="27729"/>
                    </a:lnTo>
                    <a:cubicBezTo>
                      <a:pt x="713410" y="129455"/>
                      <a:pt x="567261" y="184825"/>
                      <a:pt x="415316" y="184825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65" name="Google Shape;465;p4" title="Timeline Right Line "/>
            <p:cNvGrpSpPr/>
            <p:nvPr/>
          </p:nvGrpSpPr>
          <p:grpSpPr>
            <a:xfrm>
              <a:off x="10338936" y="3523447"/>
              <a:ext cx="1285731" cy="2318438"/>
              <a:chOff x="14089538" y="3523447"/>
              <a:chExt cx="1285731" cy="2318438"/>
            </a:xfrm>
          </p:grpSpPr>
          <p:sp>
            <p:nvSpPr>
              <p:cNvPr id="466" name="Google Shape;466;p4" title="Timeline Right Line Items"/>
              <p:cNvSpPr/>
              <p:nvPr/>
            </p:nvSpPr>
            <p:spPr>
              <a:xfrm>
                <a:off x="14338700" y="5610106"/>
                <a:ext cx="1036569" cy="231779"/>
              </a:xfrm>
              <a:custGeom>
                <a:rect b="b" l="l" r="r" t="t"/>
                <a:pathLst>
                  <a:path extrusionOk="0" h="231779" w="1036569">
                    <a:moveTo>
                      <a:pt x="521548" y="228605"/>
                    </a:moveTo>
                    <a:cubicBezTo>
                      <a:pt x="329043" y="228605"/>
                      <a:pt x="144907" y="157140"/>
                      <a:pt x="3264" y="27086"/>
                    </a:cubicBezTo>
                    <a:lnTo>
                      <a:pt x="25154" y="3264"/>
                    </a:lnTo>
                    <a:cubicBezTo>
                      <a:pt x="161003" y="127523"/>
                      <a:pt x="337413" y="196413"/>
                      <a:pt x="521548" y="196413"/>
                    </a:cubicBezTo>
                    <a:cubicBezTo>
                      <a:pt x="705684" y="196413"/>
                      <a:pt x="881450" y="128167"/>
                      <a:pt x="1017299" y="4552"/>
                    </a:cubicBezTo>
                    <a:lnTo>
                      <a:pt x="1039189" y="28374"/>
                    </a:lnTo>
                    <a:cubicBezTo>
                      <a:pt x="896902" y="157140"/>
                      <a:pt x="713410" y="228605"/>
                      <a:pt x="521548" y="228605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7" name="Google Shape;467;p4" title="Timeline Right Line Items"/>
              <p:cNvSpPr/>
              <p:nvPr/>
            </p:nvSpPr>
            <p:spPr>
              <a:xfrm>
                <a:off x="14089538" y="4824631"/>
                <a:ext cx="276848" cy="811228"/>
              </a:xfrm>
              <a:custGeom>
                <a:rect b="b" l="l" r="r" t="t"/>
                <a:pathLst>
                  <a:path extrusionOk="0" h="811227" w="276847">
                    <a:moveTo>
                      <a:pt x="252427" y="812561"/>
                    </a:moveTo>
                    <a:cubicBezTo>
                      <a:pt x="94044" y="667698"/>
                      <a:pt x="3264" y="461028"/>
                      <a:pt x="3264" y="246632"/>
                    </a:cubicBezTo>
                    <a:lnTo>
                      <a:pt x="3264" y="3264"/>
                    </a:lnTo>
                    <a:lnTo>
                      <a:pt x="35456" y="3264"/>
                    </a:lnTo>
                    <a:lnTo>
                      <a:pt x="35456" y="246632"/>
                    </a:lnTo>
                    <a:cubicBezTo>
                      <a:pt x="35456" y="452015"/>
                      <a:pt x="122373" y="650315"/>
                      <a:pt x="274317" y="788739"/>
                    </a:cubicBezTo>
                    <a:lnTo>
                      <a:pt x="252427" y="812561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8" name="Google Shape;468;p4" title="Timeline Right Line Items"/>
              <p:cNvSpPr/>
              <p:nvPr/>
            </p:nvSpPr>
            <p:spPr>
              <a:xfrm>
                <a:off x="14089538" y="4176937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9" name="Google Shape;469;p4" title="Timeline Right Line Items"/>
              <p:cNvSpPr/>
              <p:nvPr/>
            </p:nvSpPr>
            <p:spPr>
              <a:xfrm>
                <a:off x="14089538" y="3523447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descr="Sample Timeline&#10;" id="470" name="Google Shape;470;p4"/>
          <p:cNvGrpSpPr/>
          <p:nvPr/>
        </p:nvGrpSpPr>
        <p:grpSpPr>
          <a:xfrm>
            <a:off x="1343172" y="1309310"/>
            <a:ext cx="10231278" cy="4532575"/>
            <a:chOff x="1343172" y="1309310"/>
            <a:chExt cx="10231278" cy="4532575"/>
          </a:xfrm>
        </p:grpSpPr>
        <p:sp>
          <p:nvSpPr>
            <p:cNvPr id="471" name="Google Shape;471;p4" title="Timeline Middle Line Items"/>
            <p:cNvSpPr/>
            <p:nvPr/>
          </p:nvSpPr>
          <p:spPr>
            <a:xfrm>
              <a:off x="10416048" y="2873821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3534"/>
                  </a:lnTo>
                  <a:lnTo>
                    <a:pt x="3264" y="653534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2" name="Google Shape;472;p4" title="Timeline Middle Line Items"/>
            <p:cNvSpPr/>
            <p:nvPr/>
          </p:nvSpPr>
          <p:spPr>
            <a:xfrm>
              <a:off x="10416048" y="2226126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3" name="Google Shape;473;p4" title="Timeline Middle Line Items"/>
            <p:cNvSpPr/>
            <p:nvPr/>
          </p:nvSpPr>
          <p:spPr>
            <a:xfrm>
              <a:off x="10221611" y="1556541"/>
              <a:ext cx="231779" cy="676023"/>
            </a:xfrm>
            <a:custGeom>
              <a:rect b="b" l="l" r="r" t="t"/>
              <a:pathLst>
                <a:path extrusionOk="0" h="676023" w="231779">
                  <a:moveTo>
                    <a:pt x="197702" y="672849"/>
                  </a:moveTo>
                  <a:lnTo>
                    <a:pt x="197702" y="473905"/>
                  </a:lnTo>
                  <a:cubicBezTo>
                    <a:pt x="197702" y="305221"/>
                    <a:pt x="126880" y="142332"/>
                    <a:pt x="3264" y="27086"/>
                  </a:cubicBezTo>
                  <a:lnTo>
                    <a:pt x="25154" y="3264"/>
                  </a:lnTo>
                  <a:cubicBezTo>
                    <a:pt x="155208" y="124304"/>
                    <a:pt x="229893" y="296207"/>
                    <a:pt x="229893" y="473905"/>
                  </a:cubicBezTo>
                  <a:lnTo>
                    <a:pt x="229893" y="672849"/>
                  </a:lnTo>
                  <a:lnTo>
                    <a:pt x="197702" y="67284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4" title="Timeline Middle Line Items"/>
            <p:cNvSpPr/>
            <p:nvPr/>
          </p:nvSpPr>
          <p:spPr>
            <a:xfrm>
              <a:off x="9366603" y="1383995"/>
              <a:ext cx="882049" cy="199588"/>
            </a:xfrm>
            <a:custGeom>
              <a:rect b="b" l="l" r="r" t="t"/>
              <a:pathLst>
                <a:path extrusionOk="0" h="199587" w="882049">
                  <a:moveTo>
                    <a:pt x="25154" y="200276"/>
                  </a:moveTo>
                  <a:lnTo>
                    <a:pt x="3264" y="176455"/>
                  </a:lnTo>
                  <a:cubicBezTo>
                    <a:pt x="123016" y="64428"/>
                    <a:pt x="278823" y="3264"/>
                    <a:pt x="442357" y="3264"/>
                  </a:cubicBezTo>
                  <a:cubicBezTo>
                    <a:pt x="605247" y="3264"/>
                    <a:pt x="761054" y="64428"/>
                    <a:pt x="880162" y="175167"/>
                  </a:cubicBezTo>
                  <a:lnTo>
                    <a:pt x="858272" y="198989"/>
                  </a:lnTo>
                  <a:cubicBezTo>
                    <a:pt x="744958" y="93400"/>
                    <a:pt x="596876" y="35456"/>
                    <a:pt x="442357" y="35456"/>
                  </a:cubicBezTo>
                  <a:cubicBezTo>
                    <a:pt x="286550" y="35456"/>
                    <a:pt x="138469" y="94044"/>
                    <a:pt x="25154" y="200276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4" title="Timeline Middle Line Items"/>
            <p:cNvSpPr/>
            <p:nvPr/>
          </p:nvSpPr>
          <p:spPr>
            <a:xfrm>
              <a:off x="9162508" y="2873821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3534"/>
                  </a:lnTo>
                  <a:lnTo>
                    <a:pt x="3264" y="653534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4" title="Timeline Middle Line Items"/>
            <p:cNvSpPr/>
            <p:nvPr/>
          </p:nvSpPr>
          <p:spPr>
            <a:xfrm>
              <a:off x="9162508" y="3523447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6109"/>
                  </a:lnTo>
                  <a:lnTo>
                    <a:pt x="3264" y="65610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7" name="Google Shape;477;p4" title="Timeline Middle Line Items"/>
            <p:cNvSpPr/>
            <p:nvPr/>
          </p:nvSpPr>
          <p:spPr>
            <a:xfrm>
              <a:off x="9162508" y="4176937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8" name="Google Shape;478;p4" title="Timeline Middle Line Items"/>
            <p:cNvSpPr/>
            <p:nvPr/>
          </p:nvSpPr>
          <p:spPr>
            <a:xfrm>
              <a:off x="8957770" y="4824631"/>
              <a:ext cx="238218" cy="746845"/>
            </a:xfrm>
            <a:custGeom>
              <a:rect b="b" l="l" r="r" t="t"/>
              <a:pathLst>
                <a:path extrusionOk="0" h="746844" w="238217">
                  <a:moveTo>
                    <a:pt x="25798" y="747533"/>
                  </a:moveTo>
                  <a:lnTo>
                    <a:pt x="3264" y="724355"/>
                  </a:lnTo>
                  <a:cubicBezTo>
                    <a:pt x="135249" y="598808"/>
                    <a:pt x="208002" y="428837"/>
                    <a:pt x="208002" y="246632"/>
                  </a:cubicBezTo>
                  <a:lnTo>
                    <a:pt x="208002" y="3264"/>
                  </a:lnTo>
                  <a:lnTo>
                    <a:pt x="240194" y="3264"/>
                  </a:lnTo>
                  <a:lnTo>
                    <a:pt x="240194" y="246632"/>
                  </a:lnTo>
                  <a:cubicBezTo>
                    <a:pt x="240194" y="437207"/>
                    <a:pt x="164222" y="615548"/>
                    <a:pt x="25798" y="747533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9" name="Google Shape;479;p4" title="Timeline Left Line Items"/>
            <p:cNvSpPr/>
            <p:nvPr/>
          </p:nvSpPr>
          <p:spPr>
            <a:xfrm>
              <a:off x="8075076" y="5490353"/>
              <a:ext cx="856296" cy="199588"/>
            </a:xfrm>
            <a:custGeom>
              <a:rect b="b" l="l" r="r" t="t"/>
              <a:pathLst>
                <a:path extrusionOk="0" h="199587" w="856296">
                  <a:moveTo>
                    <a:pt x="430768" y="198345"/>
                  </a:moveTo>
                  <a:cubicBezTo>
                    <a:pt x="270454" y="198345"/>
                    <a:pt x="118510" y="137181"/>
                    <a:pt x="3264" y="26442"/>
                  </a:cubicBezTo>
                  <a:lnTo>
                    <a:pt x="25798" y="3264"/>
                  </a:lnTo>
                  <a:cubicBezTo>
                    <a:pt x="135249" y="108208"/>
                    <a:pt x="279468" y="166153"/>
                    <a:pt x="430768" y="166153"/>
                  </a:cubicBezTo>
                  <a:cubicBezTo>
                    <a:pt x="581425" y="166153"/>
                    <a:pt x="724355" y="108852"/>
                    <a:pt x="833807" y="5195"/>
                  </a:cubicBezTo>
                  <a:lnTo>
                    <a:pt x="855697" y="28373"/>
                  </a:lnTo>
                  <a:cubicBezTo>
                    <a:pt x="740451" y="137825"/>
                    <a:pt x="589795" y="198345"/>
                    <a:pt x="430768" y="198345"/>
                  </a:cubicBez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0" name="Google Shape;480;p4" title="Timeline Left Line Items"/>
            <p:cNvSpPr/>
            <p:nvPr/>
          </p:nvSpPr>
          <p:spPr>
            <a:xfrm>
              <a:off x="8905619" y="4824631"/>
              <a:ext cx="218903" cy="695338"/>
            </a:xfrm>
            <a:custGeom>
              <a:rect b="b" l="l" r="r" t="t"/>
              <a:pathLst>
                <a:path extrusionOk="0" h="695338" w="218902">
                  <a:moveTo>
                    <a:pt x="25154" y="694739"/>
                  </a:moveTo>
                  <a:lnTo>
                    <a:pt x="3264" y="671561"/>
                  </a:lnTo>
                  <a:cubicBezTo>
                    <a:pt x="121085" y="559535"/>
                    <a:pt x="185469" y="408878"/>
                    <a:pt x="185469" y="246632"/>
                  </a:cubicBezTo>
                  <a:lnTo>
                    <a:pt x="185469" y="3264"/>
                  </a:lnTo>
                  <a:lnTo>
                    <a:pt x="217660" y="3264"/>
                  </a:lnTo>
                  <a:lnTo>
                    <a:pt x="217660" y="246632"/>
                  </a:lnTo>
                  <a:cubicBezTo>
                    <a:pt x="217660" y="417248"/>
                    <a:pt x="149414" y="576274"/>
                    <a:pt x="25154" y="694739"/>
                  </a:cubicBez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1" name="Google Shape;481;p4" title="Timeline Left Line Items"/>
            <p:cNvSpPr/>
            <p:nvPr/>
          </p:nvSpPr>
          <p:spPr>
            <a:xfrm>
              <a:off x="9087823" y="4176937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2" name="Google Shape;482;p4" title="Timeline Left Line Items"/>
            <p:cNvSpPr/>
            <p:nvPr/>
          </p:nvSpPr>
          <p:spPr>
            <a:xfrm>
              <a:off x="9087823" y="3523447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6109"/>
                  </a:lnTo>
                  <a:lnTo>
                    <a:pt x="3264" y="656109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3" name="Google Shape;483;p4" title="Timeline Left Line Items"/>
            <p:cNvSpPr/>
            <p:nvPr/>
          </p:nvSpPr>
          <p:spPr>
            <a:xfrm>
              <a:off x="9087823" y="2873821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3534"/>
                  </a:lnTo>
                  <a:lnTo>
                    <a:pt x="3264" y="653534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4" name="Google Shape;484;p4" title="Timeline Left Line Items"/>
            <p:cNvSpPr/>
            <p:nvPr/>
          </p:nvSpPr>
          <p:spPr>
            <a:xfrm>
              <a:off x="9087823" y="2226126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5" name="Google Shape;485;p4" title="Timeline Left Line Items"/>
            <p:cNvSpPr/>
            <p:nvPr/>
          </p:nvSpPr>
          <p:spPr>
            <a:xfrm>
              <a:off x="9087823" y="1505035"/>
              <a:ext cx="251094" cy="727530"/>
            </a:xfrm>
            <a:custGeom>
              <a:rect b="b" l="l" r="r" t="t"/>
              <a:pathLst>
                <a:path extrusionOk="0" h="727529" w="251094">
                  <a:moveTo>
                    <a:pt x="35456" y="724355"/>
                  </a:moveTo>
                  <a:lnTo>
                    <a:pt x="3264" y="724355"/>
                  </a:lnTo>
                  <a:lnTo>
                    <a:pt x="3264" y="525411"/>
                  </a:lnTo>
                  <a:cubicBezTo>
                    <a:pt x="3264" y="325824"/>
                    <a:pt x="83099" y="140400"/>
                    <a:pt x="228605" y="3264"/>
                  </a:cubicBezTo>
                  <a:lnTo>
                    <a:pt x="250495" y="26442"/>
                  </a:lnTo>
                  <a:cubicBezTo>
                    <a:pt x="111428" y="157140"/>
                    <a:pt x="34812" y="334837"/>
                    <a:pt x="34812" y="525411"/>
                  </a:cubicBezTo>
                  <a:lnTo>
                    <a:pt x="34812" y="724355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6" name="Google Shape;486;p4" title="Timeline Right Line Items"/>
            <p:cNvSpPr/>
            <p:nvPr/>
          </p:nvSpPr>
          <p:spPr>
            <a:xfrm>
              <a:off x="9237836" y="1610623"/>
              <a:ext cx="206026" cy="618078"/>
            </a:xfrm>
            <a:custGeom>
              <a:rect b="b" l="l" r="r" t="t"/>
              <a:pathLst>
                <a:path extrusionOk="0" h="618078" w="206026">
                  <a:moveTo>
                    <a:pt x="35456" y="618767"/>
                  </a:moveTo>
                  <a:lnTo>
                    <a:pt x="3264" y="618767"/>
                  </a:lnTo>
                  <a:lnTo>
                    <a:pt x="3264" y="419823"/>
                  </a:lnTo>
                  <a:cubicBezTo>
                    <a:pt x="3264" y="262084"/>
                    <a:pt x="69578" y="110784"/>
                    <a:pt x="184824" y="3264"/>
                  </a:cubicBezTo>
                  <a:lnTo>
                    <a:pt x="206715" y="27086"/>
                  </a:lnTo>
                  <a:cubicBezTo>
                    <a:pt x="97907" y="128167"/>
                    <a:pt x="35456" y="271098"/>
                    <a:pt x="35456" y="419823"/>
                  </a:cubicBezTo>
                  <a:lnTo>
                    <a:pt x="35456" y="618767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7" name="Google Shape;487;p4" title="Timeline Right Line Items"/>
            <p:cNvSpPr/>
            <p:nvPr/>
          </p:nvSpPr>
          <p:spPr>
            <a:xfrm>
              <a:off x="9237836" y="2226126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8" name="Google Shape;488;p4" title="Timeline Right Line Items"/>
            <p:cNvSpPr/>
            <p:nvPr/>
          </p:nvSpPr>
          <p:spPr>
            <a:xfrm>
              <a:off x="9237836" y="2873821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3534"/>
                  </a:lnTo>
                  <a:lnTo>
                    <a:pt x="3264" y="653534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9" name="Google Shape;489;p4" title="Timeline Right Line Items"/>
            <p:cNvSpPr/>
            <p:nvPr/>
          </p:nvSpPr>
          <p:spPr>
            <a:xfrm>
              <a:off x="9237836" y="3523447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6109"/>
                  </a:lnTo>
                  <a:lnTo>
                    <a:pt x="3264" y="656109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0" name="Google Shape;490;p4" title="Timeline Right Line Items"/>
            <p:cNvSpPr/>
            <p:nvPr/>
          </p:nvSpPr>
          <p:spPr>
            <a:xfrm>
              <a:off x="9237836" y="4176937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1" name="Google Shape;491;p4" title="Timeline Right Line Items"/>
            <p:cNvSpPr/>
            <p:nvPr/>
          </p:nvSpPr>
          <p:spPr>
            <a:xfrm>
              <a:off x="9011207" y="4824631"/>
              <a:ext cx="263971" cy="798351"/>
            </a:xfrm>
            <a:custGeom>
              <a:rect b="b" l="l" r="r" t="t"/>
              <a:pathLst>
                <a:path extrusionOk="0" h="798351" w="263971">
                  <a:moveTo>
                    <a:pt x="25798" y="800328"/>
                  </a:moveTo>
                  <a:lnTo>
                    <a:pt x="3264" y="777150"/>
                  </a:lnTo>
                  <a:cubicBezTo>
                    <a:pt x="149414" y="637438"/>
                    <a:pt x="229893" y="448796"/>
                    <a:pt x="229893" y="246632"/>
                  </a:cubicBezTo>
                  <a:lnTo>
                    <a:pt x="229893" y="3264"/>
                  </a:lnTo>
                  <a:lnTo>
                    <a:pt x="262085" y="3264"/>
                  </a:lnTo>
                  <a:lnTo>
                    <a:pt x="262085" y="246632"/>
                  </a:lnTo>
                  <a:cubicBezTo>
                    <a:pt x="262085" y="457165"/>
                    <a:pt x="177742" y="654178"/>
                    <a:pt x="25798" y="800328"/>
                  </a:cubicBez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2" name="Google Shape;492;p4" title="Timeline Right Line Items"/>
            <p:cNvSpPr/>
            <p:nvPr/>
          </p:nvSpPr>
          <p:spPr>
            <a:xfrm>
              <a:off x="7968843" y="5596586"/>
              <a:ext cx="1068761" cy="244656"/>
            </a:xfrm>
            <a:custGeom>
              <a:rect b="b" l="l" r="r" t="t"/>
              <a:pathLst>
                <a:path extrusionOk="0" h="244656" w="1068760">
                  <a:moveTo>
                    <a:pt x="537001" y="242125"/>
                  </a:moveTo>
                  <a:cubicBezTo>
                    <a:pt x="336769" y="242125"/>
                    <a:pt x="147482" y="165509"/>
                    <a:pt x="3264" y="26442"/>
                  </a:cubicBezTo>
                  <a:lnTo>
                    <a:pt x="25798" y="3264"/>
                  </a:lnTo>
                  <a:cubicBezTo>
                    <a:pt x="163578" y="136537"/>
                    <a:pt x="345139" y="209934"/>
                    <a:pt x="537001" y="209934"/>
                  </a:cubicBezTo>
                  <a:cubicBezTo>
                    <a:pt x="727575" y="209934"/>
                    <a:pt x="908492" y="137181"/>
                    <a:pt x="1046271" y="5195"/>
                  </a:cubicBezTo>
                  <a:lnTo>
                    <a:pt x="1068805" y="28373"/>
                  </a:lnTo>
                  <a:cubicBezTo>
                    <a:pt x="924588" y="166153"/>
                    <a:pt x="735945" y="242125"/>
                    <a:pt x="537001" y="242125"/>
                  </a:cubicBez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93" name="Google Shape;493;p4"/>
            <p:cNvGrpSpPr/>
            <p:nvPr/>
          </p:nvGrpSpPr>
          <p:grpSpPr>
            <a:xfrm>
              <a:off x="1343172" y="1309310"/>
              <a:ext cx="6760233" cy="4532575"/>
              <a:chOff x="1343172" y="1309310"/>
              <a:chExt cx="6760233" cy="4532575"/>
            </a:xfrm>
          </p:grpSpPr>
          <p:sp>
            <p:nvSpPr>
              <p:cNvPr id="494" name="Google Shape;494;p4" title="Timeline Middle Line Items"/>
              <p:cNvSpPr/>
              <p:nvPr/>
            </p:nvSpPr>
            <p:spPr>
              <a:xfrm>
                <a:off x="7809817" y="2873821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chemeClr val="accent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5" name="Google Shape;495;p4" title="Timeline Middle Line Items"/>
              <p:cNvSpPr/>
              <p:nvPr/>
            </p:nvSpPr>
            <p:spPr>
              <a:xfrm>
                <a:off x="7809817" y="2226126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chemeClr val="accent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6" name="Google Shape;496;p4" title="Timeline Middle Line Items"/>
              <p:cNvSpPr/>
              <p:nvPr/>
            </p:nvSpPr>
            <p:spPr>
              <a:xfrm>
                <a:off x="7616024" y="1557185"/>
                <a:ext cx="231779" cy="669585"/>
              </a:xfrm>
              <a:custGeom>
                <a:rect b="b" l="l" r="r" t="t"/>
                <a:pathLst>
                  <a:path extrusionOk="0" h="669584" w="231779">
                    <a:moveTo>
                      <a:pt x="229249" y="672205"/>
                    </a:moveTo>
                    <a:lnTo>
                      <a:pt x="197057" y="672205"/>
                    </a:lnTo>
                    <a:lnTo>
                      <a:pt x="197057" y="473261"/>
                    </a:lnTo>
                    <a:cubicBezTo>
                      <a:pt x="197057" y="304577"/>
                      <a:pt x="126236" y="142332"/>
                      <a:pt x="3264" y="27086"/>
                    </a:cubicBezTo>
                    <a:lnTo>
                      <a:pt x="25154" y="3264"/>
                    </a:lnTo>
                    <a:cubicBezTo>
                      <a:pt x="154564" y="124304"/>
                      <a:pt x="229249" y="295564"/>
                      <a:pt x="229249" y="472617"/>
                    </a:cubicBezTo>
                    <a:lnTo>
                      <a:pt x="229249" y="672205"/>
                    </a:lnTo>
                    <a:close/>
                  </a:path>
                </a:pathLst>
              </a:custGeom>
              <a:solidFill>
                <a:schemeClr val="accent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7" name="Google Shape;497;p4" title="Timeline Middle Line Items"/>
              <p:cNvSpPr/>
              <p:nvPr/>
            </p:nvSpPr>
            <p:spPr>
              <a:xfrm>
                <a:off x="6758440" y="1384638"/>
                <a:ext cx="882049" cy="199588"/>
              </a:xfrm>
              <a:custGeom>
                <a:rect b="b" l="l" r="r" t="t"/>
                <a:pathLst>
                  <a:path extrusionOk="0" h="199587" w="882049">
                    <a:moveTo>
                      <a:pt x="25154" y="201564"/>
                    </a:moveTo>
                    <a:lnTo>
                      <a:pt x="3264" y="178386"/>
                    </a:lnTo>
                    <a:cubicBezTo>
                      <a:pt x="123016" y="65716"/>
                      <a:pt x="279468" y="3264"/>
                      <a:pt x="444289" y="3264"/>
                    </a:cubicBezTo>
                    <a:cubicBezTo>
                      <a:pt x="607822" y="3264"/>
                      <a:pt x="763629" y="64428"/>
                      <a:pt x="883382" y="176455"/>
                    </a:cubicBezTo>
                    <a:lnTo>
                      <a:pt x="861492" y="200276"/>
                    </a:lnTo>
                    <a:cubicBezTo>
                      <a:pt x="748177" y="94044"/>
                      <a:pt x="600096" y="36099"/>
                      <a:pt x="444932" y="36099"/>
                    </a:cubicBezTo>
                    <a:cubicBezTo>
                      <a:pt x="287194" y="34812"/>
                      <a:pt x="138469" y="94044"/>
                      <a:pt x="25154" y="201564"/>
                    </a:cubicBezTo>
                    <a:close/>
                  </a:path>
                </a:pathLst>
              </a:custGeom>
              <a:solidFill>
                <a:schemeClr val="accent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8" name="Google Shape;498;p4" title="Timeline Middle Line Items"/>
              <p:cNvSpPr/>
              <p:nvPr/>
            </p:nvSpPr>
            <p:spPr>
              <a:xfrm>
                <a:off x="6556277" y="1559761"/>
                <a:ext cx="225341" cy="669585"/>
              </a:xfrm>
              <a:custGeom>
                <a:rect b="b" l="l" r="r" t="t"/>
                <a:pathLst>
                  <a:path extrusionOk="0" h="669584" w="225341">
                    <a:moveTo>
                      <a:pt x="35456" y="669630"/>
                    </a:moveTo>
                    <a:lnTo>
                      <a:pt x="3264" y="669630"/>
                    </a:lnTo>
                    <a:lnTo>
                      <a:pt x="3264" y="470686"/>
                    </a:lnTo>
                    <a:cubicBezTo>
                      <a:pt x="3264" y="291701"/>
                      <a:pt x="74729" y="125592"/>
                      <a:pt x="204783" y="3264"/>
                    </a:cubicBezTo>
                    <a:lnTo>
                      <a:pt x="226674" y="26442"/>
                    </a:lnTo>
                    <a:cubicBezTo>
                      <a:pt x="103058" y="142975"/>
                      <a:pt x="34812" y="300714"/>
                      <a:pt x="34812" y="470686"/>
                    </a:cubicBezTo>
                    <a:lnTo>
                      <a:pt x="34812" y="669630"/>
                    </a:lnTo>
                    <a:close/>
                  </a:path>
                </a:pathLst>
              </a:custGeom>
              <a:solidFill>
                <a:schemeClr val="accent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9" name="Google Shape;499;p4" title="Timeline Middle Line Items"/>
              <p:cNvSpPr/>
              <p:nvPr/>
            </p:nvSpPr>
            <p:spPr>
              <a:xfrm>
                <a:off x="6556277" y="2226126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chemeClr val="accent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0" name="Google Shape;500;p4" title="Timeline Middle Line Items"/>
              <p:cNvSpPr/>
              <p:nvPr/>
            </p:nvSpPr>
            <p:spPr>
              <a:xfrm>
                <a:off x="6556277" y="2873821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chemeClr val="accent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1" name="Google Shape;501;p4" title="Timeline Middle Line Items"/>
              <p:cNvSpPr/>
              <p:nvPr/>
            </p:nvSpPr>
            <p:spPr>
              <a:xfrm>
                <a:off x="6556277" y="3523447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chemeClr val="accent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2" name="Google Shape;502;p4" title="Timeline Middle Line Items"/>
              <p:cNvSpPr/>
              <p:nvPr/>
            </p:nvSpPr>
            <p:spPr>
              <a:xfrm>
                <a:off x="6556277" y="4176937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chemeClr val="accent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3" name="Google Shape;503;p4" title="Timeline Middle Line Items"/>
              <p:cNvSpPr/>
              <p:nvPr/>
            </p:nvSpPr>
            <p:spPr>
              <a:xfrm>
                <a:off x="6338018" y="4824631"/>
                <a:ext cx="257533" cy="759721"/>
              </a:xfrm>
              <a:custGeom>
                <a:rect b="b" l="l" r="r" t="t"/>
                <a:pathLst>
                  <a:path extrusionOk="0" h="759721" w="257532">
                    <a:moveTo>
                      <a:pt x="24510" y="761054"/>
                    </a:moveTo>
                    <a:lnTo>
                      <a:pt x="3264" y="737232"/>
                    </a:lnTo>
                    <a:cubicBezTo>
                      <a:pt x="142331" y="612329"/>
                      <a:pt x="222167" y="433343"/>
                      <a:pt x="222167" y="245989"/>
                    </a:cubicBezTo>
                    <a:lnTo>
                      <a:pt x="222167" y="3264"/>
                    </a:lnTo>
                    <a:lnTo>
                      <a:pt x="254358" y="3264"/>
                    </a:lnTo>
                    <a:lnTo>
                      <a:pt x="254358" y="246632"/>
                    </a:lnTo>
                    <a:cubicBezTo>
                      <a:pt x="253714" y="442357"/>
                      <a:pt x="170016" y="630356"/>
                      <a:pt x="24510" y="761054"/>
                    </a:cubicBezTo>
                    <a:close/>
                  </a:path>
                </a:pathLst>
              </a:custGeom>
              <a:solidFill>
                <a:schemeClr val="accent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4" name="Google Shape;504;p4" title="Timeline Left Line Items"/>
              <p:cNvSpPr/>
              <p:nvPr/>
            </p:nvSpPr>
            <p:spPr>
              <a:xfrm>
                <a:off x="7668818" y="1505035"/>
                <a:ext cx="251094" cy="727530"/>
              </a:xfrm>
              <a:custGeom>
                <a:rect b="b" l="l" r="r" t="t"/>
                <a:pathLst>
                  <a:path extrusionOk="0" h="727529" w="251094">
                    <a:moveTo>
                      <a:pt x="251139" y="724355"/>
                    </a:moveTo>
                    <a:lnTo>
                      <a:pt x="218948" y="724355"/>
                    </a:lnTo>
                    <a:lnTo>
                      <a:pt x="218948" y="525411"/>
                    </a:lnTo>
                    <a:cubicBezTo>
                      <a:pt x="218948" y="334193"/>
                      <a:pt x="142332" y="157140"/>
                      <a:pt x="3264" y="26442"/>
                    </a:cubicBezTo>
                    <a:lnTo>
                      <a:pt x="25154" y="3264"/>
                    </a:lnTo>
                    <a:cubicBezTo>
                      <a:pt x="170660" y="140400"/>
                      <a:pt x="251139" y="325824"/>
                      <a:pt x="251139" y="526055"/>
                    </a:cubicBezTo>
                    <a:lnTo>
                      <a:pt x="251139" y="724355"/>
                    </a:lnTo>
                    <a:close/>
                  </a:path>
                </a:pathLst>
              </a:custGeom>
              <a:solidFill>
                <a:schemeClr val="accent1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5" name="Google Shape;505;p4" title="Timeline Left Line Items"/>
              <p:cNvSpPr/>
              <p:nvPr/>
            </p:nvSpPr>
            <p:spPr>
              <a:xfrm>
                <a:off x="7884502" y="2226126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chemeClr val="accent1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6" name="Google Shape;506;p4" title="Timeline Left Line Items"/>
              <p:cNvSpPr/>
              <p:nvPr/>
            </p:nvSpPr>
            <p:spPr>
              <a:xfrm>
                <a:off x="7884502" y="2873821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chemeClr val="accent1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7" name="Google Shape;507;p4" title="Timeline Left Line Items"/>
              <p:cNvSpPr/>
              <p:nvPr/>
            </p:nvSpPr>
            <p:spPr>
              <a:xfrm>
                <a:off x="7884502" y="3523447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chemeClr val="accent1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8" name="Google Shape;508;p4" title="Timeline Left Line Items"/>
              <p:cNvSpPr/>
              <p:nvPr/>
            </p:nvSpPr>
            <p:spPr>
              <a:xfrm>
                <a:off x="7884502" y="4176937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chemeClr val="accent1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9" name="Google Shape;509;p4" title="Timeline Left Line Items"/>
              <p:cNvSpPr/>
              <p:nvPr/>
            </p:nvSpPr>
            <p:spPr>
              <a:xfrm>
                <a:off x="7884502" y="4824631"/>
                <a:ext cx="218903" cy="695338"/>
              </a:xfrm>
              <a:custGeom>
                <a:rect b="b" l="l" r="r" t="t"/>
                <a:pathLst>
                  <a:path extrusionOk="0" h="695338" w="218902">
                    <a:moveTo>
                      <a:pt x="193838" y="692164"/>
                    </a:moveTo>
                    <a:cubicBezTo>
                      <a:pt x="70866" y="574343"/>
                      <a:pt x="3264" y="415960"/>
                      <a:pt x="3264" y="245989"/>
                    </a:cubicBezTo>
                    <a:lnTo>
                      <a:pt x="3264" y="3264"/>
                    </a:lnTo>
                    <a:lnTo>
                      <a:pt x="35456" y="3264"/>
                    </a:lnTo>
                    <a:lnTo>
                      <a:pt x="35456" y="246632"/>
                    </a:lnTo>
                    <a:cubicBezTo>
                      <a:pt x="35456" y="407590"/>
                      <a:pt x="99195" y="557603"/>
                      <a:pt x="215728" y="669630"/>
                    </a:cubicBezTo>
                    <a:lnTo>
                      <a:pt x="193838" y="692164"/>
                    </a:lnTo>
                    <a:close/>
                  </a:path>
                </a:pathLst>
              </a:custGeom>
              <a:solidFill>
                <a:schemeClr val="accent1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0" name="Google Shape;510;p4" title="Timeline Right Line Items"/>
              <p:cNvSpPr/>
              <p:nvPr/>
            </p:nvSpPr>
            <p:spPr>
              <a:xfrm>
                <a:off x="7734489" y="4824631"/>
                <a:ext cx="257533" cy="798351"/>
              </a:xfrm>
              <a:custGeom>
                <a:rect b="b" l="l" r="r" t="t"/>
                <a:pathLst>
                  <a:path extrusionOk="0" h="798351" w="257532">
                    <a:moveTo>
                      <a:pt x="237618" y="798396"/>
                    </a:moveTo>
                    <a:cubicBezTo>
                      <a:pt x="86962" y="652246"/>
                      <a:pt x="3264" y="456522"/>
                      <a:pt x="3264" y="246632"/>
                    </a:cubicBezTo>
                    <a:lnTo>
                      <a:pt x="3264" y="3264"/>
                    </a:lnTo>
                    <a:lnTo>
                      <a:pt x="35456" y="3264"/>
                    </a:lnTo>
                    <a:lnTo>
                      <a:pt x="35456" y="246632"/>
                    </a:lnTo>
                    <a:cubicBezTo>
                      <a:pt x="35456" y="447508"/>
                      <a:pt x="115291" y="635507"/>
                      <a:pt x="259509" y="775218"/>
                    </a:cubicBezTo>
                    <a:lnTo>
                      <a:pt x="237618" y="798396"/>
                    </a:lnTo>
                    <a:close/>
                  </a:path>
                </a:pathLst>
              </a:custGeom>
              <a:solidFill>
                <a:schemeClr val="accent3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1" name="Google Shape;511;p4" title="Timeline Right Line Items"/>
              <p:cNvSpPr/>
              <p:nvPr/>
            </p:nvSpPr>
            <p:spPr>
              <a:xfrm>
                <a:off x="7734489" y="4176937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chemeClr val="accent3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2" name="Google Shape;512;p4" title="Timeline Right Line Items"/>
              <p:cNvSpPr/>
              <p:nvPr/>
            </p:nvSpPr>
            <p:spPr>
              <a:xfrm>
                <a:off x="7734489" y="3523447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chemeClr val="accent3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3" name="Google Shape;513;p4" title="Timeline Right Line Items"/>
              <p:cNvSpPr/>
              <p:nvPr/>
            </p:nvSpPr>
            <p:spPr>
              <a:xfrm>
                <a:off x="6630961" y="4176937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chemeClr val="accent3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4" name="Google Shape;514;p4" title="Timeline Right Line Items"/>
              <p:cNvSpPr/>
              <p:nvPr/>
            </p:nvSpPr>
            <p:spPr>
              <a:xfrm>
                <a:off x="6390168" y="4824631"/>
                <a:ext cx="276848" cy="817666"/>
              </a:xfrm>
              <a:custGeom>
                <a:rect b="b" l="l" r="r" t="t"/>
                <a:pathLst>
                  <a:path extrusionOk="0" h="817666" w="276847">
                    <a:moveTo>
                      <a:pt x="25154" y="814492"/>
                    </a:moveTo>
                    <a:lnTo>
                      <a:pt x="3264" y="790670"/>
                    </a:lnTo>
                    <a:cubicBezTo>
                      <a:pt x="156496" y="651603"/>
                      <a:pt x="244057" y="453302"/>
                      <a:pt x="244057" y="246632"/>
                    </a:cubicBezTo>
                    <a:lnTo>
                      <a:pt x="244057" y="3264"/>
                    </a:lnTo>
                    <a:lnTo>
                      <a:pt x="276249" y="3264"/>
                    </a:lnTo>
                    <a:lnTo>
                      <a:pt x="276249" y="246632"/>
                    </a:lnTo>
                    <a:cubicBezTo>
                      <a:pt x="276249" y="462316"/>
                      <a:pt x="184825" y="668986"/>
                      <a:pt x="25154" y="814492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15" name="Google Shape;515;p4"/>
              <p:cNvGrpSpPr/>
              <p:nvPr/>
            </p:nvGrpSpPr>
            <p:grpSpPr>
              <a:xfrm>
                <a:off x="1343172" y="1309310"/>
                <a:ext cx="5020599" cy="4532575"/>
                <a:chOff x="1343172" y="1309310"/>
                <a:chExt cx="5020599" cy="4532575"/>
              </a:xfrm>
            </p:grpSpPr>
            <p:sp>
              <p:nvSpPr>
                <p:cNvPr id="516" name="Google Shape;516;p4" title="Timeline Middle Line Items"/>
                <p:cNvSpPr/>
                <p:nvPr/>
              </p:nvSpPr>
              <p:spPr>
                <a:xfrm>
                  <a:off x="5430215" y="5556668"/>
                  <a:ext cx="933556" cy="206026"/>
                </a:xfrm>
                <a:custGeom>
                  <a:rect b="b" l="l" r="r" t="t"/>
                  <a:pathLst>
                    <a:path extrusionOk="0" h="206026" w="933555">
                      <a:moveTo>
                        <a:pt x="468754" y="206715"/>
                      </a:moveTo>
                      <a:cubicBezTo>
                        <a:pt x="296207" y="206715"/>
                        <a:pt x="131386" y="142976"/>
                        <a:pt x="3264" y="27086"/>
                      </a:cubicBezTo>
                      <a:lnTo>
                        <a:pt x="25154" y="3264"/>
                      </a:lnTo>
                      <a:cubicBezTo>
                        <a:pt x="146838" y="113359"/>
                        <a:pt x="304577" y="174523"/>
                        <a:pt x="468754" y="174523"/>
                      </a:cubicBezTo>
                      <a:cubicBezTo>
                        <a:pt x="632287" y="174523"/>
                        <a:pt x="789382" y="114647"/>
                        <a:pt x="910423" y="5195"/>
                      </a:cubicBezTo>
                      <a:lnTo>
                        <a:pt x="931669" y="29017"/>
                      </a:lnTo>
                      <a:cubicBezTo>
                        <a:pt x="804834" y="143619"/>
                        <a:pt x="640013" y="206715"/>
                        <a:pt x="468754" y="206715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17" name="Google Shape;517;p4" title="Timeline Middle Line Items"/>
                <p:cNvSpPr/>
                <p:nvPr/>
              </p:nvSpPr>
              <p:spPr>
                <a:xfrm>
                  <a:off x="5203587" y="4824631"/>
                  <a:ext cx="251094" cy="759721"/>
                </a:xfrm>
                <a:custGeom>
                  <a:rect b="b" l="l" r="r" t="t"/>
                  <a:pathLst>
                    <a:path extrusionOk="0" h="759721" w="251094">
                      <a:moveTo>
                        <a:pt x="230536" y="759766"/>
                      </a:moveTo>
                      <a:cubicBezTo>
                        <a:pt x="85674" y="628424"/>
                        <a:pt x="3264" y="441713"/>
                        <a:pt x="3264" y="246632"/>
                      </a:cubicBezTo>
                      <a:lnTo>
                        <a:pt x="3264" y="3264"/>
                      </a:lnTo>
                      <a:lnTo>
                        <a:pt x="35456" y="3264"/>
                      </a:lnTo>
                      <a:lnTo>
                        <a:pt x="35456" y="246632"/>
                      </a:lnTo>
                      <a:cubicBezTo>
                        <a:pt x="35456" y="432700"/>
                        <a:pt x="114647" y="611041"/>
                        <a:pt x="252427" y="735944"/>
                      </a:cubicBezTo>
                      <a:lnTo>
                        <a:pt x="230536" y="75976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18" name="Google Shape;518;p4" title="Timeline Middle Line Items"/>
                <p:cNvSpPr/>
                <p:nvPr/>
              </p:nvSpPr>
              <p:spPr>
                <a:xfrm>
                  <a:off x="5202943" y="4176937"/>
                  <a:ext cx="38630" cy="650270"/>
                </a:xfrm>
                <a:custGeom>
                  <a:rect b="b" l="l" r="r" t="t"/>
                  <a:pathLst>
                    <a:path extrusionOk="0" h="650270" w="38629">
                      <a:moveTo>
                        <a:pt x="3264" y="3264"/>
                      </a:moveTo>
                      <a:lnTo>
                        <a:pt x="35455" y="3264"/>
                      </a:lnTo>
                      <a:lnTo>
                        <a:pt x="35455" y="650959"/>
                      </a:lnTo>
                      <a:lnTo>
                        <a:pt x="3264" y="65095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19" name="Google Shape;519;p4" title="Timeline Middle Line Items"/>
                <p:cNvSpPr/>
                <p:nvPr/>
              </p:nvSpPr>
              <p:spPr>
                <a:xfrm>
                  <a:off x="5202943" y="3523447"/>
                  <a:ext cx="38630" cy="656708"/>
                </a:xfrm>
                <a:custGeom>
                  <a:rect b="b" l="l" r="r" t="t"/>
                  <a:pathLst>
                    <a:path extrusionOk="0" h="656708" w="38629">
                      <a:moveTo>
                        <a:pt x="3264" y="3264"/>
                      </a:moveTo>
                      <a:lnTo>
                        <a:pt x="35455" y="3264"/>
                      </a:lnTo>
                      <a:lnTo>
                        <a:pt x="35455" y="656109"/>
                      </a:lnTo>
                      <a:lnTo>
                        <a:pt x="3264" y="65610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20" name="Google Shape;520;p4" title="Timeline Middle Line Items"/>
                <p:cNvSpPr/>
                <p:nvPr/>
              </p:nvSpPr>
              <p:spPr>
                <a:xfrm>
                  <a:off x="5202943" y="2873821"/>
                  <a:ext cx="38630" cy="656708"/>
                </a:xfrm>
                <a:custGeom>
                  <a:rect b="b" l="l" r="r" t="t"/>
                  <a:pathLst>
                    <a:path extrusionOk="0" h="656708" w="38629">
                      <a:moveTo>
                        <a:pt x="3264" y="3264"/>
                      </a:moveTo>
                      <a:lnTo>
                        <a:pt x="35455" y="3264"/>
                      </a:lnTo>
                      <a:lnTo>
                        <a:pt x="35455" y="653534"/>
                      </a:lnTo>
                      <a:lnTo>
                        <a:pt x="3264" y="65353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21" name="Google Shape;521;p4" title="Timeline Middle Line Items"/>
                <p:cNvSpPr/>
                <p:nvPr/>
              </p:nvSpPr>
              <p:spPr>
                <a:xfrm>
                  <a:off x="5202943" y="2226126"/>
                  <a:ext cx="38630" cy="650270"/>
                </a:xfrm>
                <a:custGeom>
                  <a:rect b="b" l="l" r="r" t="t"/>
                  <a:pathLst>
                    <a:path extrusionOk="0" h="650270" w="38629">
                      <a:moveTo>
                        <a:pt x="3264" y="3264"/>
                      </a:moveTo>
                      <a:lnTo>
                        <a:pt x="35455" y="3264"/>
                      </a:lnTo>
                      <a:lnTo>
                        <a:pt x="35455" y="650959"/>
                      </a:lnTo>
                      <a:lnTo>
                        <a:pt x="3264" y="65095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22" name="Google Shape;522;p4" title="Timeline Middle Line Items"/>
                <p:cNvSpPr/>
                <p:nvPr/>
              </p:nvSpPr>
              <p:spPr>
                <a:xfrm>
                  <a:off x="5023314" y="1571993"/>
                  <a:ext cx="212464" cy="656708"/>
                </a:xfrm>
                <a:custGeom>
                  <a:rect b="b" l="l" r="r" t="t"/>
                  <a:pathLst>
                    <a:path extrusionOk="0" h="656708" w="212464">
                      <a:moveTo>
                        <a:pt x="215084" y="657397"/>
                      </a:moveTo>
                      <a:lnTo>
                        <a:pt x="182893" y="657397"/>
                      </a:lnTo>
                      <a:lnTo>
                        <a:pt x="182893" y="458453"/>
                      </a:lnTo>
                      <a:cubicBezTo>
                        <a:pt x="182893" y="294920"/>
                        <a:pt x="119154" y="141044"/>
                        <a:pt x="3264" y="25798"/>
                      </a:cubicBezTo>
                      <a:lnTo>
                        <a:pt x="25798" y="3264"/>
                      </a:lnTo>
                      <a:cubicBezTo>
                        <a:pt x="148126" y="124948"/>
                        <a:pt x="215084" y="286550"/>
                        <a:pt x="215084" y="458453"/>
                      </a:cubicBezTo>
                      <a:lnTo>
                        <a:pt x="215084" y="65739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23" name="Google Shape;523;p4" title="Timeline Middle Line Items"/>
                <p:cNvSpPr/>
                <p:nvPr/>
              </p:nvSpPr>
              <p:spPr>
                <a:xfrm>
                  <a:off x="4138045" y="1384638"/>
                  <a:ext cx="914241" cy="212464"/>
                </a:xfrm>
                <a:custGeom>
                  <a:rect b="b" l="l" r="r" t="t"/>
                  <a:pathLst>
                    <a:path extrusionOk="0" h="212464" w="914241">
                      <a:moveTo>
                        <a:pt x="25798" y="214441"/>
                      </a:moveTo>
                      <a:lnTo>
                        <a:pt x="3264" y="191907"/>
                      </a:lnTo>
                      <a:cubicBezTo>
                        <a:pt x="124948" y="70222"/>
                        <a:pt x="285906" y="3264"/>
                        <a:pt x="457809" y="3264"/>
                      </a:cubicBezTo>
                      <a:cubicBezTo>
                        <a:pt x="629068" y="3264"/>
                        <a:pt x="790026" y="69579"/>
                        <a:pt x="911067" y="190619"/>
                      </a:cubicBezTo>
                      <a:lnTo>
                        <a:pt x="888533" y="213153"/>
                      </a:lnTo>
                      <a:cubicBezTo>
                        <a:pt x="773287" y="98551"/>
                        <a:pt x="620055" y="35456"/>
                        <a:pt x="457809" y="35456"/>
                      </a:cubicBezTo>
                      <a:cubicBezTo>
                        <a:pt x="294276" y="34812"/>
                        <a:pt x="141044" y="98551"/>
                        <a:pt x="25798" y="21444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24" name="Google Shape;524;p4" title="Timeline Middle Line Items"/>
                <p:cNvSpPr/>
                <p:nvPr/>
              </p:nvSpPr>
              <p:spPr>
                <a:xfrm>
                  <a:off x="3950046" y="1573281"/>
                  <a:ext cx="212464" cy="656708"/>
                </a:xfrm>
                <a:custGeom>
                  <a:rect b="b" l="l" r="r" t="t"/>
                  <a:pathLst>
                    <a:path extrusionOk="0" h="656708" w="212464">
                      <a:moveTo>
                        <a:pt x="35456" y="656109"/>
                      </a:moveTo>
                      <a:lnTo>
                        <a:pt x="3264" y="656109"/>
                      </a:lnTo>
                      <a:lnTo>
                        <a:pt x="3264" y="457165"/>
                      </a:lnTo>
                      <a:cubicBezTo>
                        <a:pt x="3264" y="285906"/>
                        <a:pt x="70222" y="124304"/>
                        <a:pt x="191263" y="3264"/>
                      </a:cubicBezTo>
                      <a:lnTo>
                        <a:pt x="213797" y="25798"/>
                      </a:lnTo>
                      <a:cubicBezTo>
                        <a:pt x="98551" y="141044"/>
                        <a:pt x="35456" y="294276"/>
                        <a:pt x="35456" y="457165"/>
                      </a:cubicBezTo>
                      <a:lnTo>
                        <a:pt x="35456" y="65610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25" name="Google Shape;525;p4" title="Timeline Middle Line Items"/>
                <p:cNvSpPr/>
                <p:nvPr/>
              </p:nvSpPr>
              <p:spPr>
                <a:xfrm>
                  <a:off x="3950046" y="2226126"/>
                  <a:ext cx="38630" cy="650270"/>
                </a:xfrm>
                <a:custGeom>
                  <a:rect b="b" l="l" r="r" t="t"/>
                  <a:pathLst>
                    <a:path extrusionOk="0" h="650270" w="38629">
                      <a:moveTo>
                        <a:pt x="3264" y="3264"/>
                      </a:moveTo>
                      <a:lnTo>
                        <a:pt x="35456" y="3264"/>
                      </a:lnTo>
                      <a:lnTo>
                        <a:pt x="35456" y="650959"/>
                      </a:lnTo>
                      <a:lnTo>
                        <a:pt x="3264" y="65095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26" name="Google Shape;526;p4" title="Timeline Middle Line Items"/>
                <p:cNvSpPr/>
                <p:nvPr/>
              </p:nvSpPr>
              <p:spPr>
                <a:xfrm>
                  <a:off x="3950046" y="2873821"/>
                  <a:ext cx="38630" cy="656708"/>
                </a:xfrm>
                <a:custGeom>
                  <a:rect b="b" l="l" r="r" t="t"/>
                  <a:pathLst>
                    <a:path extrusionOk="0" h="656708" w="38629">
                      <a:moveTo>
                        <a:pt x="3264" y="3264"/>
                      </a:moveTo>
                      <a:lnTo>
                        <a:pt x="35456" y="3264"/>
                      </a:lnTo>
                      <a:lnTo>
                        <a:pt x="35456" y="653534"/>
                      </a:lnTo>
                      <a:lnTo>
                        <a:pt x="3264" y="65353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27" name="Google Shape;527;p4" title="Timeline Middle Line Items"/>
                <p:cNvSpPr/>
                <p:nvPr/>
              </p:nvSpPr>
              <p:spPr>
                <a:xfrm>
                  <a:off x="3950046" y="3523447"/>
                  <a:ext cx="38630" cy="656708"/>
                </a:xfrm>
                <a:custGeom>
                  <a:rect b="b" l="l" r="r" t="t"/>
                  <a:pathLst>
                    <a:path extrusionOk="0" h="656708" w="38629">
                      <a:moveTo>
                        <a:pt x="3264" y="3264"/>
                      </a:moveTo>
                      <a:lnTo>
                        <a:pt x="35456" y="3264"/>
                      </a:lnTo>
                      <a:lnTo>
                        <a:pt x="35456" y="656109"/>
                      </a:lnTo>
                      <a:lnTo>
                        <a:pt x="3264" y="65610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28" name="Google Shape;528;p4" title="Timeline Middle Line Items"/>
                <p:cNvSpPr/>
                <p:nvPr/>
              </p:nvSpPr>
              <p:spPr>
                <a:xfrm>
                  <a:off x="3950046" y="4176937"/>
                  <a:ext cx="38630" cy="650270"/>
                </a:xfrm>
                <a:custGeom>
                  <a:rect b="b" l="l" r="r" t="t"/>
                  <a:pathLst>
                    <a:path extrusionOk="0" h="650270" w="38629">
                      <a:moveTo>
                        <a:pt x="3264" y="3264"/>
                      </a:moveTo>
                      <a:lnTo>
                        <a:pt x="35456" y="3264"/>
                      </a:lnTo>
                      <a:lnTo>
                        <a:pt x="35456" y="650959"/>
                      </a:lnTo>
                      <a:lnTo>
                        <a:pt x="3264" y="65095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29" name="Google Shape;529;p4" title="Timeline Middle Line Items"/>
                <p:cNvSpPr/>
                <p:nvPr/>
              </p:nvSpPr>
              <p:spPr>
                <a:xfrm>
                  <a:off x="3731787" y="4824631"/>
                  <a:ext cx="251094" cy="759721"/>
                </a:xfrm>
                <a:custGeom>
                  <a:rect b="b" l="l" r="r" t="t"/>
                  <a:pathLst>
                    <a:path extrusionOk="0" h="759721" w="251094">
                      <a:moveTo>
                        <a:pt x="25154" y="760410"/>
                      </a:moveTo>
                      <a:lnTo>
                        <a:pt x="3264" y="736588"/>
                      </a:lnTo>
                      <a:cubicBezTo>
                        <a:pt x="141688" y="611685"/>
                        <a:pt x="220879" y="432700"/>
                        <a:pt x="220879" y="246632"/>
                      </a:cubicBezTo>
                      <a:lnTo>
                        <a:pt x="220879" y="3264"/>
                      </a:lnTo>
                      <a:lnTo>
                        <a:pt x="253071" y="3264"/>
                      </a:lnTo>
                      <a:lnTo>
                        <a:pt x="253071" y="246632"/>
                      </a:lnTo>
                      <a:cubicBezTo>
                        <a:pt x="253714" y="441713"/>
                        <a:pt x="170016" y="629068"/>
                        <a:pt x="25154" y="76041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0" name="Google Shape;530;p4" title="Timeline Middle Line Items"/>
                <p:cNvSpPr/>
                <p:nvPr/>
              </p:nvSpPr>
              <p:spPr>
                <a:xfrm>
                  <a:off x="2596712" y="2226126"/>
                  <a:ext cx="38630" cy="650270"/>
                </a:xfrm>
                <a:custGeom>
                  <a:rect b="b" l="l" r="r" t="t"/>
                  <a:pathLst>
                    <a:path extrusionOk="0" h="650270" w="38629">
                      <a:moveTo>
                        <a:pt x="3264" y="3264"/>
                      </a:moveTo>
                      <a:lnTo>
                        <a:pt x="35456" y="3264"/>
                      </a:lnTo>
                      <a:lnTo>
                        <a:pt x="35456" y="650959"/>
                      </a:lnTo>
                      <a:lnTo>
                        <a:pt x="3264" y="65095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1" name="Google Shape;531;p4" title="Timeline Middle Line Items"/>
                <p:cNvSpPr/>
                <p:nvPr/>
              </p:nvSpPr>
              <p:spPr>
                <a:xfrm>
                  <a:off x="2415795" y="1570706"/>
                  <a:ext cx="218903" cy="656708"/>
                </a:xfrm>
                <a:custGeom>
                  <a:rect b="b" l="l" r="r" t="t"/>
                  <a:pathLst>
                    <a:path extrusionOk="0" h="656708" w="218902">
                      <a:moveTo>
                        <a:pt x="216372" y="658685"/>
                      </a:moveTo>
                      <a:lnTo>
                        <a:pt x="184181" y="658685"/>
                      </a:lnTo>
                      <a:lnTo>
                        <a:pt x="184181" y="459741"/>
                      </a:lnTo>
                      <a:cubicBezTo>
                        <a:pt x="184181" y="295564"/>
                        <a:pt x="119798" y="141688"/>
                        <a:pt x="3264" y="26442"/>
                      </a:cubicBezTo>
                      <a:lnTo>
                        <a:pt x="25798" y="3264"/>
                      </a:lnTo>
                      <a:cubicBezTo>
                        <a:pt x="148770" y="124948"/>
                        <a:pt x="215728" y="287194"/>
                        <a:pt x="215728" y="459741"/>
                      </a:cubicBezTo>
                      <a:lnTo>
                        <a:pt x="215728" y="65868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2" name="Google Shape;532;p4" title="Timeline Middle Line Items"/>
                <p:cNvSpPr/>
                <p:nvPr/>
              </p:nvSpPr>
              <p:spPr>
                <a:xfrm>
                  <a:off x="1532458" y="1383995"/>
                  <a:ext cx="907803" cy="212464"/>
                </a:xfrm>
                <a:custGeom>
                  <a:rect b="b" l="l" r="r" t="t"/>
                  <a:pathLst>
                    <a:path extrusionOk="0" h="212464" w="907802">
                      <a:moveTo>
                        <a:pt x="25798" y="213797"/>
                      </a:moveTo>
                      <a:lnTo>
                        <a:pt x="3264" y="191263"/>
                      </a:lnTo>
                      <a:cubicBezTo>
                        <a:pt x="124304" y="70222"/>
                        <a:pt x="285262" y="3264"/>
                        <a:pt x="457165" y="3264"/>
                      </a:cubicBezTo>
                      <a:cubicBezTo>
                        <a:pt x="627781" y="3264"/>
                        <a:pt x="788739" y="69579"/>
                        <a:pt x="909779" y="189331"/>
                      </a:cubicBezTo>
                      <a:lnTo>
                        <a:pt x="887245" y="212509"/>
                      </a:lnTo>
                      <a:cubicBezTo>
                        <a:pt x="771999" y="98551"/>
                        <a:pt x="619411" y="35456"/>
                        <a:pt x="457165" y="35456"/>
                      </a:cubicBezTo>
                      <a:cubicBezTo>
                        <a:pt x="294276" y="35456"/>
                        <a:pt x="141044" y="99195"/>
                        <a:pt x="25798" y="213797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3" name="Google Shape;533;p4" title="Timeline Middle Line Items"/>
                <p:cNvSpPr/>
                <p:nvPr/>
              </p:nvSpPr>
              <p:spPr>
                <a:xfrm>
                  <a:off x="1343172" y="1571993"/>
                  <a:ext cx="212464" cy="656708"/>
                </a:xfrm>
                <a:custGeom>
                  <a:rect b="b" l="l" r="r" t="t"/>
                  <a:pathLst>
                    <a:path extrusionOk="0" h="656708" w="212464">
                      <a:moveTo>
                        <a:pt x="3264" y="657397"/>
                      </a:moveTo>
                      <a:lnTo>
                        <a:pt x="3264" y="458453"/>
                      </a:lnTo>
                      <a:cubicBezTo>
                        <a:pt x="3264" y="286550"/>
                        <a:pt x="70222" y="124948"/>
                        <a:pt x="191907" y="3264"/>
                      </a:cubicBezTo>
                      <a:lnTo>
                        <a:pt x="214441" y="25798"/>
                      </a:lnTo>
                      <a:cubicBezTo>
                        <a:pt x="98551" y="141044"/>
                        <a:pt x="34812" y="294920"/>
                        <a:pt x="34812" y="457809"/>
                      </a:cubicBezTo>
                      <a:lnTo>
                        <a:pt x="34812" y="656753"/>
                      </a:lnTo>
                      <a:lnTo>
                        <a:pt x="3264" y="65739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4" name="Google Shape;534;p4" title="Timeline Middle Line Items"/>
                <p:cNvSpPr/>
                <p:nvPr/>
              </p:nvSpPr>
              <p:spPr>
                <a:xfrm>
                  <a:off x="1343815" y="2226126"/>
                  <a:ext cx="38630" cy="650270"/>
                </a:xfrm>
                <a:custGeom>
                  <a:rect b="b" l="l" r="r" t="t"/>
                  <a:pathLst>
                    <a:path extrusionOk="0" h="650270" w="38629">
                      <a:moveTo>
                        <a:pt x="3264" y="3264"/>
                      </a:moveTo>
                      <a:lnTo>
                        <a:pt x="35456" y="3264"/>
                      </a:lnTo>
                      <a:lnTo>
                        <a:pt x="35456" y="650959"/>
                      </a:lnTo>
                      <a:lnTo>
                        <a:pt x="3264" y="65095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5" name="Google Shape;535;p4" title="Timeline Middle Line Items"/>
                <p:cNvSpPr/>
                <p:nvPr/>
              </p:nvSpPr>
              <p:spPr>
                <a:xfrm>
                  <a:off x="1343815" y="2873821"/>
                  <a:ext cx="38630" cy="656708"/>
                </a:xfrm>
                <a:custGeom>
                  <a:rect b="b" l="l" r="r" t="t"/>
                  <a:pathLst>
                    <a:path extrusionOk="0" h="656708" w="38629">
                      <a:moveTo>
                        <a:pt x="3264" y="3264"/>
                      </a:moveTo>
                      <a:lnTo>
                        <a:pt x="35456" y="3264"/>
                      </a:lnTo>
                      <a:lnTo>
                        <a:pt x="35456" y="653534"/>
                      </a:lnTo>
                      <a:lnTo>
                        <a:pt x="3264" y="65353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6" name="Google Shape;536;p4" title="Timeline Left Line Items"/>
                <p:cNvSpPr/>
                <p:nvPr/>
              </p:nvSpPr>
              <p:spPr>
                <a:xfrm>
                  <a:off x="1479664" y="1309950"/>
                  <a:ext cx="1017254" cy="238218"/>
                </a:xfrm>
                <a:custGeom>
                  <a:rect b="b" l="l" r="r" t="t"/>
                  <a:pathLst>
                    <a:path extrusionOk="0" h="238217" w="1017254">
                      <a:moveTo>
                        <a:pt x="25798" y="235048"/>
                      </a:moveTo>
                      <a:lnTo>
                        <a:pt x="3264" y="212513"/>
                      </a:lnTo>
                      <a:cubicBezTo>
                        <a:pt x="138469" y="77309"/>
                        <a:pt x="318742" y="3268"/>
                        <a:pt x="509960" y="3268"/>
                      </a:cubicBezTo>
                      <a:cubicBezTo>
                        <a:pt x="700534" y="2624"/>
                        <a:pt x="880163" y="76665"/>
                        <a:pt x="1015367" y="210582"/>
                      </a:cubicBezTo>
                      <a:lnTo>
                        <a:pt x="992833" y="233116"/>
                      </a:lnTo>
                      <a:cubicBezTo>
                        <a:pt x="863423" y="105637"/>
                        <a:pt x="691520" y="34816"/>
                        <a:pt x="509960" y="34816"/>
                      </a:cubicBezTo>
                      <a:cubicBezTo>
                        <a:pt x="327111" y="34816"/>
                        <a:pt x="155208" y="105637"/>
                        <a:pt x="25798" y="235048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7" name="Google Shape;537;p4" title="Timeline Left Line Items"/>
                <p:cNvSpPr/>
                <p:nvPr/>
              </p:nvSpPr>
              <p:spPr>
                <a:xfrm>
                  <a:off x="2468589" y="1517912"/>
                  <a:ext cx="238218" cy="714653"/>
                </a:xfrm>
                <a:custGeom>
                  <a:rect b="b" l="l" r="r" t="t"/>
                  <a:pathLst>
                    <a:path extrusionOk="0" h="714653" w="238217">
                      <a:moveTo>
                        <a:pt x="238263" y="711479"/>
                      </a:moveTo>
                      <a:lnTo>
                        <a:pt x="206071" y="711479"/>
                      </a:lnTo>
                      <a:lnTo>
                        <a:pt x="206071" y="512535"/>
                      </a:lnTo>
                      <a:cubicBezTo>
                        <a:pt x="206071" y="328399"/>
                        <a:pt x="133962" y="155852"/>
                        <a:pt x="3264" y="25798"/>
                      </a:cubicBezTo>
                      <a:lnTo>
                        <a:pt x="25798" y="3264"/>
                      </a:lnTo>
                      <a:cubicBezTo>
                        <a:pt x="162290" y="139112"/>
                        <a:pt x="237619" y="320029"/>
                        <a:pt x="237619" y="512535"/>
                      </a:cubicBezTo>
                      <a:lnTo>
                        <a:pt x="237619" y="711479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8" name="Google Shape;538;p4" title="Timeline Left Line Items"/>
                <p:cNvSpPr/>
                <p:nvPr/>
              </p:nvSpPr>
              <p:spPr>
                <a:xfrm>
                  <a:off x="2671396" y="2226126"/>
                  <a:ext cx="38630" cy="650270"/>
                </a:xfrm>
                <a:custGeom>
                  <a:rect b="b" l="l" r="r" t="t"/>
                  <a:pathLst>
                    <a:path extrusionOk="0" h="650270" w="38629">
                      <a:moveTo>
                        <a:pt x="3264" y="3264"/>
                      </a:moveTo>
                      <a:lnTo>
                        <a:pt x="35455" y="3264"/>
                      </a:lnTo>
                      <a:lnTo>
                        <a:pt x="35455" y="650959"/>
                      </a:lnTo>
                      <a:lnTo>
                        <a:pt x="3264" y="650959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9" name="Google Shape;539;p4" title="Timeline Left Line Items"/>
                <p:cNvSpPr/>
                <p:nvPr/>
              </p:nvSpPr>
              <p:spPr>
                <a:xfrm>
                  <a:off x="2671396" y="2873821"/>
                  <a:ext cx="38630" cy="656708"/>
                </a:xfrm>
                <a:custGeom>
                  <a:rect b="b" l="l" r="r" t="t"/>
                  <a:pathLst>
                    <a:path extrusionOk="0" h="656708" w="38629">
                      <a:moveTo>
                        <a:pt x="3264" y="3264"/>
                      </a:moveTo>
                      <a:lnTo>
                        <a:pt x="35455" y="3264"/>
                      </a:lnTo>
                      <a:lnTo>
                        <a:pt x="35455" y="653534"/>
                      </a:lnTo>
                      <a:lnTo>
                        <a:pt x="3264" y="65353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0" name="Google Shape;540;p4" title="Timeline Left Line Items"/>
                <p:cNvSpPr/>
                <p:nvPr/>
              </p:nvSpPr>
              <p:spPr>
                <a:xfrm>
                  <a:off x="3874718" y="2873821"/>
                  <a:ext cx="38630" cy="656708"/>
                </a:xfrm>
                <a:custGeom>
                  <a:rect b="b" l="l" r="r" t="t"/>
                  <a:pathLst>
                    <a:path extrusionOk="0" h="656708" w="38629">
                      <a:moveTo>
                        <a:pt x="3264" y="3264"/>
                      </a:moveTo>
                      <a:lnTo>
                        <a:pt x="35455" y="3264"/>
                      </a:lnTo>
                      <a:lnTo>
                        <a:pt x="35455" y="653534"/>
                      </a:lnTo>
                      <a:lnTo>
                        <a:pt x="3264" y="65353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1" name="Google Shape;541;p4" title="Timeline Left Line Items"/>
                <p:cNvSpPr/>
                <p:nvPr/>
              </p:nvSpPr>
              <p:spPr>
                <a:xfrm>
                  <a:off x="3874718" y="2226126"/>
                  <a:ext cx="38630" cy="650270"/>
                </a:xfrm>
                <a:custGeom>
                  <a:rect b="b" l="l" r="r" t="t"/>
                  <a:pathLst>
                    <a:path extrusionOk="0" h="650270" w="38629">
                      <a:moveTo>
                        <a:pt x="3264" y="3264"/>
                      </a:moveTo>
                      <a:lnTo>
                        <a:pt x="35455" y="3264"/>
                      </a:lnTo>
                      <a:lnTo>
                        <a:pt x="35455" y="650959"/>
                      </a:lnTo>
                      <a:lnTo>
                        <a:pt x="3264" y="650959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2" name="Google Shape;542;p4" title="Timeline Left Line Items"/>
                <p:cNvSpPr/>
                <p:nvPr/>
              </p:nvSpPr>
              <p:spPr>
                <a:xfrm>
                  <a:off x="3874718" y="1519843"/>
                  <a:ext cx="238218" cy="708215"/>
                </a:xfrm>
                <a:custGeom>
                  <a:rect b="b" l="l" r="r" t="t"/>
                  <a:pathLst>
                    <a:path extrusionOk="0" h="708214" w="238217">
                      <a:moveTo>
                        <a:pt x="35456" y="709547"/>
                      </a:moveTo>
                      <a:lnTo>
                        <a:pt x="3264" y="709547"/>
                      </a:lnTo>
                      <a:lnTo>
                        <a:pt x="3264" y="510603"/>
                      </a:lnTo>
                      <a:cubicBezTo>
                        <a:pt x="3264" y="319385"/>
                        <a:pt x="77948" y="139112"/>
                        <a:pt x="213153" y="3264"/>
                      </a:cubicBezTo>
                      <a:lnTo>
                        <a:pt x="235687" y="25798"/>
                      </a:lnTo>
                      <a:cubicBezTo>
                        <a:pt x="106277" y="155208"/>
                        <a:pt x="35456" y="327111"/>
                        <a:pt x="35456" y="509960"/>
                      </a:cubicBezTo>
                      <a:lnTo>
                        <a:pt x="35456" y="709547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3" name="Google Shape;543;p4" title="Timeline Left Line Items"/>
                <p:cNvSpPr/>
                <p:nvPr/>
              </p:nvSpPr>
              <p:spPr>
                <a:xfrm>
                  <a:off x="4085251" y="1309310"/>
                  <a:ext cx="1017254" cy="238218"/>
                </a:xfrm>
                <a:custGeom>
                  <a:rect b="b" l="l" r="r" t="t"/>
                  <a:pathLst>
                    <a:path extrusionOk="0" h="238217" w="1017254">
                      <a:moveTo>
                        <a:pt x="25798" y="236331"/>
                      </a:moveTo>
                      <a:lnTo>
                        <a:pt x="3264" y="213797"/>
                      </a:lnTo>
                      <a:cubicBezTo>
                        <a:pt x="138469" y="77948"/>
                        <a:pt x="318741" y="3264"/>
                        <a:pt x="510603" y="3264"/>
                      </a:cubicBezTo>
                      <a:cubicBezTo>
                        <a:pt x="701821" y="3264"/>
                        <a:pt x="881451" y="77305"/>
                        <a:pt x="1017299" y="212509"/>
                      </a:cubicBezTo>
                      <a:lnTo>
                        <a:pt x="994765" y="235043"/>
                      </a:lnTo>
                      <a:cubicBezTo>
                        <a:pt x="865355" y="106277"/>
                        <a:pt x="693452" y="35456"/>
                        <a:pt x="511247" y="35456"/>
                      </a:cubicBezTo>
                      <a:cubicBezTo>
                        <a:pt x="327111" y="35456"/>
                        <a:pt x="155208" y="106921"/>
                        <a:pt x="25798" y="23633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4" name="Google Shape;544;p4" title="Timeline Left Line Items"/>
                <p:cNvSpPr/>
                <p:nvPr/>
              </p:nvSpPr>
              <p:spPr>
                <a:xfrm>
                  <a:off x="5076752" y="1519199"/>
                  <a:ext cx="238218" cy="708215"/>
                </a:xfrm>
                <a:custGeom>
                  <a:rect b="b" l="l" r="r" t="t"/>
                  <a:pathLst>
                    <a:path extrusionOk="0" h="708214" w="238217">
                      <a:moveTo>
                        <a:pt x="236975" y="710191"/>
                      </a:moveTo>
                      <a:lnTo>
                        <a:pt x="204783" y="710191"/>
                      </a:lnTo>
                      <a:lnTo>
                        <a:pt x="204783" y="511247"/>
                      </a:lnTo>
                      <a:cubicBezTo>
                        <a:pt x="204783" y="327755"/>
                        <a:pt x="133318" y="155208"/>
                        <a:pt x="3264" y="25798"/>
                      </a:cubicBezTo>
                      <a:lnTo>
                        <a:pt x="25798" y="3264"/>
                      </a:lnTo>
                      <a:cubicBezTo>
                        <a:pt x="161646" y="139112"/>
                        <a:pt x="236975" y="319385"/>
                        <a:pt x="236975" y="511891"/>
                      </a:cubicBezTo>
                      <a:lnTo>
                        <a:pt x="236975" y="710191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5" name="Google Shape;545;p4" title="Timeline Left Line Items"/>
                <p:cNvSpPr/>
                <p:nvPr/>
              </p:nvSpPr>
              <p:spPr>
                <a:xfrm>
                  <a:off x="5278271" y="2226126"/>
                  <a:ext cx="38630" cy="650270"/>
                </a:xfrm>
                <a:custGeom>
                  <a:rect b="b" l="l" r="r" t="t"/>
                  <a:pathLst>
                    <a:path extrusionOk="0" h="650270" w="38629">
                      <a:moveTo>
                        <a:pt x="3264" y="3264"/>
                      </a:moveTo>
                      <a:lnTo>
                        <a:pt x="35455" y="3264"/>
                      </a:lnTo>
                      <a:lnTo>
                        <a:pt x="35455" y="650959"/>
                      </a:lnTo>
                      <a:lnTo>
                        <a:pt x="3264" y="650959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6" name="Google Shape;546;p4" title="Timeline Left Line Items"/>
                <p:cNvSpPr/>
                <p:nvPr/>
              </p:nvSpPr>
              <p:spPr>
                <a:xfrm>
                  <a:off x="5483653" y="5503874"/>
                  <a:ext cx="824105" cy="186711"/>
                </a:xfrm>
                <a:custGeom>
                  <a:rect b="b" l="l" r="r" t="t"/>
                  <a:pathLst>
                    <a:path extrusionOk="0" h="186711" w="824104">
                      <a:moveTo>
                        <a:pt x="415316" y="184825"/>
                      </a:moveTo>
                      <a:cubicBezTo>
                        <a:pt x="262728" y="184825"/>
                        <a:pt x="116578" y="128811"/>
                        <a:pt x="3264" y="27086"/>
                      </a:cubicBezTo>
                      <a:lnTo>
                        <a:pt x="24510" y="3264"/>
                      </a:lnTo>
                      <a:cubicBezTo>
                        <a:pt x="132030" y="99839"/>
                        <a:pt x="270454" y="152633"/>
                        <a:pt x="415316" y="152633"/>
                      </a:cubicBezTo>
                      <a:cubicBezTo>
                        <a:pt x="558891" y="152633"/>
                        <a:pt x="696671" y="100482"/>
                        <a:pt x="804190" y="5195"/>
                      </a:cubicBezTo>
                      <a:lnTo>
                        <a:pt x="825437" y="29017"/>
                      </a:lnTo>
                      <a:cubicBezTo>
                        <a:pt x="712767" y="129455"/>
                        <a:pt x="566617" y="184825"/>
                        <a:pt x="415316" y="184825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7" name="Google Shape;547;p4" title="Timeline Right Line Items"/>
                <p:cNvSpPr/>
                <p:nvPr/>
              </p:nvSpPr>
              <p:spPr>
                <a:xfrm>
                  <a:off x="5128258" y="3523447"/>
                  <a:ext cx="38630" cy="656708"/>
                </a:xfrm>
                <a:custGeom>
                  <a:rect b="b" l="l" r="r" t="t"/>
                  <a:pathLst>
                    <a:path extrusionOk="0" h="656708" w="38629">
                      <a:moveTo>
                        <a:pt x="3264" y="3264"/>
                      </a:moveTo>
                      <a:lnTo>
                        <a:pt x="35456" y="3264"/>
                      </a:lnTo>
                      <a:lnTo>
                        <a:pt x="35456" y="656109"/>
                      </a:lnTo>
                      <a:lnTo>
                        <a:pt x="3264" y="656109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8" name="Google Shape;548;p4" title="Timeline Right Line Items"/>
                <p:cNvSpPr/>
                <p:nvPr/>
              </p:nvSpPr>
              <p:spPr>
                <a:xfrm>
                  <a:off x="5128258" y="2873821"/>
                  <a:ext cx="38630" cy="656708"/>
                </a:xfrm>
                <a:custGeom>
                  <a:rect b="b" l="l" r="r" t="t"/>
                  <a:pathLst>
                    <a:path extrusionOk="0" h="656708" w="38629">
                      <a:moveTo>
                        <a:pt x="3264" y="3264"/>
                      </a:moveTo>
                      <a:lnTo>
                        <a:pt x="35456" y="3264"/>
                      </a:lnTo>
                      <a:lnTo>
                        <a:pt x="35456" y="653534"/>
                      </a:lnTo>
                      <a:lnTo>
                        <a:pt x="3264" y="653534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9" name="Google Shape;549;p4" title="Timeline Right Line Items"/>
                <p:cNvSpPr/>
                <p:nvPr/>
              </p:nvSpPr>
              <p:spPr>
                <a:xfrm>
                  <a:off x="5128258" y="2226126"/>
                  <a:ext cx="38630" cy="650270"/>
                </a:xfrm>
                <a:custGeom>
                  <a:rect b="b" l="l" r="r" t="t"/>
                  <a:pathLst>
                    <a:path extrusionOk="0" h="650270" w="38629">
                      <a:moveTo>
                        <a:pt x="3264" y="3264"/>
                      </a:moveTo>
                      <a:lnTo>
                        <a:pt x="35456" y="3264"/>
                      </a:lnTo>
                      <a:lnTo>
                        <a:pt x="35456" y="650959"/>
                      </a:lnTo>
                      <a:lnTo>
                        <a:pt x="3264" y="650959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0" name="Google Shape;550;p4" title="Timeline Right Line Items"/>
                <p:cNvSpPr/>
                <p:nvPr/>
              </p:nvSpPr>
              <p:spPr>
                <a:xfrm>
                  <a:off x="4970519" y="1624788"/>
                  <a:ext cx="193150" cy="605202"/>
                </a:xfrm>
                <a:custGeom>
                  <a:rect b="b" l="l" r="r" t="t"/>
                  <a:pathLst>
                    <a:path extrusionOk="0" h="605201" w="193149">
                      <a:moveTo>
                        <a:pt x="193194" y="604603"/>
                      </a:moveTo>
                      <a:lnTo>
                        <a:pt x="161003" y="604603"/>
                      </a:lnTo>
                      <a:lnTo>
                        <a:pt x="161003" y="405659"/>
                      </a:lnTo>
                      <a:cubicBezTo>
                        <a:pt x="161003" y="262084"/>
                        <a:pt x="104989" y="127523"/>
                        <a:pt x="3264" y="25798"/>
                      </a:cubicBezTo>
                      <a:lnTo>
                        <a:pt x="25798" y="3264"/>
                      </a:lnTo>
                      <a:cubicBezTo>
                        <a:pt x="133962" y="110784"/>
                        <a:pt x="193194" y="253714"/>
                        <a:pt x="193194" y="405659"/>
                      </a:cubicBezTo>
                      <a:lnTo>
                        <a:pt x="193194" y="604603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1" name="Google Shape;551;p4" title="Timeline Right Line Items"/>
                <p:cNvSpPr/>
                <p:nvPr/>
              </p:nvSpPr>
              <p:spPr>
                <a:xfrm>
                  <a:off x="4190839" y="1459323"/>
                  <a:ext cx="804790" cy="193150"/>
                </a:xfrm>
                <a:custGeom>
                  <a:rect b="b" l="l" r="r" t="t"/>
                  <a:pathLst>
                    <a:path extrusionOk="0" h="193149" w="804789">
                      <a:moveTo>
                        <a:pt x="25798" y="192550"/>
                      </a:moveTo>
                      <a:lnTo>
                        <a:pt x="3264" y="170016"/>
                      </a:lnTo>
                      <a:cubicBezTo>
                        <a:pt x="110784" y="62496"/>
                        <a:pt x="253071" y="3264"/>
                        <a:pt x="405015" y="3264"/>
                      </a:cubicBezTo>
                      <a:cubicBezTo>
                        <a:pt x="556315" y="3264"/>
                        <a:pt x="698602" y="61853"/>
                        <a:pt x="805478" y="168729"/>
                      </a:cubicBezTo>
                      <a:lnTo>
                        <a:pt x="782944" y="191263"/>
                      </a:lnTo>
                      <a:cubicBezTo>
                        <a:pt x="681863" y="90825"/>
                        <a:pt x="547946" y="35456"/>
                        <a:pt x="405015" y="35456"/>
                      </a:cubicBezTo>
                      <a:cubicBezTo>
                        <a:pt x="262084" y="35456"/>
                        <a:pt x="126880" y="90825"/>
                        <a:pt x="25798" y="19255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2" name="Google Shape;552;p4" title="Timeline Right Line Items"/>
                <p:cNvSpPr/>
                <p:nvPr/>
              </p:nvSpPr>
              <p:spPr>
                <a:xfrm>
                  <a:off x="4024731" y="1626075"/>
                  <a:ext cx="193150" cy="605202"/>
                </a:xfrm>
                <a:custGeom>
                  <a:rect b="b" l="l" r="r" t="t"/>
                  <a:pathLst>
                    <a:path extrusionOk="0" h="605201" w="193149">
                      <a:moveTo>
                        <a:pt x="35456" y="603315"/>
                      </a:moveTo>
                      <a:lnTo>
                        <a:pt x="3264" y="603315"/>
                      </a:lnTo>
                      <a:lnTo>
                        <a:pt x="3264" y="404371"/>
                      </a:lnTo>
                      <a:cubicBezTo>
                        <a:pt x="3264" y="253071"/>
                        <a:pt x="62496" y="110140"/>
                        <a:pt x="169372" y="3264"/>
                      </a:cubicBezTo>
                      <a:lnTo>
                        <a:pt x="191907" y="25798"/>
                      </a:lnTo>
                      <a:cubicBezTo>
                        <a:pt x="90825" y="126880"/>
                        <a:pt x="35456" y="261440"/>
                        <a:pt x="35456" y="404371"/>
                      </a:cubicBezTo>
                      <a:lnTo>
                        <a:pt x="35456" y="603315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3" name="Google Shape;553;p4" title="Timeline Right Line Items"/>
                <p:cNvSpPr/>
                <p:nvPr/>
              </p:nvSpPr>
              <p:spPr>
                <a:xfrm>
                  <a:off x="4024731" y="2226126"/>
                  <a:ext cx="38630" cy="650270"/>
                </a:xfrm>
                <a:custGeom>
                  <a:rect b="b" l="l" r="r" t="t"/>
                  <a:pathLst>
                    <a:path extrusionOk="0" h="650270" w="38629">
                      <a:moveTo>
                        <a:pt x="3264" y="3264"/>
                      </a:moveTo>
                      <a:lnTo>
                        <a:pt x="35456" y="3264"/>
                      </a:lnTo>
                      <a:lnTo>
                        <a:pt x="35456" y="650959"/>
                      </a:lnTo>
                      <a:lnTo>
                        <a:pt x="3264" y="650959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4" name="Google Shape;554;p4" title="Timeline Right Line Items"/>
                <p:cNvSpPr/>
                <p:nvPr/>
              </p:nvSpPr>
              <p:spPr>
                <a:xfrm>
                  <a:off x="4024731" y="2873821"/>
                  <a:ext cx="38630" cy="656708"/>
                </a:xfrm>
                <a:custGeom>
                  <a:rect b="b" l="l" r="r" t="t"/>
                  <a:pathLst>
                    <a:path extrusionOk="0" h="656708" w="38629">
                      <a:moveTo>
                        <a:pt x="3264" y="3264"/>
                      </a:moveTo>
                      <a:lnTo>
                        <a:pt x="35456" y="3264"/>
                      </a:lnTo>
                      <a:lnTo>
                        <a:pt x="35456" y="653534"/>
                      </a:lnTo>
                      <a:lnTo>
                        <a:pt x="3264" y="653534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5" name="Google Shape;555;p4" title="Timeline Right Line Items"/>
                <p:cNvSpPr/>
                <p:nvPr/>
              </p:nvSpPr>
              <p:spPr>
                <a:xfrm>
                  <a:off x="4024731" y="3523447"/>
                  <a:ext cx="38630" cy="656708"/>
                </a:xfrm>
                <a:custGeom>
                  <a:rect b="b" l="l" r="r" t="t"/>
                  <a:pathLst>
                    <a:path extrusionOk="0" h="656708" w="38629">
                      <a:moveTo>
                        <a:pt x="3264" y="3264"/>
                      </a:moveTo>
                      <a:lnTo>
                        <a:pt x="35456" y="3264"/>
                      </a:lnTo>
                      <a:lnTo>
                        <a:pt x="35456" y="656109"/>
                      </a:lnTo>
                      <a:lnTo>
                        <a:pt x="3264" y="656109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6" name="Google Shape;556;p4" title="Timeline Right Line Items"/>
                <p:cNvSpPr/>
                <p:nvPr/>
              </p:nvSpPr>
              <p:spPr>
                <a:xfrm>
                  <a:off x="4024731" y="4176937"/>
                  <a:ext cx="38630" cy="650270"/>
                </a:xfrm>
                <a:custGeom>
                  <a:rect b="b" l="l" r="r" t="t"/>
                  <a:pathLst>
                    <a:path extrusionOk="0" h="650270" w="38629">
                      <a:moveTo>
                        <a:pt x="3264" y="3264"/>
                      </a:moveTo>
                      <a:lnTo>
                        <a:pt x="35456" y="3264"/>
                      </a:lnTo>
                      <a:lnTo>
                        <a:pt x="35456" y="650959"/>
                      </a:lnTo>
                      <a:lnTo>
                        <a:pt x="3264" y="650959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7" name="Google Shape;557;p4" title="Timeline Right Line Items"/>
                <p:cNvSpPr/>
                <p:nvPr/>
              </p:nvSpPr>
              <p:spPr>
                <a:xfrm>
                  <a:off x="3784581" y="4824631"/>
                  <a:ext cx="276848" cy="811228"/>
                </a:xfrm>
                <a:custGeom>
                  <a:rect b="b" l="l" r="r" t="t"/>
                  <a:pathLst>
                    <a:path extrusionOk="0" h="811227" w="276847">
                      <a:moveTo>
                        <a:pt x="25154" y="813204"/>
                      </a:moveTo>
                      <a:lnTo>
                        <a:pt x="3264" y="789382"/>
                      </a:lnTo>
                      <a:cubicBezTo>
                        <a:pt x="155852" y="650315"/>
                        <a:pt x="242769" y="452015"/>
                        <a:pt x="242769" y="245989"/>
                      </a:cubicBezTo>
                      <a:lnTo>
                        <a:pt x="242769" y="3264"/>
                      </a:lnTo>
                      <a:lnTo>
                        <a:pt x="274961" y="3264"/>
                      </a:lnTo>
                      <a:lnTo>
                        <a:pt x="274961" y="246632"/>
                      </a:lnTo>
                      <a:cubicBezTo>
                        <a:pt x="275605" y="461672"/>
                        <a:pt x="184181" y="668342"/>
                        <a:pt x="25154" y="813204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8" name="Google Shape;558;p4" title="Timeline Right Line Items"/>
                <p:cNvSpPr/>
                <p:nvPr/>
              </p:nvSpPr>
              <p:spPr>
                <a:xfrm>
                  <a:off x="2771190" y="5610106"/>
                  <a:ext cx="1036569" cy="231779"/>
                </a:xfrm>
                <a:custGeom>
                  <a:rect b="b" l="l" r="r" t="t"/>
                  <a:pathLst>
                    <a:path extrusionOk="0" h="231779" w="1036569">
                      <a:moveTo>
                        <a:pt x="521548" y="228605"/>
                      </a:moveTo>
                      <a:cubicBezTo>
                        <a:pt x="329043" y="228605"/>
                        <a:pt x="144907" y="157140"/>
                        <a:pt x="3264" y="27086"/>
                      </a:cubicBezTo>
                      <a:lnTo>
                        <a:pt x="25154" y="3264"/>
                      </a:lnTo>
                      <a:cubicBezTo>
                        <a:pt x="161003" y="127523"/>
                        <a:pt x="337413" y="196413"/>
                        <a:pt x="521548" y="196413"/>
                      </a:cubicBezTo>
                      <a:cubicBezTo>
                        <a:pt x="705684" y="196413"/>
                        <a:pt x="881450" y="128167"/>
                        <a:pt x="1017299" y="4552"/>
                      </a:cubicBezTo>
                      <a:lnTo>
                        <a:pt x="1039189" y="28374"/>
                      </a:lnTo>
                      <a:cubicBezTo>
                        <a:pt x="896902" y="157140"/>
                        <a:pt x="713410" y="228605"/>
                        <a:pt x="521548" y="228605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9" name="Google Shape;559;p4" title="Timeline Right Line Items"/>
                <p:cNvSpPr/>
                <p:nvPr/>
              </p:nvSpPr>
              <p:spPr>
                <a:xfrm>
                  <a:off x="2522027" y="4824631"/>
                  <a:ext cx="276848" cy="811228"/>
                </a:xfrm>
                <a:custGeom>
                  <a:rect b="b" l="l" r="r" t="t"/>
                  <a:pathLst>
                    <a:path extrusionOk="0" h="811227" w="276847">
                      <a:moveTo>
                        <a:pt x="252427" y="812561"/>
                      </a:moveTo>
                      <a:cubicBezTo>
                        <a:pt x="94044" y="667698"/>
                        <a:pt x="3264" y="461028"/>
                        <a:pt x="3264" y="246632"/>
                      </a:cubicBezTo>
                      <a:lnTo>
                        <a:pt x="3264" y="3264"/>
                      </a:lnTo>
                      <a:lnTo>
                        <a:pt x="35456" y="3264"/>
                      </a:lnTo>
                      <a:lnTo>
                        <a:pt x="35456" y="246632"/>
                      </a:lnTo>
                      <a:cubicBezTo>
                        <a:pt x="35456" y="452015"/>
                        <a:pt x="122373" y="650315"/>
                        <a:pt x="274317" y="788739"/>
                      </a:cubicBezTo>
                      <a:lnTo>
                        <a:pt x="252427" y="81256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0" name="Google Shape;560;p4" title="Timeline Right Line Items"/>
                <p:cNvSpPr/>
                <p:nvPr/>
              </p:nvSpPr>
              <p:spPr>
                <a:xfrm>
                  <a:off x="2522027" y="4176937"/>
                  <a:ext cx="38630" cy="650270"/>
                </a:xfrm>
                <a:custGeom>
                  <a:rect b="b" l="l" r="r" t="t"/>
                  <a:pathLst>
                    <a:path extrusionOk="0" h="650270" w="38629">
                      <a:moveTo>
                        <a:pt x="3264" y="3264"/>
                      </a:moveTo>
                      <a:lnTo>
                        <a:pt x="35455" y="3264"/>
                      </a:lnTo>
                      <a:lnTo>
                        <a:pt x="35455" y="650959"/>
                      </a:lnTo>
                      <a:lnTo>
                        <a:pt x="3264" y="650959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1" name="Google Shape;561;p4" title="Timeline Right Line Items"/>
                <p:cNvSpPr/>
                <p:nvPr/>
              </p:nvSpPr>
              <p:spPr>
                <a:xfrm>
                  <a:off x="2522027" y="3523447"/>
                  <a:ext cx="38630" cy="656708"/>
                </a:xfrm>
                <a:custGeom>
                  <a:rect b="b" l="l" r="r" t="t"/>
                  <a:pathLst>
                    <a:path extrusionOk="0" h="656708" w="38629">
                      <a:moveTo>
                        <a:pt x="3264" y="3264"/>
                      </a:moveTo>
                      <a:lnTo>
                        <a:pt x="35455" y="3264"/>
                      </a:lnTo>
                      <a:lnTo>
                        <a:pt x="35455" y="656109"/>
                      </a:lnTo>
                      <a:lnTo>
                        <a:pt x="3264" y="656109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 cap="flat" cmpd="sng" w="9525">
                  <a:solidFill>
                    <a:schemeClr val="lt1"/>
                  </a:solidFill>
                  <a:prstDash val="solid"/>
                  <a:miter lim="8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62" name="Google Shape;562;p4" title="Timeline Middle Line Items"/>
            <p:cNvSpPr/>
            <p:nvPr/>
          </p:nvSpPr>
          <p:spPr>
            <a:xfrm>
              <a:off x="10640894" y="5556668"/>
              <a:ext cx="933556" cy="206026"/>
            </a:xfrm>
            <a:custGeom>
              <a:rect b="b" l="l" r="r" t="t"/>
              <a:pathLst>
                <a:path extrusionOk="0" h="206026" w="933555">
                  <a:moveTo>
                    <a:pt x="468754" y="206715"/>
                  </a:moveTo>
                  <a:cubicBezTo>
                    <a:pt x="296207" y="206715"/>
                    <a:pt x="131386" y="142976"/>
                    <a:pt x="3264" y="27086"/>
                  </a:cubicBezTo>
                  <a:lnTo>
                    <a:pt x="25154" y="3264"/>
                  </a:lnTo>
                  <a:cubicBezTo>
                    <a:pt x="146838" y="113359"/>
                    <a:pt x="304577" y="174523"/>
                    <a:pt x="468754" y="174523"/>
                  </a:cubicBezTo>
                  <a:cubicBezTo>
                    <a:pt x="632931" y="174523"/>
                    <a:pt x="790026" y="114003"/>
                    <a:pt x="911711" y="4552"/>
                  </a:cubicBezTo>
                  <a:lnTo>
                    <a:pt x="933601" y="28373"/>
                  </a:lnTo>
                  <a:cubicBezTo>
                    <a:pt x="805478" y="143619"/>
                    <a:pt x="640657" y="206715"/>
                    <a:pt x="468754" y="206715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3" name="Google Shape;563;p4" title="Timeline Middle Line Items"/>
            <p:cNvSpPr/>
            <p:nvPr/>
          </p:nvSpPr>
          <p:spPr>
            <a:xfrm>
              <a:off x="10413621" y="4824631"/>
              <a:ext cx="251094" cy="759721"/>
            </a:xfrm>
            <a:custGeom>
              <a:rect b="b" l="l" r="r" t="t"/>
              <a:pathLst>
                <a:path extrusionOk="0" h="759721" w="251094">
                  <a:moveTo>
                    <a:pt x="230537" y="759766"/>
                  </a:moveTo>
                  <a:cubicBezTo>
                    <a:pt x="85674" y="628424"/>
                    <a:pt x="3264" y="441713"/>
                    <a:pt x="3264" y="246632"/>
                  </a:cubicBezTo>
                  <a:lnTo>
                    <a:pt x="3264" y="3264"/>
                  </a:lnTo>
                  <a:lnTo>
                    <a:pt x="35456" y="3264"/>
                  </a:lnTo>
                  <a:lnTo>
                    <a:pt x="35456" y="246632"/>
                  </a:lnTo>
                  <a:cubicBezTo>
                    <a:pt x="35456" y="432700"/>
                    <a:pt x="114647" y="611041"/>
                    <a:pt x="252427" y="735944"/>
                  </a:cubicBezTo>
                  <a:lnTo>
                    <a:pt x="230537" y="759766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4" name="Google Shape;564;p4" title="Timeline Middle Line Items"/>
            <p:cNvSpPr/>
            <p:nvPr/>
          </p:nvSpPr>
          <p:spPr>
            <a:xfrm>
              <a:off x="10413621" y="4176937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5" name="Google Shape;565;p4" title="Timeline Middle Line Items"/>
            <p:cNvSpPr/>
            <p:nvPr/>
          </p:nvSpPr>
          <p:spPr>
            <a:xfrm>
              <a:off x="10413621" y="3523447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6109"/>
                  </a:lnTo>
                  <a:lnTo>
                    <a:pt x="3264" y="65610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6" name="Google Shape;566;p4" title="Timeline Left Line Items"/>
            <p:cNvSpPr/>
            <p:nvPr/>
          </p:nvSpPr>
          <p:spPr>
            <a:xfrm>
              <a:off x="10694331" y="5503874"/>
              <a:ext cx="824105" cy="186711"/>
            </a:xfrm>
            <a:custGeom>
              <a:rect b="b" l="l" r="r" t="t"/>
              <a:pathLst>
                <a:path extrusionOk="0" h="186711" w="824104">
                  <a:moveTo>
                    <a:pt x="415316" y="184825"/>
                  </a:moveTo>
                  <a:cubicBezTo>
                    <a:pt x="262728" y="184825"/>
                    <a:pt x="116578" y="128811"/>
                    <a:pt x="3264" y="27086"/>
                  </a:cubicBezTo>
                  <a:lnTo>
                    <a:pt x="24510" y="3264"/>
                  </a:lnTo>
                  <a:cubicBezTo>
                    <a:pt x="132030" y="99839"/>
                    <a:pt x="270454" y="152633"/>
                    <a:pt x="415316" y="152633"/>
                  </a:cubicBezTo>
                  <a:cubicBezTo>
                    <a:pt x="559535" y="152633"/>
                    <a:pt x="697958" y="99839"/>
                    <a:pt x="804834" y="3908"/>
                  </a:cubicBezTo>
                  <a:lnTo>
                    <a:pt x="826081" y="27729"/>
                  </a:lnTo>
                  <a:cubicBezTo>
                    <a:pt x="713410" y="129455"/>
                    <a:pt x="567261" y="184825"/>
                    <a:pt x="415316" y="184825"/>
                  </a:cubicBez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70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Google Shape;571;p5"/>
          <p:cNvSpPr txBox="1"/>
          <p:nvPr>
            <p:ph type="title"/>
          </p:nvPr>
        </p:nvSpPr>
        <p:spPr>
          <a:xfrm>
            <a:off x="432000" y="432000"/>
            <a:ext cx="11160000" cy="43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Calibri"/>
              <a:buNone/>
            </a:pPr>
            <a:r>
              <a:rPr lang="en-US" sz="3240"/>
              <a:t>Two Year Product Roadmap</a:t>
            </a:r>
            <a:endParaRPr/>
          </a:p>
        </p:txBody>
      </p:sp>
      <p:sp>
        <p:nvSpPr>
          <p:cNvPr id="572" name="Google Shape;572;p5"/>
          <p:cNvSpPr txBox="1"/>
          <p:nvPr/>
        </p:nvSpPr>
        <p:spPr>
          <a:xfrm>
            <a:off x="197010" y="3419554"/>
            <a:ext cx="841379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</a:t>
            </a:r>
            <a:endParaRPr/>
          </a:p>
        </p:txBody>
      </p:sp>
      <p:sp>
        <p:nvSpPr>
          <p:cNvPr id="573" name="Google Shape;573;p5"/>
          <p:cNvSpPr txBox="1"/>
          <p:nvPr/>
        </p:nvSpPr>
        <p:spPr>
          <a:xfrm>
            <a:off x="197010" y="3613412"/>
            <a:ext cx="84137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Short </a:t>
            </a:r>
            <a:b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Description</a:t>
            </a:r>
            <a:endParaRPr/>
          </a:p>
        </p:txBody>
      </p:sp>
      <p:sp>
        <p:nvSpPr>
          <p:cNvPr id="574" name="Google Shape;574;p5"/>
          <p:cNvSpPr txBox="1"/>
          <p:nvPr/>
        </p:nvSpPr>
        <p:spPr>
          <a:xfrm>
            <a:off x="197012" y="3873230"/>
            <a:ext cx="841378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Start: MM 20YY</a:t>
            </a:r>
            <a:endParaRPr/>
          </a:p>
        </p:txBody>
      </p:sp>
      <p:cxnSp>
        <p:nvCxnSpPr>
          <p:cNvPr id="575" name="Google Shape;575;p5" title="Callout Line"/>
          <p:cNvCxnSpPr/>
          <p:nvPr/>
        </p:nvCxnSpPr>
        <p:spPr>
          <a:xfrm rot="10800000">
            <a:off x="1088747" y="3521626"/>
            <a:ext cx="109185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oval"/>
            <a:tailEnd len="sm" w="sm" type="none"/>
          </a:ln>
        </p:spPr>
      </p:cxnSp>
      <p:sp>
        <p:nvSpPr>
          <p:cNvPr id="576" name="Google Shape;576;p5"/>
          <p:cNvSpPr txBox="1"/>
          <p:nvPr/>
        </p:nvSpPr>
        <p:spPr>
          <a:xfrm>
            <a:off x="0" y="1321643"/>
            <a:ext cx="1038389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</a:t>
            </a:r>
            <a:endParaRPr/>
          </a:p>
        </p:txBody>
      </p:sp>
      <p:sp>
        <p:nvSpPr>
          <p:cNvPr id="577" name="Google Shape;577;p5"/>
          <p:cNvSpPr txBox="1"/>
          <p:nvPr/>
        </p:nvSpPr>
        <p:spPr>
          <a:xfrm>
            <a:off x="0" y="1515501"/>
            <a:ext cx="103838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Short </a:t>
            </a:r>
            <a:b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Description</a:t>
            </a:r>
            <a:endParaRPr/>
          </a:p>
        </p:txBody>
      </p:sp>
      <p:sp>
        <p:nvSpPr>
          <p:cNvPr id="578" name="Google Shape;578;p5"/>
          <p:cNvSpPr txBox="1"/>
          <p:nvPr/>
        </p:nvSpPr>
        <p:spPr>
          <a:xfrm>
            <a:off x="2" y="1775319"/>
            <a:ext cx="1038388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Start: MM 20YY</a:t>
            </a:r>
            <a:endParaRPr/>
          </a:p>
        </p:txBody>
      </p:sp>
      <p:cxnSp>
        <p:nvCxnSpPr>
          <p:cNvPr id="579" name="Google Shape;579;p5" title="Callout Line"/>
          <p:cNvCxnSpPr/>
          <p:nvPr/>
        </p:nvCxnSpPr>
        <p:spPr>
          <a:xfrm rot="10800000">
            <a:off x="1088747" y="1414189"/>
            <a:ext cx="329753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oval"/>
            <a:tailEnd len="sm" w="sm" type="none"/>
          </a:ln>
        </p:spPr>
      </p:cxnSp>
      <p:sp>
        <p:nvSpPr>
          <p:cNvPr id="580" name="Google Shape;580;p5"/>
          <p:cNvSpPr txBox="1"/>
          <p:nvPr/>
        </p:nvSpPr>
        <p:spPr>
          <a:xfrm>
            <a:off x="1479664" y="1902205"/>
            <a:ext cx="959309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</a:t>
            </a:r>
            <a:endParaRPr/>
          </a:p>
        </p:txBody>
      </p:sp>
      <p:sp>
        <p:nvSpPr>
          <p:cNvPr id="581" name="Google Shape;581;p5"/>
          <p:cNvSpPr txBox="1"/>
          <p:nvPr/>
        </p:nvSpPr>
        <p:spPr>
          <a:xfrm>
            <a:off x="1479664" y="2096063"/>
            <a:ext cx="95930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Short </a:t>
            </a:r>
            <a:b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Description</a:t>
            </a:r>
            <a:endParaRPr/>
          </a:p>
        </p:txBody>
      </p:sp>
      <p:sp>
        <p:nvSpPr>
          <p:cNvPr id="582" name="Google Shape;582;p5"/>
          <p:cNvSpPr txBox="1"/>
          <p:nvPr/>
        </p:nvSpPr>
        <p:spPr>
          <a:xfrm>
            <a:off x="1479666" y="2355881"/>
            <a:ext cx="959308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Start: MM 20YY</a:t>
            </a:r>
            <a:endParaRPr/>
          </a:p>
        </p:txBody>
      </p:sp>
      <p:cxnSp>
        <p:nvCxnSpPr>
          <p:cNvPr id="583" name="Google Shape;583;p5" title="Callout Line"/>
          <p:cNvCxnSpPr/>
          <p:nvPr/>
        </p:nvCxnSpPr>
        <p:spPr>
          <a:xfrm rot="8100000">
            <a:off x="2155794" y="1780788"/>
            <a:ext cx="186136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oval"/>
            <a:tailEnd len="sm" w="sm" type="none"/>
          </a:ln>
        </p:spPr>
      </p:cxnSp>
      <p:sp>
        <p:nvSpPr>
          <p:cNvPr id="584" name="Google Shape;584;p5"/>
          <p:cNvSpPr txBox="1"/>
          <p:nvPr/>
        </p:nvSpPr>
        <p:spPr>
          <a:xfrm>
            <a:off x="1457129" y="3419554"/>
            <a:ext cx="829550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</a:t>
            </a:r>
            <a:endParaRPr/>
          </a:p>
        </p:txBody>
      </p:sp>
      <p:sp>
        <p:nvSpPr>
          <p:cNvPr id="585" name="Google Shape;585;p5"/>
          <p:cNvSpPr txBox="1"/>
          <p:nvPr/>
        </p:nvSpPr>
        <p:spPr>
          <a:xfrm>
            <a:off x="1457129" y="3613412"/>
            <a:ext cx="829550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Short </a:t>
            </a:r>
            <a:b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Description</a:t>
            </a:r>
            <a:endParaRPr/>
          </a:p>
        </p:txBody>
      </p:sp>
      <p:sp>
        <p:nvSpPr>
          <p:cNvPr id="586" name="Google Shape;586;p5"/>
          <p:cNvSpPr txBox="1"/>
          <p:nvPr/>
        </p:nvSpPr>
        <p:spPr>
          <a:xfrm>
            <a:off x="1457130" y="3873230"/>
            <a:ext cx="829549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Start: MM 20YY</a:t>
            </a:r>
            <a:endParaRPr/>
          </a:p>
        </p:txBody>
      </p:sp>
      <p:cxnSp>
        <p:nvCxnSpPr>
          <p:cNvPr id="587" name="Google Shape;587;p5" title="Callout Line"/>
          <p:cNvCxnSpPr/>
          <p:nvPr/>
        </p:nvCxnSpPr>
        <p:spPr>
          <a:xfrm rot="10800000">
            <a:off x="2337037" y="3521626"/>
            <a:ext cx="109185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oval"/>
            <a:tailEnd len="sm" w="sm" type="none"/>
          </a:ln>
        </p:spPr>
      </p:cxnSp>
      <p:sp>
        <p:nvSpPr>
          <p:cNvPr id="588" name="Google Shape;588;p5"/>
          <p:cNvSpPr txBox="1"/>
          <p:nvPr/>
        </p:nvSpPr>
        <p:spPr>
          <a:xfrm>
            <a:off x="1295606" y="5568563"/>
            <a:ext cx="1038389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</a:t>
            </a:r>
            <a:endParaRPr/>
          </a:p>
        </p:txBody>
      </p:sp>
      <p:sp>
        <p:nvSpPr>
          <p:cNvPr id="589" name="Google Shape;589;p5"/>
          <p:cNvSpPr txBox="1"/>
          <p:nvPr/>
        </p:nvSpPr>
        <p:spPr>
          <a:xfrm>
            <a:off x="1295606" y="5762421"/>
            <a:ext cx="103838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Short </a:t>
            </a:r>
            <a:b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Description</a:t>
            </a:r>
            <a:endParaRPr/>
          </a:p>
        </p:txBody>
      </p:sp>
      <p:sp>
        <p:nvSpPr>
          <p:cNvPr id="590" name="Google Shape;590;p5"/>
          <p:cNvSpPr txBox="1"/>
          <p:nvPr/>
        </p:nvSpPr>
        <p:spPr>
          <a:xfrm>
            <a:off x="1295608" y="6022239"/>
            <a:ext cx="1038388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Start: MM 20YY</a:t>
            </a:r>
            <a:endParaRPr/>
          </a:p>
        </p:txBody>
      </p:sp>
      <p:cxnSp>
        <p:nvCxnSpPr>
          <p:cNvPr id="591" name="Google Shape;591;p5" title="Callout Line"/>
          <p:cNvCxnSpPr/>
          <p:nvPr/>
        </p:nvCxnSpPr>
        <p:spPr>
          <a:xfrm rot="10800000">
            <a:off x="2384353" y="5661109"/>
            <a:ext cx="329753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oval"/>
            <a:tailEnd len="sm" w="sm" type="none"/>
          </a:ln>
        </p:spPr>
      </p:cxnSp>
      <p:sp>
        <p:nvSpPr>
          <p:cNvPr id="592" name="Google Shape;592;p5"/>
          <p:cNvSpPr txBox="1"/>
          <p:nvPr/>
        </p:nvSpPr>
        <p:spPr>
          <a:xfrm>
            <a:off x="2746724" y="4625927"/>
            <a:ext cx="959309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</a:t>
            </a:r>
            <a:endParaRPr/>
          </a:p>
        </p:txBody>
      </p:sp>
      <p:sp>
        <p:nvSpPr>
          <p:cNvPr id="593" name="Google Shape;593;p5"/>
          <p:cNvSpPr txBox="1"/>
          <p:nvPr/>
        </p:nvSpPr>
        <p:spPr>
          <a:xfrm>
            <a:off x="2746724" y="4819785"/>
            <a:ext cx="95930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Short </a:t>
            </a:r>
            <a:b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Description</a:t>
            </a:r>
            <a:endParaRPr/>
          </a:p>
        </p:txBody>
      </p:sp>
      <p:sp>
        <p:nvSpPr>
          <p:cNvPr id="594" name="Google Shape;594;p5"/>
          <p:cNvSpPr txBox="1"/>
          <p:nvPr/>
        </p:nvSpPr>
        <p:spPr>
          <a:xfrm>
            <a:off x="2746726" y="5079603"/>
            <a:ext cx="959308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Start: MM 20YY</a:t>
            </a:r>
            <a:endParaRPr/>
          </a:p>
        </p:txBody>
      </p:sp>
      <p:cxnSp>
        <p:nvCxnSpPr>
          <p:cNvPr id="595" name="Google Shape;595;p5" title="Callout Line"/>
          <p:cNvCxnSpPr/>
          <p:nvPr/>
        </p:nvCxnSpPr>
        <p:spPr>
          <a:xfrm rot="-8100000">
            <a:off x="3491144" y="5386859"/>
            <a:ext cx="186136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oval"/>
            <a:tailEnd len="sm" w="sm" type="none"/>
          </a:ln>
        </p:spPr>
      </p:cxnSp>
      <p:sp>
        <p:nvSpPr>
          <p:cNvPr id="596" name="Google Shape;596;p5"/>
          <p:cNvSpPr txBox="1"/>
          <p:nvPr/>
        </p:nvSpPr>
        <p:spPr>
          <a:xfrm>
            <a:off x="2792539" y="3419554"/>
            <a:ext cx="875905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</a:t>
            </a:r>
            <a:endParaRPr/>
          </a:p>
        </p:txBody>
      </p:sp>
      <p:sp>
        <p:nvSpPr>
          <p:cNvPr id="597" name="Google Shape;597;p5"/>
          <p:cNvSpPr txBox="1"/>
          <p:nvPr/>
        </p:nvSpPr>
        <p:spPr>
          <a:xfrm>
            <a:off x="2792539" y="3613412"/>
            <a:ext cx="875905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Short </a:t>
            </a:r>
            <a:b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Description</a:t>
            </a:r>
            <a:endParaRPr/>
          </a:p>
        </p:txBody>
      </p:sp>
      <p:sp>
        <p:nvSpPr>
          <p:cNvPr id="598" name="Google Shape;598;p5"/>
          <p:cNvSpPr txBox="1"/>
          <p:nvPr/>
        </p:nvSpPr>
        <p:spPr>
          <a:xfrm>
            <a:off x="2792541" y="3873230"/>
            <a:ext cx="875904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Start: MM 20YY</a:t>
            </a:r>
            <a:endParaRPr/>
          </a:p>
        </p:txBody>
      </p:sp>
      <p:cxnSp>
        <p:nvCxnSpPr>
          <p:cNvPr id="599" name="Google Shape;599;p5" title="Callout Line"/>
          <p:cNvCxnSpPr/>
          <p:nvPr/>
        </p:nvCxnSpPr>
        <p:spPr>
          <a:xfrm rot="10800000">
            <a:off x="3718802" y="3521626"/>
            <a:ext cx="109185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oval"/>
            <a:tailEnd len="sm" w="sm" type="none"/>
          </a:ln>
        </p:spPr>
      </p:cxnSp>
      <p:sp>
        <p:nvSpPr>
          <p:cNvPr id="600" name="Google Shape;600;p5"/>
          <p:cNvSpPr txBox="1"/>
          <p:nvPr/>
        </p:nvSpPr>
        <p:spPr>
          <a:xfrm>
            <a:off x="2590795" y="1321643"/>
            <a:ext cx="1038389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</a:t>
            </a:r>
            <a:endParaRPr/>
          </a:p>
        </p:txBody>
      </p:sp>
      <p:sp>
        <p:nvSpPr>
          <p:cNvPr id="601" name="Google Shape;601;p5"/>
          <p:cNvSpPr txBox="1"/>
          <p:nvPr/>
        </p:nvSpPr>
        <p:spPr>
          <a:xfrm>
            <a:off x="2590795" y="1515501"/>
            <a:ext cx="103838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Short </a:t>
            </a:r>
            <a:b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Description</a:t>
            </a:r>
            <a:endParaRPr/>
          </a:p>
        </p:txBody>
      </p:sp>
      <p:sp>
        <p:nvSpPr>
          <p:cNvPr id="602" name="Google Shape;602;p5"/>
          <p:cNvSpPr txBox="1"/>
          <p:nvPr/>
        </p:nvSpPr>
        <p:spPr>
          <a:xfrm>
            <a:off x="2590797" y="1775319"/>
            <a:ext cx="1038388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Start: MM 20YY</a:t>
            </a:r>
            <a:endParaRPr/>
          </a:p>
        </p:txBody>
      </p:sp>
      <p:cxnSp>
        <p:nvCxnSpPr>
          <p:cNvPr id="603" name="Google Shape;603;p5" title="Callout Line"/>
          <p:cNvCxnSpPr/>
          <p:nvPr/>
        </p:nvCxnSpPr>
        <p:spPr>
          <a:xfrm rot="10800000">
            <a:off x="3679542" y="1414189"/>
            <a:ext cx="329753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oval"/>
            <a:tailEnd len="sm" w="sm" type="none"/>
          </a:ln>
        </p:spPr>
      </p:cxnSp>
      <p:sp>
        <p:nvSpPr>
          <p:cNvPr id="604" name="Google Shape;604;p5"/>
          <p:cNvSpPr txBox="1"/>
          <p:nvPr/>
        </p:nvSpPr>
        <p:spPr>
          <a:xfrm>
            <a:off x="4109072" y="1902205"/>
            <a:ext cx="959309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</a:t>
            </a:r>
            <a:endParaRPr/>
          </a:p>
        </p:txBody>
      </p:sp>
      <p:sp>
        <p:nvSpPr>
          <p:cNvPr id="605" name="Google Shape;605;p5"/>
          <p:cNvSpPr txBox="1"/>
          <p:nvPr/>
        </p:nvSpPr>
        <p:spPr>
          <a:xfrm>
            <a:off x="4109072" y="2096063"/>
            <a:ext cx="95930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Short </a:t>
            </a:r>
            <a:b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Description</a:t>
            </a:r>
            <a:endParaRPr/>
          </a:p>
        </p:txBody>
      </p:sp>
      <p:sp>
        <p:nvSpPr>
          <p:cNvPr id="606" name="Google Shape;606;p5"/>
          <p:cNvSpPr txBox="1"/>
          <p:nvPr/>
        </p:nvSpPr>
        <p:spPr>
          <a:xfrm>
            <a:off x="4109074" y="2355881"/>
            <a:ext cx="959308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Start: MM 20YY</a:t>
            </a:r>
            <a:endParaRPr/>
          </a:p>
        </p:txBody>
      </p:sp>
      <p:cxnSp>
        <p:nvCxnSpPr>
          <p:cNvPr id="607" name="Google Shape;607;p5" title="Callout Line"/>
          <p:cNvCxnSpPr/>
          <p:nvPr/>
        </p:nvCxnSpPr>
        <p:spPr>
          <a:xfrm rot="8100000">
            <a:off x="4785202" y="1780788"/>
            <a:ext cx="186136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oval"/>
            <a:tailEnd len="sm" w="sm" type="none"/>
          </a:ln>
        </p:spPr>
      </p:cxnSp>
      <p:sp>
        <p:nvSpPr>
          <p:cNvPr id="608" name="Google Shape;608;p5"/>
          <p:cNvSpPr txBox="1"/>
          <p:nvPr/>
        </p:nvSpPr>
        <p:spPr>
          <a:xfrm>
            <a:off x="4075355" y="3419554"/>
            <a:ext cx="841379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</a:t>
            </a:r>
            <a:endParaRPr/>
          </a:p>
        </p:txBody>
      </p:sp>
      <p:sp>
        <p:nvSpPr>
          <p:cNvPr id="609" name="Google Shape;609;p5"/>
          <p:cNvSpPr txBox="1"/>
          <p:nvPr/>
        </p:nvSpPr>
        <p:spPr>
          <a:xfrm>
            <a:off x="4075355" y="3613412"/>
            <a:ext cx="84137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Short </a:t>
            </a:r>
            <a:b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Description</a:t>
            </a:r>
            <a:endParaRPr/>
          </a:p>
        </p:txBody>
      </p:sp>
      <p:sp>
        <p:nvSpPr>
          <p:cNvPr id="610" name="Google Shape;610;p5"/>
          <p:cNvSpPr txBox="1"/>
          <p:nvPr/>
        </p:nvSpPr>
        <p:spPr>
          <a:xfrm>
            <a:off x="4075357" y="3873230"/>
            <a:ext cx="841378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Start: MM 20YY</a:t>
            </a:r>
            <a:endParaRPr/>
          </a:p>
        </p:txBody>
      </p:sp>
      <p:cxnSp>
        <p:nvCxnSpPr>
          <p:cNvPr id="611" name="Google Shape;611;p5" title="Callout Line"/>
          <p:cNvCxnSpPr/>
          <p:nvPr/>
        </p:nvCxnSpPr>
        <p:spPr>
          <a:xfrm rot="10800000">
            <a:off x="4967092" y="3521626"/>
            <a:ext cx="109185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oval"/>
            <a:tailEnd len="sm" w="sm" type="none"/>
          </a:ln>
        </p:spPr>
      </p:cxnSp>
      <p:sp>
        <p:nvSpPr>
          <p:cNvPr id="612" name="Google Shape;612;p5"/>
          <p:cNvSpPr txBox="1"/>
          <p:nvPr/>
        </p:nvSpPr>
        <p:spPr>
          <a:xfrm>
            <a:off x="3905691" y="5568563"/>
            <a:ext cx="1038389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</a:t>
            </a:r>
            <a:endParaRPr/>
          </a:p>
        </p:txBody>
      </p:sp>
      <p:sp>
        <p:nvSpPr>
          <p:cNvPr id="613" name="Google Shape;613;p5"/>
          <p:cNvSpPr txBox="1"/>
          <p:nvPr/>
        </p:nvSpPr>
        <p:spPr>
          <a:xfrm>
            <a:off x="3905691" y="5762421"/>
            <a:ext cx="103838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Short </a:t>
            </a:r>
            <a:b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Description</a:t>
            </a:r>
            <a:endParaRPr/>
          </a:p>
        </p:txBody>
      </p:sp>
      <p:sp>
        <p:nvSpPr>
          <p:cNvPr id="614" name="Google Shape;614;p5"/>
          <p:cNvSpPr txBox="1"/>
          <p:nvPr/>
        </p:nvSpPr>
        <p:spPr>
          <a:xfrm>
            <a:off x="3905693" y="6022239"/>
            <a:ext cx="1038388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Start: MM 20YY</a:t>
            </a:r>
            <a:endParaRPr/>
          </a:p>
        </p:txBody>
      </p:sp>
      <p:cxnSp>
        <p:nvCxnSpPr>
          <p:cNvPr id="615" name="Google Shape;615;p5" title="Callout Line"/>
          <p:cNvCxnSpPr/>
          <p:nvPr/>
        </p:nvCxnSpPr>
        <p:spPr>
          <a:xfrm rot="10800000">
            <a:off x="4994438" y="5661109"/>
            <a:ext cx="329753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oval"/>
            <a:tailEnd len="sm" w="sm" type="none"/>
          </a:ln>
        </p:spPr>
      </p:cxnSp>
      <p:sp>
        <p:nvSpPr>
          <p:cNvPr id="616" name="Google Shape;616;p5"/>
          <p:cNvSpPr txBox="1"/>
          <p:nvPr/>
        </p:nvSpPr>
        <p:spPr>
          <a:xfrm>
            <a:off x="5347161" y="4625927"/>
            <a:ext cx="959309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</a:t>
            </a:r>
            <a:endParaRPr/>
          </a:p>
        </p:txBody>
      </p:sp>
      <p:sp>
        <p:nvSpPr>
          <p:cNvPr id="617" name="Google Shape;617;p5"/>
          <p:cNvSpPr txBox="1"/>
          <p:nvPr/>
        </p:nvSpPr>
        <p:spPr>
          <a:xfrm>
            <a:off x="5347161" y="4819785"/>
            <a:ext cx="95930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Short </a:t>
            </a:r>
            <a:b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Description</a:t>
            </a:r>
            <a:endParaRPr/>
          </a:p>
        </p:txBody>
      </p:sp>
      <p:sp>
        <p:nvSpPr>
          <p:cNvPr id="618" name="Google Shape;618;p5"/>
          <p:cNvSpPr txBox="1"/>
          <p:nvPr/>
        </p:nvSpPr>
        <p:spPr>
          <a:xfrm>
            <a:off x="5347163" y="5079603"/>
            <a:ext cx="959308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Start: MM 20YY</a:t>
            </a:r>
            <a:endParaRPr/>
          </a:p>
        </p:txBody>
      </p:sp>
      <p:cxnSp>
        <p:nvCxnSpPr>
          <p:cNvPr id="619" name="Google Shape;619;p5" title="Callout Line"/>
          <p:cNvCxnSpPr/>
          <p:nvPr/>
        </p:nvCxnSpPr>
        <p:spPr>
          <a:xfrm rot="-8100000">
            <a:off x="6091581" y="5386859"/>
            <a:ext cx="186136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oval"/>
            <a:tailEnd len="sm" w="sm" type="none"/>
          </a:ln>
        </p:spPr>
      </p:cxnSp>
      <p:sp>
        <p:nvSpPr>
          <p:cNvPr id="620" name="Google Shape;620;p5"/>
          <p:cNvSpPr txBox="1"/>
          <p:nvPr/>
        </p:nvSpPr>
        <p:spPr>
          <a:xfrm>
            <a:off x="5377421" y="3419554"/>
            <a:ext cx="875905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</a:t>
            </a:r>
            <a:endParaRPr/>
          </a:p>
        </p:txBody>
      </p:sp>
      <p:sp>
        <p:nvSpPr>
          <p:cNvPr id="621" name="Google Shape;621;p5"/>
          <p:cNvSpPr txBox="1"/>
          <p:nvPr/>
        </p:nvSpPr>
        <p:spPr>
          <a:xfrm>
            <a:off x="5377421" y="3613412"/>
            <a:ext cx="875905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Short </a:t>
            </a:r>
            <a:b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Description</a:t>
            </a:r>
            <a:endParaRPr/>
          </a:p>
        </p:txBody>
      </p:sp>
      <p:sp>
        <p:nvSpPr>
          <p:cNvPr id="622" name="Google Shape;622;p5"/>
          <p:cNvSpPr txBox="1"/>
          <p:nvPr/>
        </p:nvSpPr>
        <p:spPr>
          <a:xfrm>
            <a:off x="5377423" y="3873230"/>
            <a:ext cx="875904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Start: MM 20YY</a:t>
            </a:r>
            <a:endParaRPr/>
          </a:p>
        </p:txBody>
      </p:sp>
      <p:cxnSp>
        <p:nvCxnSpPr>
          <p:cNvPr id="623" name="Google Shape;623;p5" title="Callout Line"/>
          <p:cNvCxnSpPr/>
          <p:nvPr/>
        </p:nvCxnSpPr>
        <p:spPr>
          <a:xfrm rot="10800000">
            <a:off x="6303684" y="3521626"/>
            <a:ext cx="109185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oval"/>
            <a:tailEnd len="sm" w="sm" type="none"/>
          </a:ln>
        </p:spPr>
      </p:cxnSp>
      <p:sp>
        <p:nvSpPr>
          <p:cNvPr id="624" name="Google Shape;624;p5"/>
          <p:cNvSpPr txBox="1"/>
          <p:nvPr/>
        </p:nvSpPr>
        <p:spPr>
          <a:xfrm>
            <a:off x="5200084" y="1321643"/>
            <a:ext cx="1038389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</a:t>
            </a:r>
            <a:endParaRPr/>
          </a:p>
        </p:txBody>
      </p:sp>
      <p:sp>
        <p:nvSpPr>
          <p:cNvPr id="625" name="Google Shape;625;p5"/>
          <p:cNvSpPr txBox="1"/>
          <p:nvPr/>
        </p:nvSpPr>
        <p:spPr>
          <a:xfrm>
            <a:off x="5200084" y="1515501"/>
            <a:ext cx="103838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Short </a:t>
            </a:r>
            <a:b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Description</a:t>
            </a:r>
            <a:endParaRPr/>
          </a:p>
        </p:txBody>
      </p:sp>
      <p:sp>
        <p:nvSpPr>
          <p:cNvPr id="626" name="Google Shape;626;p5"/>
          <p:cNvSpPr txBox="1"/>
          <p:nvPr/>
        </p:nvSpPr>
        <p:spPr>
          <a:xfrm>
            <a:off x="5200086" y="1775319"/>
            <a:ext cx="1038388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Start: MM 20YY</a:t>
            </a:r>
            <a:endParaRPr/>
          </a:p>
        </p:txBody>
      </p:sp>
      <p:cxnSp>
        <p:nvCxnSpPr>
          <p:cNvPr id="627" name="Google Shape;627;p5" title="Callout Line"/>
          <p:cNvCxnSpPr/>
          <p:nvPr/>
        </p:nvCxnSpPr>
        <p:spPr>
          <a:xfrm rot="10800000">
            <a:off x="6288831" y="1414189"/>
            <a:ext cx="329753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oval"/>
            <a:tailEnd len="sm" w="sm" type="none"/>
          </a:ln>
        </p:spPr>
      </p:cxnSp>
      <p:sp>
        <p:nvSpPr>
          <p:cNvPr id="628" name="Google Shape;628;p5"/>
          <p:cNvSpPr txBox="1"/>
          <p:nvPr/>
        </p:nvSpPr>
        <p:spPr>
          <a:xfrm>
            <a:off x="6692252" y="1902205"/>
            <a:ext cx="959309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</a:t>
            </a:r>
            <a:endParaRPr/>
          </a:p>
        </p:txBody>
      </p:sp>
      <p:sp>
        <p:nvSpPr>
          <p:cNvPr id="629" name="Google Shape;629;p5"/>
          <p:cNvSpPr txBox="1"/>
          <p:nvPr/>
        </p:nvSpPr>
        <p:spPr>
          <a:xfrm>
            <a:off x="6692252" y="2096063"/>
            <a:ext cx="95930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Short </a:t>
            </a:r>
            <a:b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Description</a:t>
            </a:r>
            <a:endParaRPr/>
          </a:p>
        </p:txBody>
      </p:sp>
      <p:sp>
        <p:nvSpPr>
          <p:cNvPr id="630" name="Google Shape;630;p5"/>
          <p:cNvSpPr txBox="1"/>
          <p:nvPr/>
        </p:nvSpPr>
        <p:spPr>
          <a:xfrm>
            <a:off x="6692254" y="2355881"/>
            <a:ext cx="959308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Start: MM 20YY</a:t>
            </a:r>
            <a:endParaRPr/>
          </a:p>
        </p:txBody>
      </p:sp>
      <p:cxnSp>
        <p:nvCxnSpPr>
          <p:cNvPr id="631" name="Google Shape;631;p5" title="Callout Line"/>
          <p:cNvCxnSpPr/>
          <p:nvPr/>
        </p:nvCxnSpPr>
        <p:spPr>
          <a:xfrm rot="8100000">
            <a:off x="7368382" y="1780788"/>
            <a:ext cx="186136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oval"/>
            <a:tailEnd len="sm" w="sm" type="none"/>
          </a:ln>
        </p:spPr>
      </p:cxnSp>
      <p:sp>
        <p:nvSpPr>
          <p:cNvPr id="632" name="Google Shape;632;p5"/>
          <p:cNvSpPr txBox="1"/>
          <p:nvPr/>
        </p:nvSpPr>
        <p:spPr>
          <a:xfrm>
            <a:off x="6660237" y="3419554"/>
            <a:ext cx="841379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</a:t>
            </a:r>
            <a:endParaRPr/>
          </a:p>
        </p:txBody>
      </p:sp>
      <p:sp>
        <p:nvSpPr>
          <p:cNvPr id="633" name="Google Shape;633;p5"/>
          <p:cNvSpPr txBox="1"/>
          <p:nvPr/>
        </p:nvSpPr>
        <p:spPr>
          <a:xfrm>
            <a:off x="6660237" y="3613412"/>
            <a:ext cx="84137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Short </a:t>
            </a:r>
            <a:b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Description</a:t>
            </a:r>
            <a:endParaRPr/>
          </a:p>
        </p:txBody>
      </p:sp>
      <p:sp>
        <p:nvSpPr>
          <p:cNvPr id="634" name="Google Shape;634;p5"/>
          <p:cNvSpPr txBox="1"/>
          <p:nvPr/>
        </p:nvSpPr>
        <p:spPr>
          <a:xfrm>
            <a:off x="6660239" y="3873230"/>
            <a:ext cx="841378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Start: MM 20YY</a:t>
            </a:r>
            <a:endParaRPr/>
          </a:p>
        </p:txBody>
      </p:sp>
      <p:cxnSp>
        <p:nvCxnSpPr>
          <p:cNvPr id="635" name="Google Shape;635;p5" title="Callout Line"/>
          <p:cNvCxnSpPr/>
          <p:nvPr/>
        </p:nvCxnSpPr>
        <p:spPr>
          <a:xfrm rot="10800000">
            <a:off x="7551974" y="3521626"/>
            <a:ext cx="109185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oval"/>
            <a:tailEnd len="sm" w="sm" type="none"/>
          </a:ln>
        </p:spPr>
      </p:cxnSp>
      <p:sp>
        <p:nvSpPr>
          <p:cNvPr id="636" name="Google Shape;636;p5"/>
          <p:cNvSpPr txBox="1"/>
          <p:nvPr/>
        </p:nvSpPr>
        <p:spPr>
          <a:xfrm>
            <a:off x="6495489" y="5568563"/>
            <a:ext cx="1038389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</a:t>
            </a:r>
            <a:endParaRPr/>
          </a:p>
        </p:txBody>
      </p:sp>
      <p:sp>
        <p:nvSpPr>
          <p:cNvPr id="637" name="Google Shape;637;p5"/>
          <p:cNvSpPr txBox="1"/>
          <p:nvPr/>
        </p:nvSpPr>
        <p:spPr>
          <a:xfrm>
            <a:off x="6495489" y="5762421"/>
            <a:ext cx="103838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Short </a:t>
            </a:r>
            <a:b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Description</a:t>
            </a:r>
            <a:endParaRPr/>
          </a:p>
        </p:txBody>
      </p:sp>
      <p:sp>
        <p:nvSpPr>
          <p:cNvPr id="638" name="Google Shape;638;p5"/>
          <p:cNvSpPr txBox="1"/>
          <p:nvPr/>
        </p:nvSpPr>
        <p:spPr>
          <a:xfrm>
            <a:off x="6495491" y="6022239"/>
            <a:ext cx="1038388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Start: MM 20YY</a:t>
            </a:r>
            <a:endParaRPr/>
          </a:p>
        </p:txBody>
      </p:sp>
      <p:cxnSp>
        <p:nvCxnSpPr>
          <p:cNvPr id="639" name="Google Shape;639;p5" title="Callout Line"/>
          <p:cNvCxnSpPr/>
          <p:nvPr/>
        </p:nvCxnSpPr>
        <p:spPr>
          <a:xfrm rot="10800000">
            <a:off x="7584236" y="5661109"/>
            <a:ext cx="329753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oval"/>
            <a:tailEnd len="sm" w="sm" type="none"/>
          </a:ln>
        </p:spPr>
      </p:cxnSp>
      <p:sp>
        <p:nvSpPr>
          <p:cNvPr id="640" name="Google Shape;640;p5"/>
          <p:cNvSpPr txBox="1"/>
          <p:nvPr/>
        </p:nvSpPr>
        <p:spPr>
          <a:xfrm>
            <a:off x="7967129" y="4625927"/>
            <a:ext cx="959309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</a:t>
            </a:r>
            <a:endParaRPr/>
          </a:p>
        </p:txBody>
      </p:sp>
      <p:sp>
        <p:nvSpPr>
          <p:cNvPr id="641" name="Google Shape;641;p5"/>
          <p:cNvSpPr txBox="1"/>
          <p:nvPr/>
        </p:nvSpPr>
        <p:spPr>
          <a:xfrm>
            <a:off x="7967129" y="4819785"/>
            <a:ext cx="95930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Short </a:t>
            </a:r>
            <a:b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Description</a:t>
            </a:r>
            <a:endParaRPr/>
          </a:p>
        </p:txBody>
      </p:sp>
      <p:sp>
        <p:nvSpPr>
          <p:cNvPr id="642" name="Google Shape;642;p5"/>
          <p:cNvSpPr txBox="1"/>
          <p:nvPr/>
        </p:nvSpPr>
        <p:spPr>
          <a:xfrm>
            <a:off x="7967131" y="5079603"/>
            <a:ext cx="959308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Start: MM 20YY</a:t>
            </a:r>
            <a:endParaRPr/>
          </a:p>
        </p:txBody>
      </p:sp>
      <p:cxnSp>
        <p:nvCxnSpPr>
          <p:cNvPr id="643" name="Google Shape;643;p5" title="Callout Line"/>
          <p:cNvCxnSpPr/>
          <p:nvPr/>
        </p:nvCxnSpPr>
        <p:spPr>
          <a:xfrm rot="-8100000">
            <a:off x="8711549" y="5386859"/>
            <a:ext cx="186136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oval"/>
            <a:tailEnd len="sm" w="sm" type="none"/>
          </a:ln>
        </p:spPr>
      </p:cxnSp>
      <p:sp>
        <p:nvSpPr>
          <p:cNvPr id="644" name="Google Shape;644;p5"/>
          <p:cNvSpPr txBox="1"/>
          <p:nvPr/>
        </p:nvSpPr>
        <p:spPr>
          <a:xfrm>
            <a:off x="8026049" y="3419554"/>
            <a:ext cx="841379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</a:t>
            </a:r>
            <a:endParaRPr/>
          </a:p>
        </p:txBody>
      </p:sp>
      <p:sp>
        <p:nvSpPr>
          <p:cNvPr id="645" name="Google Shape;645;p5"/>
          <p:cNvSpPr txBox="1"/>
          <p:nvPr/>
        </p:nvSpPr>
        <p:spPr>
          <a:xfrm>
            <a:off x="8026049" y="3613412"/>
            <a:ext cx="84137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Short </a:t>
            </a:r>
            <a:b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Description</a:t>
            </a:r>
            <a:endParaRPr/>
          </a:p>
        </p:txBody>
      </p:sp>
      <p:sp>
        <p:nvSpPr>
          <p:cNvPr id="646" name="Google Shape;646;p5"/>
          <p:cNvSpPr txBox="1"/>
          <p:nvPr/>
        </p:nvSpPr>
        <p:spPr>
          <a:xfrm>
            <a:off x="8026051" y="3873230"/>
            <a:ext cx="841378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Start: MM 20YY</a:t>
            </a:r>
            <a:endParaRPr/>
          </a:p>
        </p:txBody>
      </p:sp>
      <p:cxnSp>
        <p:nvCxnSpPr>
          <p:cNvPr id="647" name="Google Shape;647;p5" title="Callout Line"/>
          <p:cNvCxnSpPr/>
          <p:nvPr/>
        </p:nvCxnSpPr>
        <p:spPr>
          <a:xfrm rot="10800000">
            <a:off x="8917786" y="3521626"/>
            <a:ext cx="109185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oval"/>
            <a:tailEnd len="sm" w="sm" type="none"/>
          </a:ln>
        </p:spPr>
      </p:cxnSp>
      <p:sp>
        <p:nvSpPr>
          <p:cNvPr id="648" name="Google Shape;648;p5"/>
          <p:cNvSpPr txBox="1"/>
          <p:nvPr/>
        </p:nvSpPr>
        <p:spPr>
          <a:xfrm>
            <a:off x="7790879" y="1321643"/>
            <a:ext cx="1038389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</a:t>
            </a:r>
            <a:endParaRPr/>
          </a:p>
        </p:txBody>
      </p:sp>
      <p:sp>
        <p:nvSpPr>
          <p:cNvPr id="649" name="Google Shape;649;p5"/>
          <p:cNvSpPr txBox="1"/>
          <p:nvPr/>
        </p:nvSpPr>
        <p:spPr>
          <a:xfrm>
            <a:off x="7790879" y="1515501"/>
            <a:ext cx="103838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Short </a:t>
            </a:r>
            <a:b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Description</a:t>
            </a:r>
            <a:endParaRPr/>
          </a:p>
        </p:txBody>
      </p:sp>
      <p:sp>
        <p:nvSpPr>
          <p:cNvPr id="650" name="Google Shape;650;p5"/>
          <p:cNvSpPr txBox="1"/>
          <p:nvPr/>
        </p:nvSpPr>
        <p:spPr>
          <a:xfrm>
            <a:off x="7790881" y="1775319"/>
            <a:ext cx="1038388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Start: MM 20YY</a:t>
            </a:r>
            <a:endParaRPr/>
          </a:p>
        </p:txBody>
      </p:sp>
      <p:cxnSp>
        <p:nvCxnSpPr>
          <p:cNvPr id="651" name="Google Shape;651;p5" title="Callout Line"/>
          <p:cNvCxnSpPr/>
          <p:nvPr/>
        </p:nvCxnSpPr>
        <p:spPr>
          <a:xfrm rot="10800000">
            <a:off x="8879626" y="1414189"/>
            <a:ext cx="329753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oval"/>
            <a:tailEnd len="sm" w="sm" type="none"/>
          </a:ln>
        </p:spPr>
      </p:cxnSp>
      <p:sp>
        <p:nvSpPr>
          <p:cNvPr id="652" name="Google Shape;652;p5"/>
          <p:cNvSpPr txBox="1"/>
          <p:nvPr/>
        </p:nvSpPr>
        <p:spPr>
          <a:xfrm>
            <a:off x="9293527" y="1902205"/>
            <a:ext cx="959309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</a:t>
            </a:r>
            <a:endParaRPr/>
          </a:p>
        </p:txBody>
      </p:sp>
      <p:sp>
        <p:nvSpPr>
          <p:cNvPr id="653" name="Google Shape;653;p5"/>
          <p:cNvSpPr txBox="1"/>
          <p:nvPr/>
        </p:nvSpPr>
        <p:spPr>
          <a:xfrm>
            <a:off x="9293527" y="2096063"/>
            <a:ext cx="95930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Short </a:t>
            </a:r>
            <a:b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Description</a:t>
            </a:r>
            <a:endParaRPr/>
          </a:p>
        </p:txBody>
      </p:sp>
      <p:sp>
        <p:nvSpPr>
          <p:cNvPr id="654" name="Google Shape;654;p5"/>
          <p:cNvSpPr txBox="1"/>
          <p:nvPr/>
        </p:nvSpPr>
        <p:spPr>
          <a:xfrm>
            <a:off x="9293529" y="2355881"/>
            <a:ext cx="959308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Start: MM 20YY</a:t>
            </a:r>
            <a:endParaRPr/>
          </a:p>
        </p:txBody>
      </p:sp>
      <p:cxnSp>
        <p:nvCxnSpPr>
          <p:cNvPr id="655" name="Google Shape;655;p5" title="Callout Line"/>
          <p:cNvCxnSpPr/>
          <p:nvPr/>
        </p:nvCxnSpPr>
        <p:spPr>
          <a:xfrm rot="8100000">
            <a:off x="9969657" y="1780788"/>
            <a:ext cx="186136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oval"/>
            <a:tailEnd len="sm" w="sm" type="none"/>
          </a:ln>
        </p:spPr>
      </p:cxnSp>
      <p:sp>
        <p:nvSpPr>
          <p:cNvPr id="656" name="Google Shape;656;p5"/>
          <p:cNvSpPr txBox="1"/>
          <p:nvPr/>
        </p:nvSpPr>
        <p:spPr>
          <a:xfrm>
            <a:off x="9274339" y="3419554"/>
            <a:ext cx="841379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</a:t>
            </a:r>
            <a:endParaRPr/>
          </a:p>
        </p:txBody>
      </p:sp>
      <p:sp>
        <p:nvSpPr>
          <p:cNvPr id="657" name="Google Shape;657;p5"/>
          <p:cNvSpPr txBox="1"/>
          <p:nvPr/>
        </p:nvSpPr>
        <p:spPr>
          <a:xfrm>
            <a:off x="9274339" y="3613412"/>
            <a:ext cx="84137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Short </a:t>
            </a:r>
            <a:b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Description</a:t>
            </a:r>
            <a:endParaRPr/>
          </a:p>
        </p:txBody>
      </p:sp>
      <p:sp>
        <p:nvSpPr>
          <p:cNvPr id="658" name="Google Shape;658;p5"/>
          <p:cNvSpPr txBox="1"/>
          <p:nvPr/>
        </p:nvSpPr>
        <p:spPr>
          <a:xfrm>
            <a:off x="9274341" y="3873230"/>
            <a:ext cx="841378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Start: MM 20YY</a:t>
            </a:r>
            <a:endParaRPr/>
          </a:p>
        </p:txBody>
      </p:sp>
      <p:cxnSp>
        <p:nvCxnSpPr>
          <p:cNvPr id="659" name="Google Shape;659;p5" title="Callout Line"/>
          <p:cNvCxnSpPr/>
          <p:nvPr/>
        </p:nvCxnSpPr>
        <p:spPr>
          <a:xfrm rot="10800000">
            <a:off x="10166076" y="3521626"/>
            <a:ext cx="109185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oval"/>
            <a:tailEnd len="sm" w="sm" type="none"/>
          </a:ln>
        </p:spPr>
      </p:cxnSp>
      <p:sp>
        <p:nvSpPr>
          <p:cNvPr id="660" name="Google Shape;660;p5"/>
          <p:cNvSpPr txBox="1"/>
          <p:nvPr/>
        </p:nvSpPr>
        <p:spPr>
          <a:xfrm>
            <a:off x="9162508" y="5568563"/>
            <a:ext cx="1038389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</a:t>
            </a:r>
            <a:endParaRPr/>
          </a:p>
        </p:txBody>
      </p:sp>
      <p:sp>
        <p:nvSpPr>
          <p:cNvPr id="661" name="Google Shape;661;p5"/>
          <p:cNvSpPr txBox="1"/>
          <p:nvPr/>
        </p:nvSpPr>
        <p:spPr>
          <a:xfrm>
            <a:off x="9162508" y="5762421"/>
            <a:ext cx="103838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Short </a:t>
            </a:r>
            <a:b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Description</a:t>
            </a:r>
            <a:endParaRPr/>
          </a:p>
        </p:txBody>
      </p:sp>
      <p:sp>
        <p:nvSpPr>
          <p:cNvPr id="662" name="Google Shape;662;p5"/>
          <p:cNvSpPr txBox="1"/>
          <p:nvPr/>
        </p:nvSpPr>
        <p:spPr>
          <a:xfrm>
            <a:off x="9162510" y="6022239"/>
            <a:ext cx="1038388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Start: MM 20YY</a:t>
            </a:r>
            <a:endParaRPr/>
          </a:p>
        </p:txBody>
      </p:sp>
      <p:cxnSp>
        <p:nvCxnSpPr>
          <p:cNvPr id="663" name="Google Shape;663;p5" title="Callout Line"/>
          <p:cNvCxnSpPr/>
          <p:nvPr/>
        </p:nvCxnSpPr>
        <p:spPr>
          <a:xfrm rot="10800000">
            <a:off x="10251255" y="5661109"/>
            <a:ext cx="329753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oval"/>
            <a:tailEnd len="sm" w="sm" type="none"/>
          </a:ln>
        </p:spPr>
      </p:cxnSp>
      <p:sp>
        <p:nvSpPr>
          <p:cNvPr id="664" name="Google Shape;664;p5"/>
          <p:cNvSpPr txBox="1"/>
          <p:nvPr/>
        </p:nvSpPr>
        <p:spPr>
          <a:xfrm>
            <a:off x="10545585" y="4625927"/>
            <a:ext cx="959309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Process</a:t>
            </a:r>
            <a:endParaRPr/>
          </a:p>
        </p:txBody>
      </p:sp>
      <p:sp>
        <p:nvSpPr>
          <p:cNvPr id="665" name="Google Shape;665;p5"/>
          <p:cNvSpPr txBox="1"/>
          <p:nvPr/>
        </p:nvSpPr>
        <p:spPr>
          <a:xfrm>
            <a:off x="10545585" y="4819785"/>
            <a:ext cx="95930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Short </a:t>
            </a:r>
            <a:b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Description</a:t>
            </a:r>
            <a:endParaRPr/>
          </a:p>
        </p:txBody>
      </p:sp>
      <p:sp>
        <p:nvSpPr>
          <p:cNvPr id="666" name="Google Shape;666;p5"/>
          <p:cNvSpPr txBox="1"/>
          <p:nvPr/>
        </p:nvSpPr>
        <p:spPr>
          <a:xfrm>
            <a:off x="10545587" y="5079603"/>
            <a:ext cx="959308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Start: MM 20YY</a:t>
            </a:r>
            <a:endParaRPr/>
          </a:p>
        </p:txBody>
      </p:sp>
      <p:cxnSp>
        <p:nvCxnSpPr>
          <p:cNvPr id="667" name="Google Shape;667;p5" title="Callout Line"/>
          <p:cNvCxnSpPr/>
          <p:nvPr/>
        </p:nvCxnSpPr>
        <p:spPr>
          <a:xfrm rot="-8100000">
            <a:off x="11290005" y="5386859"/>
            <a:ext cx="186136" cy="0"/>
          </a:xfrm>
          <a:prstGeom prst="straightConnector1">
            <a:avLst/>
          </a:prstGeom>
          <a:noFill/>
          <a:ln cap="flat" cmpd="sng" w="9525">
            <a:solidFill>
              <a:srgbClr val="3F3F3F"/>
            </a:solidFill>
            <a:prstDash val="solid"/>
            <a:miter lim="800000"/>
            <a:headEnd len="sm" w="sm" type="oval"/>
            <a:tailEnd len="sm" w="sm" type="none"/>
          </a:ln>
        </p:spPr>
      </p:cxnSp>
      <p:grpSp>
        <p:nvGrpSpPr>
          <p:cNvPr descr="Timeline Gray Background " id="668" name="Google Shape;668;p5"/>
          <p:cNvGrpSpPr/>
          <p:nvPr/>
        </p:nvGrpSpPr>
        <p:grpSpPr>
          <a:xfrm>
            <a:off x="1268487" y="1309310"/>
            <a:ext cx="10356181" cy="4532575"/>
            <a:chOff x="1268487" y="1309310"/>
            <a:chExt cx="10356181" cy="4532575"/>
          </a:xfrm>
        </p:grpSpPr>
        <p:grpSp>
          <p:nvGrpSpPr>
            <p:cNvPr id="669" name="Google Shape;669;p5" title="Timeline Middle Line"/>
            <p:cNvGrpSpPr/>
            <p:nvPr/>
          </p:nvGrpSpPr>
          <p:grpSpPr>
            <a:xfrm>
              <a:off x="1343172" y="1383995"/>
              <a:ext cx="9111506" cy="4378699"/>
              <a:chOff x="1538271" y="1237353"/>
              <a:chExt cx="9111506" cy="4378699"/>
            </a:xfrm>
          </p:grpSpPr>
          <p:sp>
            <p:nvSpPr>
              <p:cNvPr id="670" name="Google Shape;670;p5" title="Timeline Middle Line Items"/>
              <p:cNvSpPr/>
              <p:nvPr/>
            </p:nvSpPr>
            <p:spPr>
              <a:xfrm>
                <a:off x="10611147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71" name="Google Shape;671;p5" title="Timeline Middle Line Items"/>
              <p:cNvSpPr/>
              <p:nvPr/>
            </p:nvSpPr>
            <p:spPr>
              <a:xfrm>
                <a:off x="10611147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72" name="Google Shape;672;p5" title="Timeline Middle Line Items"/>
              <p:cNvSpPr/>
              <p:nvPr/>
            </p:nvSpPr>
            <p:spPr>
              <a:xfrm>
                <a:off x="10416710" y="1409899"/>
                <a:ext cx="231779" cy="676023"/>
              </a:xfrm>
              <a:custGeom>
                <a:rect b="b" l="l" r="r" t="t"/>
                <a:pathLst>
                  <a:path extrusionOk="0" h="676023" w="231779">
                    <a:moveTo>
                      <a:pt x="197702" y="672849"/>
                    </a:moveTo>
                    <a:lnTo>
                      <a:pt x="197702" y="473905"/>
                    </a:lnTo>
                    <a:cubicBezTo>
                      <a:pt x="197702" y="305221"/>
                      <a:pt x="126880" y="142332"/>
                      <a:pt x="3264" y="27086"/>
                    </a:cubicBezTo>
                    <a:lnTo>
                      <a:pt x="25154" y="3264"/>
                    </a:lnTo>
                    <a:cubicBezTo>
                      <a:pt x="155208" y="124304"/>
                      <a:pt x="229893" y="296207"/>
                      <a:pt x="229893" y="473905"/>
                    </a:cubicBezTo>
                    <a:lnTo>
                      <a:pt x="229893" y="672849"/>
                    </a:lnTo>
                    <a:lnTo>
                      <a:pt x="197702" y="67284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73" name="Google Shape;673;p5" title="Timeline Middle Line Items"/>
              <p:cNvSpPr/>
              <p:nvPr/>
            </p:nvSpPr>
            <p:spPr>
              <a:xfrm>
                <a:off x="9561702" y="1237353"/>
                <a:ext cx="882049" cy="199588"/>
              </a:xfrm>
              <a:custGeom>
                <a:rect b="b" l="l" r="r" t="t"/>
                <a:pathLst>
                  <a:path extrusionOk="0" h="199587" w="882049">
                    <a:moveTo>
                      <a:pt x="25154" y="200276"/>
                    </a:moveTo>
                    <a:lnTo>
                      <a:pt x="3264" y="176455"/>
                    </a:lnTo>
                    <a:cubicBezTo>
                      <a:pt x="123016" y="64428"/>
                      <a:pt x="278823" y="3264"/>
                      <a:pt x="442357" y="3264"/>
                    </a:cubicBezTo>
                    <a:cubicBezTo>
                      <a:pt x="605247" y="3264"/>
                      <a:pt x="761054" y="64428"/>
                      <a:pt x="880162" y="175167"/>
                    </a:cubicBezTo>
                    <a:lnTo>
                      <a:pt x="858272" y="198989"/>
                    </a:lnTo>
                    <a:cubicBezTo>
                      <a:pt x="744958" y="93400"/>
                      <a:pt x="596876" y="35456"/>
                      <a:pt x="442357" y="35456"/>
                    </a:cubicBezTo>
                    <a:cubicBezTo>
                      <a:pt x="286550" y="35456"/>
                      <a:pt x="138469" y="94044"/>
                      <a:pt x="25154" y="200276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74" name="Google Shape;674;p5" title="Timeline Middle Line Items"/>
              <p:cNvSpPr/>
              <p:nvPr/>
            </p:nvSpPr>
            <p:spPr>
              <a:xfrm>
                <a:off x="9357607" y="1411187"/>
                <a:ext cx="231779" cy="669585"/>
              </a:xfrm>
              <a:custGeom>
                <a:rect b="b" l="l" r="r" t="t"/>
                <a:pathLst>
                  <a:path extrusionOk="0" h="669584" w="231779">
                    <a:moveTo>
                      <a:pt x="35456" y="671561"/>
                    </a:moveTo>
                    <a:lnTo>
                      <a:pt x="3264" y="671561"/>
                    </a:lnTo>
                    <a:lnTo>
                      <a:pt x="3264" y="472617"/>
                    </a:lnTo>
                    <a:cubicBezTo>
                      <a:pt x="3264" y="295564"/>
                      <a:pt x="77305" y="124304"/>
                      <a:pt x="206715" y="3264"/>
                    </a:cubicBezTo>
                    <a:lnTo>
                      <a:pt x="228605" y="27086"/>
                    </a:lnTo>
                    <a:cubicBezTo>
                      <a:pt x="105633" y="142332"/>
                      <a:pt x="34812" y="304577"/>
                      <a:pt x="34812" y="473261"/>
                    </a:cubicBezTo>
                    <a:lnTo>
                      <a:pt x="34812" y="671561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75" name="Google Shape;675;p5" title="Timeline Middle Line Items"/>
              <p:cNvSpPr/>
              <p:nvPr/>
            </p:nvSpPr>
            <p:spPr>
              <a:xfrm>
                <a:off x="9357607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76" name="Google Shape;676;p5" title="Timeline Middle Line Items"/>
              <p:cNvSpPr/>
              <p:nvPr/>
            </p:nvSpPr>
            <p:spPr>
              <a:xfrm>
                <a:off x="9357607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77" name="Google Shape;677;p5" title="Timeline Middle Line Items"/>
              <p:cNvSpPr/>
              <p:nvPr/>
            </p:nvSpPr>
            <p:spPr>
              <a:xfrm>
                <a:off x="9357607" y="3376805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78" name="Google Shape;678;p5" title="Timeline Middle Line Items"/>
              <p:cNvSpPr/>
              <p:nvPr/>
            </p:nvSpPr>
            <p:spPr>
              <a:xfrm>
                <a:off x="9357607" y="4030295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79" name="Google Shape;679;p5" title="Timeline Middle Line Items"/>
              <p:cNvSpPr/>
              <p:nvPr/>
            </p:nvSpPr>
            <p:spPr>
              <a:xfrm>
                <a:off x="9152869" y="4677989"/>
                <a:ext cx="238218" cy="746845"/>
              </a:xfrm>
              <a:custGeom>
                <a:rect b="b" l="l" r="r" t="t"/>
                <a:pathLst>
                  <a:path extrusionOk="0" h="746844" w="238217">
                    <a:moveTo>
                      <a:pt x="25798" y="747533"/>
                    </a:moveTo>
                    <a:lnTo>
                      <a:pt x="3264" y="724355"/>
                    </a:lnTo>
                    <a:cubicBezTo>
                      <a:pt x="135249" y="598808"/>
                      <a:pt x="208002" y="428837"/>
                      <a:pt x="208002" y="246632"/>
                    </a:cubicBezTo>
                    <a:lnTo>
                      <a:pt x="208002" y="3264"/>
                    </a:lnTo>
                    <a:lnTo>
                      <a:pt x="240194" y="3264"/>
                    </a:lnTo>
                    <a:lnTo>
                      <a:pt x="240194" y="246632"/>
                    </a:lnTo>
                    <a:cubicBezTo>
                      <a:pt x="240194" y="437207"/>
                      <a:pt x="164222" y="615548"/>
                      <a:pt x="25798" y="747533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80" name="Google Shape;680;p5" title="Timeline Middle Line Items"/>
              <p:cNvSpPr/>
              <p:nvPr/>
            </p:nvSpPr>
            <p:spPr>
              <a:xfrm>
                <a:off x="8217381" y="5396505"/>
                <a:ext cx="965748" cy="218903"/>
              </a:xfrm>
              <a:custGeom>
                <a:rect b="b" l="l" r="r" t="t"/>
                <a:pathLst>
                  <a:path extrusionOk="0" h="218902" w="965747">
                    <a:moveTo>
                      <a:pt x="483562" y="220235"/>
                    </a:moveTo>
                    <a:cubicBezTo>
                      <a:pt x="303289" y="220235"/>
                      <a:pt x="132674" y="151345"/>
                      <a:pt x="3264" y="26442"/>
                    </a:cubicBezTo>
                    <a:lnTo>
                      <a:pt x="25798" y="3264"/>
                    </a:lnTo>
                    <a:cubicBezTo>
                      <a:pt x="149413" y="122373"/>
                      <a:pt x="312303" y="188044"/>
                      <a:pt x="484206" y="188044"/>
                    </a:cubicBezTo>
                    <a:cubicBezTo>
                      <a:pt x="654821" y="188044"/>
                      <a:pt x="817067" y="123017"/>
                      <a:pt x="940039" y="5196"/>
                    </a:cubicBezTo>
                    <a:lnTo>
                      <a:pt x="962573" y="28374"/>
                    </a:lnTo>
                    <a:cubicBezTo>
                      <a:pt x="831875" y="152633"/>
                      <a:pt x="662548" y="220235"/>
                      <a:pt x="483562" y="220235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81" name="Google Shape;681;p5" title="Timeline Middle Line Items"/>
              <p:cNvSpPr/>
              <p:nvPr/>
            </p:nvSpPr>
            <p:spPr>
              <a:xfrm>
                <a:off x="8004273" y="4677989"/>
                <a:ext cx="238218" cy="746845"/>
              </a:xfrm>
              <a:custGeom>
                <a:rect b="b" l="l" r="r" t="t"/>
                <a:pathLst>
                  <a:path extrusionOk="0" h="746844" w="238217">
                    <a:moveTo>
                      <a:pt x="215728" y="744958"/>
                    </a:moveTo>
                    <a:cubicBezTo>
                      <a:pt x="78592" y="612973"/>
                      <a:pt x="3264" y="435919"/>
                      <a:pt x="3264" y="245989"/>
                    </a:cubicBezTo>
                    <a:lnTo>
                      <a:pt x="3264" y="3264"/>
                    </a:lnTo>
                    <a:lnTo>
                      <a:pt x="35456" y="3264"/>
                    </a:lnTo>
                    <a:lnTo>
                      <a:pt x="35456" y="246632"/>
                    </a:lnTo>
                    <a:cubicBezTo>
                      <a:pt x="35456" y="427549"/>
                      <a:pt x="107564" y="596877"/>
                      <a:pt x="237619" y="722424"/>
                    </a:cubicBezTo>
                    <a:lnTo>
                      <a:pt x="215728" y="744958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82" name="Google Shape;682;p5" title="Timeline Middle Line Items"/>
              <p:cNvSpPr/>
              <p:nvPr/>
            </p:nvSpPr>
            <p:spPr>
              <a:xfrm>
                <a:off x="8004916" y="4030295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83" name="Google Shape;683;p5" title="Timeline Middle Line Items"/>
              <p:cNvSpPr/>
              <p:nvPr/>
            </p:nvSpPr>
            <p:spPr>
              <a:xfrm>
                <a:off x="8004916" y="3376805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84" name="Google Shape;684;p5" title="Timeline Middle Line Items"/>
              <p:cNvSpPr/>
              <p:nvPr/>
            </p:nvSpPr>
            <p:spPr>
              <a:xfrm>
                <a:off x="8004916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85" name="Google Shape;685;p5" title="Timeline Middle Line Items"/>
              <p:cNvSpPr/>
              <p:nvPr/>
            </p:nvSpPr>
            <p:spPr>
              <a:xfrm>
                <a:off x="8004916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86" name="Google Shape;686;p5" title="Timeline Middle Line Items"/>
              <p:cNvSpPr/>
              <p:nvPr/>
            </p:nvSpPr>
            <p:spPr>
              <a:xfrm>
                <a:off x="7811123" y="1410543"/>
                <a:ext cx="231779" cy="669585"/>
              </a:xfrm>
              <a:custGeom>
                <a:rect b="b" l="l" r="r" t="t"/>
                <a:pathLst>
                  <a:path extrusionOk="0" h="669584" w="231779">
                    <a:moveTo>
                      <a:pt x="229249" y="672205"/>
                    </a:moveTo>
                    <a:lnTo>
                      <a:pt x="197057" y="672205"/>
                    </a:lnTo>
                    <a:lnTo>
                      <a:pt x="197057" y="473261"/>
                    </a:lnTo>
                    <a:cubicBezTo>
                      <a:pt x="197057" y="304577"/>
                      <a:pt x="126236" y="142332"/>
                      <a:pt x="3264" y="27086"/>
                    </a:cubicBezTo>
                    <a:lnTo>
                      <a:pt x="25154" y="3264"/>
                    </a:lnTo>
                    <a:cubicBezTo>
                      <a:pt x="154564" y="124304"/>
                      <a:pt x="229249" y="295564"/>
                      <a:pt x="229249" y="472617"/>
                    </a:cubicBezTo>
                    <a:lnTo>
                      <a:pt x="229249" y="672205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87" name="Google Shape;687;p5" title="Timeline Middle Line Items"/>
              <p:cNvSpPr/>
              <p:nvPr/>
            </p:nvSpPr>
            <p:spPr>
              <a:xfrm>
                <a:off x="6953539" y="1237996"/>
                <a:ext cx="882049" cy="199588"/>
              </a:xfrm>
              <a:custGeom>
                <a:rect b="b" l="l" r="r" t="t"/>
                <a:pathLst>
                  <a:path extrusionOk="0" h="199587" w="882049">
                    <a:moveTo>
                      <a:pt x="25154" y="201564"/>
                    </a:moveTo>
                    <a:lnTo>
                      <a:pt x="3264" y="178386"/>
                    </a:lnTo>
                    <a:cubicBezTo>
                      <a:pt x="123016" y="65716"/>
                      <a:pt x="279468" y="3264"/>
                      <a:pt x="444289" y="3264"/>
                    </a:cubicBezTo>
                    <a:cubicBezTo>
                      <a:pt x="607822" y="3264"/>
                      <a:pt x="763629" y="64428"/>
                      <a:pt x="883382" y="176455"/>
                    </a:cubicBezTo>
                    <a:lnTo>
                      <a:pt x="861492" y="200276"/>
                    </a:lnTo>
                    <a:cubicBezTo>
                      <a:pt x="748177" y="94044"/>
                      <a:pt x="600096" y="36099"/>
                      <a:pt x="444932" y="36099"/>
                    </a:cubicBezTo>
                    <a:cubicBezTo>
                      <a:pt x="287194" y="34812"/>
                      <a:pt x="138469" y="94044"/>
                      <a:pt x="25154" y="201564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88" name="Google Shape;688;p5" title="Timeline Middle Line Items"/>
              <p:cNvSpPr/>
              <p:nvPr/>
            </p:nvSpPr>
            <p:spPr>
              <a:xfrm>
                <a:off x="6751376" y="1413119"/>
                <a:ext cx="225341" cy="669585"/>
              </a:xfrm>
              <a:custGeom>
                <a:rect b="b" l="l" r="r" t="t"/>
                <a:pathLst>
                  <a:path extrusionOk="0" h="669584" w="225341">
                    <a:moveTo>
                      <a:pt x="35456" y="669630"/>
                    </a:moveTo>
                    <a:lnTo>
                      <a:pt x="3264" y="669630"/>
                    </a:lnTo>
                    <a:lnTo>
                      <a:pt x="3264" y="470686"/>
                    </a:lnTo>
                    <a:cubicBezTo>
                      <a:pt x="3264" y="291701"/>
                      <a:pt x="74729" y="125592"/>
                      <a:pt x="204783" y="3264"/>
                    </a:cubicBezTo>
                    <a:lnTo>
                      <a:pt x="226674" y="26442"/>
                    </a:lnTo>
                    <a:cubicBezTo>
                      <a:pt x="103058" y="142975"/>
                      <a:pt x="34812" y="300714"/>
                      <a:pt x="34812" y="470686"/>
                    </a:cubicBezTo>
                    <a:lnTo>
                      <a:pt x="34812" y="669630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89" name="Google Shape;689;p5" title="Timeline Middle Line Items"/>
              <p:cNvSpPr/>
              <p:nvPr/>
            </p:nvSpPr>
            <p:spPr>
              <a:xfrm>
                <a:off x="6751376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90" name="Google Shape;690;p5" title="Timeline Middle Line Items"/>
              <p:cNvSpPr/>
              <p:nvPr/>
            </p:nvSpPr>
            <p:spPr>
              <a:xfrm>
                <a:off x="6751376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91" name="Google Shape;691;p5" title="Timeline Middle Line Items"/>
              <p:cNvSpPr/>
              <p:nvPr/>
            </p:nvSpPr>
            <p:spPr>
              <a:xfrm>
                <a:off x="6751376" y="3376805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92" name="Google Shape;692;p5" title="Timeline Middle Line Items"/>
              <p:cNvSpPr/>
              <p:nvPr/>
            </p:nvSpPr>
            <p:spPr>
              <a:xfrm>
                <a:off x="6751376" y="4030295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93" name="Google Shape;693;p5" title="Timeline Middle Line Items"/>
              <p:cNvSpPr/>
              <p:nvPr/>
            </p:nvSpPr>
            <p:spPr>
              <a:xfrm>
                <a:off x="6533117" y="4677989"/>
                <a:ext cx="257533" cy="759721"/>
              </a:xfrm>
              <a:custGeom>
                <a:rect b="b" l="l" r="r" t="t"/>
                <a:pathLst>
                  <a:path extrusionOk="0" h="759721" w="257532">
                    <a:moveTo>
                      <a:pt x="24510" y="761054"/>
                    </a:moveTo>
                    <a:lnTo>
                      <a:pt x="3264" y="737232"/>
                    </a:lnTo>
                    <a:cubicBezTo>
                      <a:pt x="142331" y="612329"/>
                      <a:pt x="222167" y="433343"/>
                      <a:pt x="222167" y="245989"/>
                    </a:cubicBezTo>
                    <a:lnTo>
                      <a:pt x="222167" y="3264"/>
                    </a:lnTo>
                    <a:lnTo>
                      <a:pt x="254358" y="3264"/>
                    </a:lnTo>
                    <a:lnTo>
                      <a:pt x="254358" y="246632"/>
                    </a:lnTo>
                    <a:cubicBezTo>
                      <a:pt x="253714" y="442357"/>
                      <a:pt x="170016" y="630356"/>
                      <a:pt x="24510" y="761054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94" name="Google Shape;694;p5" title="Timeline Middle Line Items"/>
              <p:cNvSpPr/>
              <p:nvPr/>
            </p:nvSpPr>
            <p:spPr>
              <a:xfrm>
                <a:off x="5625314" y="5410026"/>
                <a:ext cx="933556" cy="206026"/>
              </a:xfrm>
              <a:custGeom>
                <a:rect b="b" l="l" r="r" t="t"/>
                <a:pathLst>
                  <a:path extrusionOk="0" h="206026" w="933555">
                    <a:moveTo>
                      <a:pt x="468754" y="206715"/>
                    </a:moveTo>
                    <a:cubicBezTo>
                      <a:pt x="296207" y="206715"/>
                      <a:pt x="131386" y="142976"/>
                      <a:pt x="3264" y="27086"/>
                    </a:cubicBezTo>
                    <a:lnTo>
                      <a:pt x="25154" y="3264"/>
                    </a:lnTo>
                    <a:cubicBezTo>
                      <a:pt x="146838" y="113359"/>
                      <a:pt x="304577" y="174523"/>
                      <a:pt x="468754" y="174523"/>
                    </a:cubicBezTo>
                    <a:cubicBezTo>
                      <a:pt x="632287" y="174523"/>
                      <a:pt x="789382" y="114647"/>
                      <a:pt x="910423" y="5195"/>
                    </a:cubicBezTo>
                    <a:lnTo>
                      <a:pt x="931669" y="29017"/>
                    </a:lnTo>
                    <a:cubicBezTo>
                      <a:pt x="804834" y="143619"/>
                      <a:pt x="640013" y="206715"/>
                      <a:pt x="468754" y="206715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95" name="Google Shape;695;p5" title="Timeline Middle Line Items"/>
              <p:cNvSpPr/>
              <p:nvPr/>
            </p:nvSpPr>
            <p:spPr>
              <a:xfrm>
                <a:off x="5398686" y="4677989"/>
                <a:ext cx="251094" cy="759721"/>
              </a:xfrm>
              <a:custGeom>
                <a:rect b="b" l="l" r="r" t="t"/>
                <a:pathLst>
                  <a:path extrusionOk="0" h="759721" w="251094">
                    <a:moveTo>
                      <a:pt x="230536" y="759766"/>
                    </a:moveTo>
                    <a:cubicBezTo>
                      <a:pt x="85674" y="628424"/>
                      <a:pt x="3264" y="441713"/>
                      <a:pt x="3264" y="246632"/>
                    </a:cubicBezTo>
                    <a:lnTo>
                      <a:pt x="3264" y="3264"/>
                    </a:lnTo>
                    <a:lnTo>
                      <a:pt x="35456" y="3264"/>
                    </a:lnTo>
                    <a:lnTo>
                      <a:pt x="35456" y="246632"/>
                    </a:lnTo>
                    <a:cubicBezTo>
                      <a:pt x="35456" y="432700"/>
                      <a:pt x="114647" y="611041"/>
                      <a:pt x="252427" y="735944"/>
                    </a:cubicBezTo>
                    <a:lnTo>
                      <a:pt x="230536" y="759766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96" name="Google Shape;696;p5" title="Timeline Middle Line Items"/>
              <p:cNvSpPr/>
              <p:nvPr/>
            </p:nvSpPr>
            <p:spPr>
              <a:xfrm>
                <a:off x="5398042" y="4030295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97" name="Google Shape;697;p5" title="Timeline Middle Line Items"/>
              <p:cNvSpPr/>
              <p:nvPr/>
            </p:nvSpPr>
            <p:spPr>
              <a:xfrm>
                <a:off x="5398042" y="3376805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98" name="Google Shape;698;p5" title="Timeline Middle Line Items"/>
              <p:cNvSpPr/>
              <p:nvPr/>
            </p:nvSpPr>
            <p:spPr>
              <a:xfrm>
                <a:off x="5398042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99" name="Google Shape;699;p5" title="Timeline Middle Line Items"/>
              <p:cNvSpPr/>
              <p:nvPr/>
            </p:nvSpPr>
            <p:spPr>
              <a:xfrm>
                <a:off x="5398042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0" name="Google Shape;700;p5" title="Timeline Middle Line Items"/>
              <p:cNvSpPr/>
              <p:nvPr/>
            </p:nvSpPr>
            <p:spPr>
              <a:xfrm>
                <a:off x="5218413" y="1425351"/>
                <a:ext cx="212464" cy="656708"/>
              </a:xfrm>
              <a:custGeom>
                <a:rect b="b" l="l" r="r" t="t"/>
                <a:pathLst>
                  <a:path extrusionOk="0" h="656708" w="212464">
                    <a:moveTo>
                      <a:pt x="215084" y="657397"/>
                    </a:moveTo>
                    <a:lnTo>
                      <a:pt x="182893" y="657397"/>
                    </a:lnTo>
                    <a:lnTo>
                      <a:pt x="182893" y="458453"/>
                    </a:lnTo>
                    <a:cubicBezTo>
                      <a:pt x="182893" y="294920"/>
                      <a:pt x="119154" y="141044"/>
                      <a:pt x="3264" y="25798"/>
                    </a:cubicBezTo>
                    <a:lnTo>
                      <a:pt x="25798" y="3264"/>
                    </a:lnTo>
                    <a:cubicBezTo>
                      <a:pt x="148126" y="124948"/>
                      <a:pt x="215084" y="286550"/>
                      <a:pt x="215084" y="458453"/>
                    </a:cubicBezTo>
                    <a:lnTo>
                      <a:pt x="215084" y="657397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1" name="Google Shape;701;p5" title="Timeline Middle Line Items"/>
              <p:cNvSpPr/>
              <p:nvPr/>
            </p:nvSpPr>
            <p:spPr>
              <a:xfrm>
                <a:off x="4333144" y="1237996"/>
                <a:ext cx="914241" cy="212464"/>
              </a:xfrm>
              <a:custGeom>
                <a:rect b="b" l="l" r="r" t="t"/>
                <a:pathLst>
                  <a:path extrusionOk="0" h="212464" w="914241">
                    <a:moveTo>
                      <a:pt x="25798" y="214441"/>
                    </a:moveTo>
                    <a:lnTo>
                      <a:pt x="3264" y="191907"/>
                    </a:lnTo>
                    <a:cubicBezTo>
                      <a:pt x="124948" y="70222"/>
                      <a:pt x="285906" y="3264"/>
                      <a:pt x="457809" y="3264"/>
                    </a:cubicBezTo>
                    <a:cubicBezTo>
                      <a:pt x="629068" y="3264"/>
                      <a:pt x="790026" y="69579"/>
                      <a:pt x="911067" y="190619"/>
                    </a:cubicBezTo>
                    <a:lnTo>
                      <a:pt x="888533" y="213153"/>
                    </a:lnTo>
                    <a:cubicBezTo>
                      <a:pt x="773287" y="98551"/>
                      <a:pt x="620055" y="35456"/>
                      <a:pt x="457809" y="35456"/>
                    </a:cubicBezTo>
                    <a:cubicBezTo>
                      <a:pt x="294276" y="34812"/>
                      <a:pt x="141044" y="98551"/>
                      <a:pt x="25798" y="214441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2" name="Google Shape;702;p5" title="Timeline Middle Line Items"/>
              <p:cNvSpPr/>
              <p:nvPr/>
            </p:nvSpPr>
            <p:spPr>
              <a:xfrm>
                <a:off x="4145145" y="1426639"/>
                <a:ext cx="212464" cy="656708"/>
              </a:xfrm>
              <a:custGeom>
                <a:rect b="b" l="l" r="r" t="t"/>
                <a:pathLst>
                  <a:path extrusionOk="0" h="656708" w="212464">
                    <a:moveTo>
                      <a:pt x="35456" y="656109"/>
                    </a:moveTo>
                    <a:lnTo>
                      <a:pt x="3264" y="656109"/>
                    </a:lnTo>
                    <a:lnTo>
                      <a:pt x="3264" y="457165"/>
                    </a:lnTo>
                    <a:cubicBezTo>
                      <a:pt x="3264" y="285906"/>
                      <a:pt x="70222" y="124304"/>
                      <a:pt x="191263" y="3264"/>
                    </a:cubicBezTo>
                    <a:lnTo>
                      <a:pt x="213797" y="25798"/>
                    </a:lnTo>
                    <a:cubicBezTo>
                      <a:pt x="98551" y="141044"/>
                      <a:pt x="35456" y="294276"/>
                      <a:pt x="35456" y="457165"/>
                    </a:cubicBezTo>
                    <a:lnTo>
                      <a:pt x="35456" y="65610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3" name="Google Shape;703;p5" title="Timeline Middle Line Items"/>
              <p:cNvSpPr/>
              <p:nvPr/>
            </p:nvSpPr>
            <p:spPr>
              <a:xfrm>
                <a:off x="4145145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4" name="Google Shape;704;p5" title="Timeline Middle Line Items"/>
              <p:cNvSpPr/>
              <p:nvPr/>
            </p:nvSpPr>
            <p:spPr>
              <a:xfrm>
                <a:off x="4145145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5" name="Google Shape;705;p5" title="Timeline Middle Line Items"/>
              <p:cNvSpPr/>
              <p:nvPr/>
            </p:nvSpPr>
            <p:spPr>
              <a:xfrm>
                <a:off x="4145145" y="3376805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6" name="Google Shape;706;p5" title="Timeline Middle Line Items"/>
              <p:cNvSpPr/>
              <p:nvPr/>
            </p:nvSpPr>
            <p:spPr>
              <a:xfrm>
                <a:off x="4145145" y="4030295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7" name="Google Shape;707;p5" title="Timeline Middle Line Items"/>
              <p:cNvSpPr/>
              <p:nvPr/>
            </p:nvSpPr>
            <p:spPr>
              <a:xfrm>
                <a:off x="3926886" y="4677989"/>
                <a:ext cx="251094" cy="759721"/>
              </a:xfrm>
              <a:custGeom>
                <a:rect b="b" l="l" r="r" t="t"/>
                <a:pathLst>
                  <a:path extrusionOk="0" h="759721" w="251094">
                    <a:moveTo>
                      <a:pt x="25154" y="760410"/>
                    </a:moveTo>
                    <a:lnTo>
                      <a:pt x="3264" y="736588"/>
                    </a:lnTo>
                    <a:cubicBezTo>
                      <a:pt x="141688" y="611685"/>
                      <a:pt x="220879" y="432700"/>
                      <a:pt x="220879" y="246632"/>
                    </a:cubicBezTo>
                    <a:lnTo>
                      <a:pt x="220879" y="3264"/>
                    </a:lnTo>
                    <a:lnTo>
                      <a:pt x="253071" y="3264"/>
                    </a:lnTo>
                    <a:lnTo>
                      <a:pt x="253071" y="246632"/>
                    </a:lnTo>
                    <a:cubicBezTo>
                      <a:pt x="253714" y="441713"/>
                      <a:pt x="170016" y="629068"/>
                      <a:pt x="25154" y="760410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8" name="Google Shape;708;p5" title="Timeline Middle Line Items"/>
              <p:cNvSpPr/>
              <p:nvPr/>
            </p:nvSpPr>
            <p:spPr>
              <a:xfrm>
                <a:off x="3019084" y="5410026"/>
                <a:ext cx="933556" cy="206026"/>
              </a:xfrm>
              <a:custGeom>
                <a:rect b="b" l="l" r="r" t="t"/>
                <a:pathLst>
                  <a:path extrusionOk="0" h="206026" w="933555">
                    <a:moveTo>
                      <a:pt x="468754" y="206715"/>
                    </a:moveTo>
                    <a:cubicBezTo>
                      <a:pt x="296207" y="206715"/>
                      <a:pt x="131386" y="142976"/>
                      <a:pt x="3264" y="27086"/>
                    </a:cubicBezTo>
                    <a:lnTo>
                      <a:pt x="25154" y="3264"/>
                    </a:lnTo>
                    <a:cubicBezTo>
                      <a:pt x="146838" y="113359"/>
                      <a:pt x="304577" y="174523"/>
                      <a:pt x="468754" y="174523"/>
                    </a:cubicBezTo>
                    <a:cubicBezTo>
                      <a:pt x="632931" y="174523"/>
                      <a:pt x="790026" y="114003"/>
                      <a:pt x="911711" y="4552"/>
                    </a:cubicBezTo>
                    <a:lnTo>
                      <a:pt x="933601" y="28373"/>
                    </a:lnTo>
                    <a:cubicBezTo>
                      <a:pt x="805478" y="143619"/>
                      <a:pt x="640657" y="206715"/>
                      <a:pt x="468754" y="206715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9" name="Google Shape;709;p5" title="Timeline Middle Line Items"/>
              <p:cNvSpPr/>
              <p:nvPr/>
            </p:nvSpPr>
            <p:spPr>
              <a:xfrm>
                <a:off x="2791811" y="4677989"/>
                <a:ext cx="251094" cy="759721"/>
              </a:xfrm>
              <a:custGeom>
                <a:rect b="b" l="l" r="r" t="t"/>
                <a:pathLst>
                  <a:path extrusionOk="0" h="759721" w="251094">
                    <a:moveTo>
                      <a:pt x="230537" y="759766"/>
                    </a:moveTo>
                    <a:cubicBezTo>
                      <a:pt x="85674" y="628424"/>
                      <a:pt x="3264" y="441713"/>
                      <a:pt x="3264" y="246632"/>
                    </a:cubicBezTo>
                    <a:lnTo>
                      <a:pt x="3264" y="3264"/>
                    </a:lnTo>
                    <a:lnTo>
                      <a:pt x="35456" y="3264"/>
                    </a:lnTo>
                    <a:lnTo>
                      <a:pt x="35456" y="246632"/>
                    </a:lnTo>
                    <a:cubicBezTo>
                      <a:pt x="35456" y="432700"/>
                      <a:pt x="114647" y="611041"/>
                      <a:pt x="252427" y="735944"/>
                    </a:cubicBezTo>
                    <a:lnTo>
                      <a:pt x="230537" y="759766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0" name="Google Shape;710;p5" title="Timeline Middle Line Items"/>
              <p:cNvSpPr/>
              <p:nvPr/>
            </p:nvSpPr>
            <p:spPr>
              <a:xfrm>
                <a:off x="2791811" y="4030295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1" name="Google Shape;711;p5" title="Timeline Middle Line Items"/>
              <p:cNvSpPr/>
              <p:nvPr/>
            </p:nvSpPr>
            <p:spPr>
              <a:xfrm>
                <a:off x="2791811" y="3376805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2" name="Google Shape;712;p5" title="Timeline Middle Line Items"/>
              <p:cNvSpPr/>
              <p:nvPr/>
            </p:nvSpPr>
            <p:spPr>
              <a:xfrm>
                <a:off x="2791811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3" name="Google Shape;713;p5" title="Timeline Middle Line Items"/>
              <p:cNvSpPr/>
              <p:nvPr/>
            </p:nvSpPr>
            <p:spPr>
              <a:xfrm>
                <a:off x="2791811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4" name="Google Shape;714;p5" title="Timeline Middle Line Items"/>
              <p:cNvSpPr/>
              <p:nvPr/>
            </p:nvSpPr>
            <p:spPr>
              <a:xfrm>
                <a:off x="2610894" y="1424064"/>
                <a:ext cx="218903" cy="656708"/>
              </a:xfrm>
              <a:custGeom>
                <a:rect b="b" l="l" r="r" t="t"/>
                <a:pathLst>
                  <a:path extrusionOk="0" h="656708" w="218902">
                    <a:moveTo>
                      <a:pt x="216372" y="658685"/>
                    </a:moveTo>
                    <a:lnTo>
                      <a:pt x="184181" y="658685"/>
                    </a:lnTo>
                    <a:lnTo>
                      <a:pt x="184181" y="459741"/>
                    </a:lnTo>
                    <a:cubicBezTo>
                      <a:pt x="184181" y="295564"/>
                      <a:pt x="119798" y="141688"/>
                      <a:pt x="3264" y="26442"/>
                    </a:cubicBezTo>
                    <a:lnTo>
                      <a:pt x="25798" y="3264"/>
                    </a:lnTo>
                    <a:cubicBezTo>
                      <a:pt x="148770" y="124948"/>
                      <a:pt x="215728" y="287194"/>
                      <a:pt x="215728" y="459741"/>
                    </a:cubicBezTo>
                    <a:lnTo>
                      <a:pt x="215728" y="658685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5" name="Google Shape;715;p5" title="Timeline Middle Line Items"/>
              <p:cNvSpPr/>
              <p:nvPr/>
            </p:nvSpPr>
            <p:spPr>
              <a:xfrm>
                <a:off x="1727557" y="1237353"/>
                <a:ext cx="907803" cy="212464"/>
              </a:xfrm>
              <a:custGeom>
                <a:rect b="b" l="l" r="r" t="t"/>
                <a:pathLst>
                  <a:path extrusionOk="0" h="212464" w="907802">
                    <a:moveTo>
                      <a:pt x="25798" y="213797"/>
                    </a:moveTo>
                    <a:lnTo>
                      <a:pt x="3264" y="191263"/>
                    </a:lnTo>
                    <a:cubicBezTo>
                      <a:pt x="124304" y="70222"/>
                      <a:pt x="285262" y="3264"/>
                      <a:pt x="457165" y="3264"/>
                    </a:cubicBezTo>
                    <a:cubicBezTo>
                      <a:pt x="627781" y="3264"/>
                      <a:pt x="788739" y="69579"/>
                      <a:pt x="909779" y="189331"/>
                    </a:cubicBezTo>
                    <a:lnTo>
                      <a:pt x="887245" y="212509"/>
                    </a:lnTo>
                    <a:cubicBezTo>
                      <a:pt x="771999" y="98551"/>
                      <a:pt x="619411" y="35456"/>
                      <a:pt x="457165" y="35456"/>
                    </a:cubicBezTo>
                    <a:cubicBezTo>
                      <a:pt x="294276" y="35456"/>
                      <a:pt x="141044" y="99195"/>
                      <a:pt x="25798" y="213797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6" name="Google Shape;716;p5" title="Timeline Middle Line Items"/>
              <p:cNvSpPr/>
              <p:nvPr/>
            </p:nvSpPr>
            <p:spPr>
              <a:xfrm>
                <a:off x="1538271" y="1425351"/>
                <a:ext cx="212464" cy="656708"/>
              </a:xfrm>
              <a:custGeom>
                <a:rect b="b" l="l" r="r" t="t"/>
                <a:pathLst>
                  <a:path extrusionOk="0" h="656708" w="212464">
                    <a:moveTo>
                      <a:pt x="3264" y="657397"/>
                    </a:moveTo>
                    <a:lnTo>
                      <a:pt x="3264" y="458453"/>
                    </a:lnTo>
                    <a:cubicBezTo>
                      <a:pt x="3264" y="286550"/>
                      <a:pt x="70222" y="124948"/>
                      <a:pt x="191907" y="3264"/>
                    </a:cubicBezTo>
                    <a:lnTo>
                      <a:pt x="214441" y="25798"/>
                    </a:lnTo>
                    <a:cubicBezTo>
                      <a:pt x="98551" y="141044"/>
                      <a:pt x="34812" y="294920"/>
                      <a:pt x="34812" y="457809"/>
                    </a:cubicBezTo>
                    <a:lnTo>
                      <a:pt x="34812" y="656753"/>
                    </a:lnTo>
                    <a:lnTo>
                      <a:pt x="3264" y="657397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7" name="Google Shape;717;p5" title="Timeline Middle Line Items"/>
              <p:cNvSpPr/>
              <p:nvPr/>
            </p:nvSpPr>
            <p:spPr>
              <a:xfrm>
                <a:off x="1538914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8" name="Google Shape;718;p5" title="Timeline Middle Line Items"/>
              <p:cNvSpPr/>
              <p:nvPr/>
            </p:nvSpPr>
            <p:spPr>
              <a:xfrm>
                <a:off x="1538914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19" name="Google Shape;719;p5" title="Timeline Left Line"/>
            <p:cNvGrpSpPr/>
            <p:nvPr/>
          </p:nvGrpSpPr>
          <p:grpSpPr>
            <a:xfrm>
              <a:off x="1268487" y="1309310"/>
              <a:ext cx="9261519" cy="4381275"/>
              <a:chOff x="1463586" y="1162668"/>
              <a:chExt cx="9261519" cy="4381275"/>
            </a:xfrm>
          </p:grpSpPr>
          <p:sp>
            <p:nvSpPr>
              <p:cNvPr id="720" name="Google Shape;720;p5" title="Timeline Left Line Items"/>
              <p:cNvSpPr/>
              <p:nvPr/>
            </p:nvSpPr>
            <p:spPr>
              <a:xfrm>
                <a:off x="1463586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1" name="Google Shape;721;p5" title="Timeline Left Line Items"/>
              <p:cNvSpPr/>
              <p:nvPr/>
            </p:nvSpPr>
            <p:spPr>
              <a:xfrm>
                <a:off x="1463586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2" name="Google Shape;722;p5" title="Timeline Left Line Items"/>
              <p:cNvSpPr/>
              <p:nvPr/>
            </p:nvSpPr>
            <p:spPr>
              <a:xfrm>
                <a:off x="1463586" y="1372557"/>
                <a:ext cx="238218" cy="708215"/>
              </a:xfrm>
              <a:custGeom>
                <a:rect b="b" l="l" r="r" t="t"/>
                <a:pathLst>
                  <a:path extrusionOk="0" h="708214" w="238217">
                    <a:moveTo>
                      <a:pt x="35456" y="710191"/>
                    </a:moveTo>
                    <a:lnTo>
                      <a:pt x="3264" y="710191"/>
                    </a:lnTo>
                    <a:lnTo>
                      <a:pt x="3264" y="511247"/>
                    </a:lnTo>
                    <a:cubicBezTo>
                      <a:pt x="3264" y="319385"/>
                      <a:pt x="77948" y="139112"/>
                      <a:pt x="213797" y="3264"/>
                    </a:cubicBezTo>
                    <a:lnTo>
                      <a:pt x="236331" y="25798"/>
                    </a:lnTo>
                    <a:cubicBezTo>
                      <a:pt x="106921" y="155208"/>
                      <a:pt x="35456" y="327755"/>
                      <a:pt x="35456" y="511247"/>
                    </a:cubicBezTo>
                    <a:lnTo>
                      <a:pt x="35456" y="710191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3" name="Google Shape;723;p5" title="Timeline Left Line Items"/>
              <p:cNvSpPr/>
              <p:nvPr/>
            </p:nvSpPr>
            <p:spPr>
              <a:xfrm>
                <a:off x="1674763" y="1163308"/>
                <a:ext cx="1017254" cy="238218"/>
              </a:xfrm>
              <a:custGeom>
                <a:rect b="b" l="l" r="r" t="t"/>
                <a:pathLst>
                  <a:path extrusionOk="0" h="238217" w="1017254">
                    <a:moveTo>
                      <a:pt x="25798" y="235048"/>
                    </a:moveTo>
                    <a:lnTo>
                      <a:pt x="3264" y="212513"/>
                    </a:lnTo>
                    <a:cubicBezTo>
                      <a:pt x="138469" y="77309"/>
                      <a:pt x="318742" y="3268"/>
                      <a:pt x="509960" y="3268"/>
                    </a:cubicBezTo>
                    <a:cubicBezTo>
                      <a:pt x="700534" y="2624"/>
                      <a:pt x="880163" y="76665"/>
                      <a:pt x="1015367" y="210582"/>
                    </a:cubicBezTo>
                    <a:lnTo>
                      <a:pt x="992833" y="233116"/>
                    </a:lnTo>
                    <a:cubicBezTo>
                      <a:pt x="863423" y="105637"/>
                      <a:pt x="691520" y="34816"/>
                      <a:pt x="509960" y="34816"/>
                    </a:cubicBezTo>
                    <a:cubicBezTo>
                      <a:pt x="327111" y="34816"/>
                      <a:pt x="155208" y="105637"/>
                      <a:pt x="25798" y="235048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4" name="Google Shape;724;p5" title="Timeline Left Line Items"/>
              <p:cNvSpPr/>
              <p:nvPr/>
            </p:nvSpPr>
            <p:spPr>
              <a:xfrm>
                <a:off x="2663688" y="1371270"/>
                <a:ext cx="238218" cy="714653"/>
              </a:xfrm>
              <a:custGeom>
                <a:rect b="b" l="l" r="r" t="t"/>
                <a:pathLst>
                  <a:path extrusionOk="0" h="714653" w="238217">
                    <a:moveTo>
                      <a:pt x="238263" y="711479"/>
                    </a:moveTo>
                    <a:lnTo>
                      <a:pt x="206071" y="711479"/>
                    </a:lnTo>
                    <a:lnTo>
                      <a:pt x="206071" y="512535"/>
                    </a:lnTo>
                    <a:cubicBezTo>
                      <a:pt x="206071" y="328399"/>
                      <a:pt x="133962" y="155852"/>
                      <a:pt x="3264" y="25798"/>
                    </a:cubicBezTo>
                    <a:lnTo>
                      <a:pt x="25798" y="3264"/>
                    </a:lnTo>
                    <a:cubicBezTo>
                      <a:pt x="162290" y="139112"/>
                      <a:pt x="237619" y="320029"/>
                      <a:pt x="237619" y="512535"/>
                    </a:cubicBezTo>
                    <a:lnTo>
                      <a:pt x="237619" y="71147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5" name="Google Shape;725;p5" title="Timeline Left Line Items"/>
              <p:cNvSpPr/>
              <p:nvPr/>
            </p:nvSpPr>
            <p:spPr>
              <a:xfrm>
                <a:off x="2866495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6" name="Google Shape;726;p5" title="Timeline Left Line Items"/>
              <p:cNvSpPr/>
              <p:nvPr/>
            </p:nvSpPr>
            <p:spPr>
              <a:xfrm>
                <a:off x="2866495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7" name="Google Shape;727;p5" title="Timeline Left Line Items"/>
              <p:cNvSpPr/>
              <p:nvPr/>
            </p:nvSpPr>
            <p:spPr>
              <a:xfrm>
                <a:off x="2866495" y="3376805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8" name="Google Shape;728;p5" title="Timeline Left Line Items"/>
              <p:cNvSpPr/>
              <p:nvPr/>
            </p:nvSpPr>
            <p:spPr>
              <a:xfrm>
                <a:off x="2866495" y="4030295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9" name="Google Shape;729;p5" title="Timeline Left Line Items"/>
              <p:cNvSpPr/>
              <p:nvPr/>
            </p:nvSpPr>
            <p:spPr>
              <a:xfrm>
                <a:off x="2867139" y="4677989"/>
                <a:ext cx="231779" cy="708215"/>
              </a:xfrm>
              <a:custGeom>
                <a:rect b="b" l="l" r="r" t="t"/>
                <a:pathLst>
                  <a:path extrusionOk="0" h="708214" w="231779">
                    <a:moveTo>
                      <a:pt x="208646" y="706328"/>
                    </a:moveTo>
                    <a:cubicBezTo>
                      <a:pt x="77948" y="589151"/>
                      <a:pt x="3264" y="421755"/>
                      <a:pt x="3264" y="245989"/>
                    </a:cubicBezTo>
                    <a:lnTo>
                      <a:pt x="3264" y="3264"/>
                    </a:lnTo>
                    <a:lnTo>
                      <a:pt x="35456" y="3264"/>
                    </a:lnTo>
                    <a:lnTo>
                      <a:pt x="35456" y="246632"/>
                    </a:lnTo>
                    <a:cubicBezTo>
                      <a:pt x="35456" y="412741"/>
                      <a:pt x="106277" y="571767"/>
                      <a:pt x="230537" y="683150"/>
                    </a:cubicBezTo>
                    <a:lnTo>
                      <a:pt x="208646" y="706328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30" name="Google Shape;730;p5" title="Timeline Left Line Items"/>
              <p:cNvSpPr/>
              <p:nvPr/>
            </p:nvSpPr>
            <p:spPr>
              <a:xfrm>
                <a:off x="3072521" y="5357232"/>
                <a:ext cx="824105" cy="186711"/>
              </a:xfrm>
              <a:custGeom>
                <a:rect b="b" l="l" r="r" t="t"/>
                <a:pathLst>
                  <a:path extrusionOk="0" h="186711" w="824104">
                    <a:moveTo>
                      <a:pt x="415316" y="184825"/>
                    </a:moveTo>
                    <a:cubicBezTo>
                      <a:pt x="262728" y="184825"/>
                      <a:pt x="116578" y="128811"/>
                      <a:pt x="3264" y="27086"/>
                    </a:cubicBezTo>
                    <a:lnTo>
                      <a:pt x="24510" y="3264"/>
                    </a:lnTo>
                    <a:cubicBezTo>
                      <a:pt x="132030" y="99839"/>
                      <a:pt x="270454" y="152633"/>
                      <a:pt x="415316" y="152633"/>
                    </a:cubicBezTo>
                    <a:cubicBezTo>
                      <a:pt x="559535" y="152633"/>
                      <a:pt x="697958" y="99839"/>
                      <a:pt x="804834" y="3908"/>
                    </a:cubicBezTo>
                    <a:lnTo>
                      <a:pt x="826081" y="27729"/>
                    </a:lnTo>
                    <a:cubicBezTo>
                      <a:pt x="713410" y="129455"/>
                      <a:pt x="567261" y="184825"/>
                      <a:pt x="415316" y="184825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31" name="Google Shape;731;p5" title="Timeline Left Line Items"/>
              <p:cNvSpPr/>
              <p:nvPr/>
            </p:nvSpPr>
            <p:spPr>
              <a:xfrm>
                <a:off x="3874092" y="4677989"/>
                <a:ext cx="231779" cy="708215"/>
              </a:xfrm>
              <a:custGeom>
                <a:rect b="b" l="l" r="r" t="t"/>
                <a:pathLst>
                  <a:path extrusionOk="0" h="708214" w="231779">
                    <a:moveTo>
                      <a:pt x="24510" y="707616"/>
                    </a:moveTo>
                    <a:lnTo>
                      <a:pt x="3264" y="683794"/>
                    </a:lnTo>
                    <a:cubicBezTo>
                      <a:pt x="127524" y="572411"/>
                      <a:pt x="198989" y="413385"/>
                      <a:pt x="198989" y="246632"/>
                    </a:cubicBezTo>
                    <a:lnTo>
                      <a:pt x="198989" y="3264"/>
                    </a:lnTo>
                    <a:lnTo>
                      <a:pt x="231180" y="3264"/>
                    </a:lnTo>
                    <a:lnTo>
                      <a:pt x="231180" y="246632"/>
                    </a:lnTo>
                    <a:cubicBezTo>
                      <a:pt x="231180" y="422398"/>
                      <a:pt x="155852" y="590439"/>
                      <a:pt x="24510" y="707616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32" name="Google Shape;732;p5" title="Timeline Left Line Items"/>
              <p:cNvSpPr/>
              <p:nvPr/>
            </p:nvSpPr>
            <p:spPr>
              <a:xfrm>
                <a:off x="4069817" y="4030295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33" name="Google Shape;733;p5" title="Timeline Left Line Items"/>
              <p:cNvSpPr/>
              <p:nvPr/>
            </p:nvSpPr>
            <p:spPr>
              <a:xfrm>
                <a:off x="4069817" y="3376805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34" name="Google Shape;734;p5" title="Timeline Left Line Items"/>
              <p:cNvSpPr/>
              <p:nvPr/>
            </p:nvSpPr>
            <p:spPr>
              <a:xfrm>
                <a:off x="4069817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35" name="Google Shape;735;p5" title="Timeline Left Line Items"/>
              <p:cNvSpPr/>
              <p:nvPr/>
            </p:nvSpPr>
            <p:spPr>
              <a:xfrm>
                <a:off x="4069817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36" name="Google Shape;736;p5" title="Timeline Left Line Items"/>
              <p:cNvSpPr/>
              <p:nvPr/>
            </p:nvSpPr>
            <p:spPr>
              <a:xfrm>
                <a:off x="4069817" y="1373201"/>
                <a:ext cx="238218" cy="708215"/>
              </a:xfrm>
              <a:custGeom>
                <a:rect b="b" l="l" r="r" t="t"/>
                <a:pathLst>
                  <a:path extrusionOk="0" h="708214" w="238217">
                    <a:moveTo>
                      <a:pt x="35456" y="709547"/>
                    </a:moveTo>
                    <a:lnTo>
                      <a:pt x="3264" y="709547"/>
                    </a:lnTo>
                    <a:lnTo>
                      <a:pt x="3264" y="510603"/>
                    </a:lnTo>
                    <a:cubicBezTo>
                      <a:pt x="3264" y="319385"/>
                      <a:pt x="77948" y="139112"/>
                      <a:pt x="213153" y="3264"/>
                    </a:cubicBezTo>
                    <a:lnTo>
                      <a:pt x="235687" y="25798"/>
                    </a:lnTo>
                    <a:cubicBezTo>
                      <a:pt x="106277" y="155208"/>
                      <a:pt x="35456" y="327111"/>
                      <a:pt x="35456" y="509960"/>
                    </a:cubicBezTo>
                    <a:lnTo>
                      <a:pt x="35456" y="709547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37" name="Google Shape;737;p5" title="Timeline Left Line Items"/>
              <p:cNvSpPr/>
              <p:nvPr/>
            </p:nvSpPr>
            <p:spPr>
              <a:xfrm>
                <a:off x="4280350" y="1162668"/>
                <a:ext cx="1017254" cy="238218"/>
              </a:xfrm>
              <a:custGeom>
                <a:rect b="b" l="l" r="r" t="t"/>
                <a:pathLst>
                  <a:path extrusionOk="0" h="238217" w="1017254">
                    <a:moveTo>
                      <a:pt x="25798" y="236331"/>
                    </a:moveTo>
                    <a:lnTo>
                      <a:pt x="3264" y="213797"/>
                    </a:lnTo>
                    <a:cubicBezTo>
                      <a:pt x="138469" y="77948"/>
                      <a:pt x="318741" y="3264"/>
                      <a:pt x="510603" y="3264"/>
                    </a:cubicBezTo>
                    <a:cubicBezTo>
                      <a:pt x="701821" y="3264"/>
                      <a:pt x="881451" y="77305"/>
                      <a:pt x="1017299" y="212509"/>
                    </a:cubicBezTo>
                    <a:lnTo>
                      <a:pt x="994765" y="235043"/>
                    </a:lnTo>
                    <a:cubicBezTo>
                      <a:pt x="865355" y="106277"/>
                      <a:pt x="693452" y="35456"/>
                      <a:pt x="511247" y="35456"/>
                    </a:cubicBezTo>
                    <a:cubicBezTo>
                      <a:pt x="327111" y="35456"/>
                      <a:pt x="155208" y="106921"/>
                      <a:pt x="25798" y="236331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38" name="Google Shape;738;p5" title="Timeline Left Line Items"/>
              <p:cNvSpPr/>
              <p:nvPr/>
            </p:nvSpPr>
            <p:spPr>
              <a:xfrm>
                <a:off x="5271851" y="1372557"/>
                <a:ext cx="238218" cy="708215"/>
              </a:xfrm>
              <a:custGeom>
                <a:rect b="b" l="l" r="r" t="t"/>
                <a:pathLst>
                  <a:path extrusionOk="0" h="708214" w="238217">
                    <a:moveTo>
                      <a:pt x="236975" y="710191"/>
                    </a:moveTo>
                    <a:lnTo>
                      <a:pt x="204783" y="710191"/>
                    </a:lnTo>
                    <a:lnTo>
                      <a:pt x="204783" y="511247"/>
                    </a:lnTo>
                    <a:cubicBezTo>
                      <a:pt x="204783" y="327755"/>
                      <a:pt x="133318" y="155208"/>
                      <a:pt x="3264" y="25798"/>
                    </a:cubicBezTo>
                    <a:lnTo>
                      <a:pt x="25798" y="3264"/>
                    </a:lnTo>
                    <a:cubicBezTo>
                      <a:pt x="161646" y="139112"/>
                      <a:pt x="236975" y="319385"/>
                      <a:pt x="236975" y="511891"/>
                    </a:cubicBezTo>
                    <a:lnTo>
                      <a:pt x="236975" y="710191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39" name="Google Shape;739;p5" title="Timeline Left Line Items"/>
              <p:cNvSpPr/>
              <p:nvPr/>
            </p:nvSpPr>
            <p:spPr>
              <a:xfrm>
                <a:off x="5473370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40" name="Google Shape;740;p5" title="Timeline Left Line Items"/>
              <p:cNvSpPr/>
              <p:nvPr/>
            </p:nvSpPr>
            <p:spPr>
              <a:xfrm>
                <a:off x="5473370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41" name="Google Shape;741;p5" title="Timeline Left Line Items"/>
              <p:cNvSpPr/>
              <p:nvPr/>
            </p:nvSpPr>
            <p:spPr>
              <a:xfrm>
                <a:off x="5473370" y="3376805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42" name="Google Shape;742;p5" title="Timeline Left Line Items"/>
              <p:cNvSpPr/>
              <p:nvPr/>
            </p:nvSpPr>
            <p:spPr>
              <a:xfrm>
                <a:off x="5473370" y="4030295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43" name="Google Shape;743;p5" title="Timeline Left Line Items"/>
              <p:cNvSpPr/>
              <p:nvPr/>
            </p:nvSpPr>
            <p:spPr>
              <a:xfrm>
                <a:off x="5473370" y="4677989"/>
                <a:ext cx="231779" cy="708215"/>
              </a:xfrm>
              <a:custGeom>
                <a:rect b="b" l="l" r="r" t="t"/>
                <a:pathLst>
                  <a:path extrusionOk="0" h="708214" w="231779">
                    <a:moveTo>
                      <a:pt x="208646" y="706328"/>
                    </a:moveTo>
                    <a:cubicBezTo>
                      <a:pt x="77949" y="589151"/>
                      <a:pt x="3264" y="421755"/>
                      <a:pt x="3264" y="245989"/>
                    </a:cubicBezTo>
                    <a:lnTo>
                      <a:pt x="3264" y="3264"/>
                    </a:lnTo>
                    <a:lnTo>
                      <a:pt x="35456" y="3264"/>
                    </a:lnTo>
                    <a:lnTo>
                      <a:pt x="35456" y="246632"/>
                    </a:lnTo>
                    <a:cubicBezTo>
                      <a:pt x="35456" y="412741"/>
                      <a:pt x="106277" y="571767"/>
                      <a:pt x="230536" y="683150"/>
                    </a:cubicBezTo>
                    <a:lnTo>
                      <a:pt x="208646" y="706328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44" name="Google Shape;744;p5" title="Timeline Left Line Items"/>
              <p:cNvSpPr/>
              <p:nvPr/>
            </p:nvSpPr>
            <p:spPr>
              <a:xfrm>
                <a:off x="5678752" y="5357232"/>
                <a:ext cx="824105" cy="186711"/>
              </a:xfrm>
              <a:custGeom>
                <a:rect b="b" l="l" r="r" t="t"/>
                <a:pathLst>
                  <a:path extrusionOk="0" h="186711" w="824104">
                    <a:moveTo>
                      <a:pt x="415316" y="184825"/>
                    </a:moveTo>
                    <a:cubicBezTo>
                      <a:pt x="262728" y="184825"/>
                      <a:pt x="116578" y="128811"/>
                      <a:pt x="3264" y="27086"/>
                    </a:cubicBezTo>
                    <a:lnTo>
                      <a:pt x="24510" y="3264"/>
                    </a:lnTo>
                    <a:cubicBezTo>
                      <a:pt x="132030" y="99839"/>
                      <a:pt x="270454" y="152633"/>
                      <a:pt x="415316" y="152633"/>
                    </a:cubicBezTo>
                    <a:cubicBezTo>
                      <a:pt x="558891" y="152633"/>
                      <a:pt x="696671" y="100482"/>
                      <a:pt x="804190" y="5195"/>
                    </a:cubicBezTo>
                    <a:lnTo>
                      <a:pt x="825437" y="29017"/>
                    </a:lnTo>
                    <a:cubicBezTo>
                      <a:pt x="712767" y="129455"/>
                      <a:pt x="566617" y="184825"/>
                      <a:pt x="415316" y="184825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45" name="Google Shape;745;p5" title="Timeline Left Line Items"/>
              <p:cNvSpPr/>
              <p:nvPr/>
            </p:nvSpPr>
            <p:spPr>
              <a:xfrm>
                <a:off x="6479679" y="4677989"/>
                <a:ext cx="231779" cy="708215"/>
              </a:xfrm>
              <a:custGeom>
                <a:rect b="b" l="l" r="r" t="t"/>
                <a:pathLst>
                  <a:path extrusionOk="0" h="708214" w="231779">
                    <a:moveTo>
                      <a:pt x="24511" y="708260"/>
                    </a:moveTo>
                    <a:lnTo>
                      <a:pt x="3264" y="684438"/>
                    </a:lnTo>
                    <a:cubicBezTo>
                      <a:pt x="128167" y="573055"/>
                      <a:pt x="200277" y="413385"/>
                      <a:pt x="200277" y="246632"/>
                    </a:cubicBezTo>
                    <a:lnTo>
                      <a:pt x="200277" y="3264"/>
                    </a:lnTo>
                    <a:lnTo>
                      <a:pt x="232468" y="3264"/>
                    </a:lnTo>
                    <a:lnTo>
                      <a:pt x="232468" y="246632"/>
                    </a:lnTo>
                    <a:cubicBezTo>
                      <a:pt x="232468" y="423042"/>
                      <a:pt x="156496" y="591082"/>
                      <a:pt x="24511" y="708260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46" name="Google Shape;746;p5" title="Timeline Left Line Items"/>
              <p:cNvSpPr/>
              <p:nvPr/>
            </p:nvSpPr>
            <p:spPr>
              <a:xfrm>
                <a:off x="6676691" y="4030295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47" name="Google Shape;747;p5" title="Timeline Left Line Items"/>
              <p:cNvSpPr/>
              <p:nvPr/>
            </p:nvSpPr>
            <p:spPr>
              <a:xfrm>
                <a:off x="6676691" y="3376805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48" name="Google Shape;748;p5" title="Timeline Left Line Items"/>
              <p:cNvSpPr/>
              <p:nvPr/>
            </p:nvSpPr>
            <p:spPr>
              <a:xfrm>
                <a:off x="6676691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49" name="Google Shape;749;p5" title="Timeline Left Line Items"/>
              <p:cNvSpPr/>
              <p:nvPr/>
            </p:nvSpPr>
            <p:spPr>
              <a:xfrm>
                <a:off x="6676691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50" name="Google Shape;750;p5" title="Timeline Left Line Items"/>
              <p:cNvSpPr/>
              <p:nvPr/>
            </p:nvSpPr>
            <p:spPr>
              <a:xfrm>
                <a:off x="6676692" y="1360324"/>
                <a:ext cx="251094" cy="721092"/>
              </a:xfrm>
              <a:custGeom>
                <a:rect b="b" l="l" r="r" t="t"/>
                <a:pathLst>
                  <a:path extrusionOk="0" h="721091" w="251094">
                    <a:moveTo>
                      <a:pt x="35456" y="722424"/>
                    </a:moveTo>
                    <a:lnTo>
                      <a:pt x="3264" y="722424"/>
                    </a:lnTo>
                    <a:lnTo>
                      <a:pt x="3264" y="523480"/>
                    </a:lnTo>
                    <a:cubicBezTo>
                      <a:pt x="3264" y="324536"/>
                      <a:pt x="82455" y="139756"/>
                      <a:pt x="226674" y="3264"/>
                    </a:cubicBezTo>
                    <a:lnTo>
                      <a:pt x="248564" y="26442"/>
                    </a:lnTo>
                    <a:cubicBezTo>
                      <a:pt x="110784" y="157140"/>
                      <a:pt x="34811" y="333550"/>
                      <a:pt x="34811" y="523480"/>
                    </a:cubicBezTo>
                    <a:lnTo>
                      <a:pt x="34811" y="72242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51" name="Google Shape;751;p5" title="Timeline Left Line Items"/>
              <p:cNvSpPr/>
              <p:nvPr/>
            </p:nvSpPr>
            <p:spPr>
              <a:xfrm>
                <a:off x="6900101" y="1162668"/>
                <a:ext cx="991501" cy="225341"/>
              </a:xfrm>
              <a:custGeom>
                <a:rect b="b" l="l" r="r" t="t"/>
                <a:pathLst>
                  <a:path extrusionOk="0" h="225341" w="991500">
                    <a:moveTo>
                      <a:pt x="25154" y="223454"/>
                    </a:moveTo>
                    <a:lnTo>
                      <a:pt x="3264" y="200276"/>
                    </a:lnTo>
                    <a:cubicBezTo>
                      <a:pt x="137181" y="73442"/>
                      <a:pt x="312947" y="3264"/>
                      <a:pt x="497083" y="3264"/>
                    </a:cubicBezTo>
                    <a:cubicBezTo>
                      <a:pt x="680575" y="3264"/>
                      <a:pt x="855053" y="72798"/>
                      <a:pt x="988970" y="198345"/>
                    </a:cubicBezTo>
                    <a:lnTo>
                      <a:pt x="967080" y="221523"/>
                    </a:lnTo>
                    <a:cubicBezTo>
                      <a:pt x="839601" y="101770"/>
                      <a:pt x="672849" y="35456"/>
                      <a:pt x="497083" y="35456"/>
                    </a:cubicBezTo>
                    <a:cubicBezTo>
                      <a:pt x="320673" y="35456"/>
                      <a:pt x="153277" y="102414"/>
                      <a:pt x="25154" y="223454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52" name="Google Shape;752;p5" title="Timeline Left Line Items"/>
              <p:cNvSpPr/>
              <p:nvPr/>
            </p:nvSpPr>
            <p:spPr>
              <a:xfrm>
                <a:off x="7863917" y="1358393"/>
                <a:ext cx="251094" cy="727530"/>
              </a:xfrm>
              <a:custGeom>
                <a:rect b="b" l="l" r="r" t="t"/>
                <a:pathLst>
                  <a:path extrusionOk="0" h="727529" w="251094">
                    <a:moveTo>
                      <a:pt x="251139" y="724355"/>
                    </a:moveTo>
                    <a:lnTo>
                      <a:pt x="218948" y="724355"/>
                    </a:lnTo>
                    <a:lnTo>
                      <a:pt x="218948" y="525411"/>
                    </a:lnTo>
                    <a:cubicBezTo>
                      <a:pt x="218948" y="334193"/>
                      <a:pt x="142332" y="157140"/>
                      <a:pt x="3264" y="26442"/>
                    </a:cubicBezTo>
                    <a:lnTo>
                      <a:pt x="25154" y="3264"/>
                    </a:lnTo>
                    <a:cubicBezTo>
                      <a:pt x="170660" y="140400"/>
                      <a:pt x="251139" y="325824"/>
                      <a:pt x="251139" y="526055"/>
                    </a:cubicBezTo>
                    <a:lnTo>
                      <a:pt x="251139" y="724355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53" name="Google Shape;753;p5" title="Timeline Left Line Items"/>
              <p:cNvSpPr/>
              <p:nvPr/>
            </p:nvSpPr>
            <p:spPr>
              <a:xfrm>
                <a:off x="8079601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54" name="Google Shape;754;p5" title="Timeline Left Line Items"/>
              <p:cNvSpPr/>
              <p:nvPr/>
            </p:nvSpPr>
            <p:spPr>
              <a:xfrm>
                <a:off x="8079601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55" name="Google Shape;755;p5" title="Timeline Left Line Items"/>
              <p:cNvSpPr/>
              <p:nvPr/>
            </p:nvSpPr>
            <p:spPr>
              <a:xfrm>
                <a:off x="8079601" y="3376805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56" name="Google Shape;756;p5" title="Timeline Left Line Items"/>
              <p:cNvSpPr/>
              <p:nvPr/>
            </p:nvSpPr>
            <p:spPr>
              <a:xfrm>
                <a:off x="8079601" y="4030295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57" name="Google Shape;757;p5" title="Timeline Left Line Items"/>
              <p:cNvSpPr/>
              <p:nvPr/>
            </p:nvSpPr>
            <p:spPr>
              <a:xfrm>
                <a:off x="8079601" y="4677989"/>
                <a:ext cx="218903" cy="695338"/>
              </a:xfrm>
              <a:custGeom>
                <a:rect b="b" l="l" r="r" t="t"/>
                <a:pathLst>
                  <a:path extrusionOk="0" h="695338" w="218902">
                    <a:moveTo>
                      <a:pt x="193838" y="692164"/>
                    </a:moveTo>
                    <a:cubicBezTo>
                      <a:pt x="70866" y="574343"/>
                      <a:pt x="3264" y="415960"/>
                      <a:pt x="3264" y="245989"/>
                    </a:cubicBezTo>
                    <a:lnTo>
                      <a:pt x="3264" y="3264"/>
                    </a:lnTo>
                    <a:lnTo>
                      <a:pt x="35456" y="3264"/>
                    </a:lnTo>
                    <a:lnTo>
                      <a:pt x="35456" y="246632"/>
                    </a:lnTo>
                    <a:cubicBezTo>
                      <a:pt x="35456" y="407590"/>
                      <a:pt x="99195" y="557603"/>
                      <a:pt x="215728" y="669630"/>
                    </a:cubicBezTo>
                    <a:lnTo>
                      <a:pt x="193838" y="69216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58" name="Google Shape;758;p5" title="Timeline Left Line Items"/>
              <p:cNvSpPr/>
              <p:nvPr/>
            </p:nvSpPr>
            <p:spPr>
              <a:xfrm>
                <a:off x="8270175" y="5343711"/>
                <a:ext cx="856296" cy="199588"/>
              </a:xfrm>
              <a:custGeom>
                <a:rect b="b" l="l" r="r" t="t"/>
                <a:pathLst>
                  <a:path extrusionOk="0" h="199587" w="856296">
                    <a:moveTo>
                      <a:pt x="430768" y="198345"/>
                    </a:moveTo>
                    <a:cubicBezTo>
                      <a:pt x="270454" y="198345"/>
                      <a:pt x="118510" y="137181"/>
                      <a:pt x="3264" y="26442"/>
                    </a:cubicBezTo>
                    <a:lnTo>
                      <a:pt x="25798" y="3264"/>
                    </a:lnTo>
                    <a:cubicBezTo>
                      <a:pt x="135249" y="108208"/>
                      <a:pt x="279468" y="166153"/>
                      <a:pt x="430768" y="166153"/>
                    </a:cubicBezTo>
                    <a:cubicBezTo>
                      <a:pt x="581425" y="166153"/>
                      <a:pt x="724355" y="108852"/>
                      <a:pt x="833807" y="5195"/>
                    </a:cubicBezTo>
                    <a:lnTo>
                      <a:pt x="855697" y="28373"/>
                    </a:lnTo>
                    <a:cubicBezTo>
                      <a:pt x="740451" y="137825"/>
                      <a:pt x="589795" y="198345"/>
                      <a:pt x="430768" y="198345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59" name="Google Shape;759;p5" title="Timeline Left Line Items"/>
              <p:cNvSpPr/>
              <p:nvPr/>
            </p:nvSpPr>
            <p:spPr>
              <a:xfrm>
                <a:off x="9100718" y="4677989"/>
                <a:ext cx="218903" cy="695338"/>
              </a:xfrm>
              <a:custGeom>
                <a:rect b="b" l="l" r="r" t="t"/>
                <a:pathLst>
                  <a:path extrusionOk="0" h="695338" w="218902">
                    <a:moveTo>
                      <a:pt x="25154" y="694739"/>
                    </a:moveTo>
                    <a:lnTo>
                      <a:pt x="3264" y="671561"/>
                    </a:lnTo>
                    <a:cubicBezTo>
                      <a:pt x="121085" y="559535"/>
                      <a:pt x="185469" y="408878"/>
                      <a:pt x="185469" y="246632"/>
                    </a:cubicBezTo>
                    <a:lnTo>
                      <a:pt x="185469" y="3264"/>
                    </a:lnTo>
                    <a:lnTo>
                      <a:pt x="217660" y="3264"/>
                    </a:lnTo>
                    <a:lnTo>
                      <a:pt x="217660" y="246632"/>
                    </a:lnTo>
                    <a:cubicBezTo>
                      <a:pt x="217660" y="417248"/>
                      <a:pt x="149414" y="576274"/>
                      <a:pt x="25154" y="694739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60" name="Google Shape;760;p5" title="Timeline Left Line Items"/>
              <p:cNvSpPr/>
              <p:nvPr/>
            </p:nvSpPr>
            <p:spPr>
              <a:xfrm>
                <a:off x="9282922" y="4030295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61" name="Google Shape;761;p5" title="Timeline Left Line Items"/>
              <p:cNvSpPr/>
              <p:nvPr/>
            </p:nvSpPr>
            <p:spPr>
              <a:xfrm>
                <a:off x="9282922" y="3376805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62" name="Google Shape;762;p5" title="Timeline Left Line Items"/>
              <p:cNvSpPr/>
              <p:nvPr/>
            </p:nvSpPr>
            <p:spPr>
              <a:xfrm>
                <a:off x="9282922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63" name="Google Shape;763;p5" title="Timeline Left Line Items"/>
              <p:cNvSpPr/>
              <p:nvPr/>
            </p:nvSpPr>
            <p:spPr>
              <a:xfrm>
                <a:off x="9282922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64" name="Google Shape;764;p5" title="Timeline Left Line Items"/>
              <p:cNvSpPr/>
              <p:nvPr/>
            </p:nvSpPr>
            <p:spPr>
              <a:xfrm>
                <a:off x="9282922" y="1358393"/>
                <a:ext cx="251094" cy="727530"/>
              </a:xfrm>
              <a:custGeom>
                <a:rect b="b" l="l" r="r" t="t"/>
                <a:pathLst>
                  <a:path extrusionOk="0" h="727529" w="251094">
                    <a:moveTo>
                      <a:pt x="35456" y="724355"/>
                    </a:moveTo>
                    <a:lnTo>
                      <a:pt x="3264" y="724355"/>
                    </a:lnTo>
                    <a:lnTo>
                      <a:pt x="3264" y="525411"/>
                    </a:lnTo>
                    <a:cubicBezTo>
                      <a:pt x="3264" y="325824"/>
                      <a:pt x="83099" y="140400"/>
                      <a:pt x="228605" y="3264"/>
                    </a:cubicBezTo>
                    <a:lnTo>
                      <a:pt x="250495" y="26442"/>
                    </a:lnTo>
                    <a:cubicBezTo>
                      <a:pt x="111428" y="157140"/>
                      <a:pt x="34812" y="334837"/>
                      <a:pt x="34812" y="525411"/>
                    </a:cubicBezTo>
                    <a:lnTo>
                      <a:pt x="34812" y="724355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65" name="Google Shape;765;p5" title="Timeline Left Line Items"/>
              <p:cNvSpPr/>
              <p:nvPr/>
            </p:nvSpPr>
            <p:spPr>
              <a:xfrm>
                <a:off x="9508907" y="1162668"/>
                <a:ext cx="985063" cy="225341"/>
              </a:xfrm>
              <a:custGeom>
                <a:rect b="b" l="l" r="r" t="t"/>
                <a:pathLst>
                  <a:path extrusionOk="0" h="225341" w="985062">
                    <a:moveTo>
                      <a:pt x="25154" y="222167"/>
                    </a:moveTo>
                    <a:lnTo>
                      <a:pt x="3264" y="198989"/>
                    </a:lnTo>
                    <a:cubicBezTo>
                      <a:pt x="136538" y="72798"/>
                      <a:pt x="311016" y="3264"/>
                      <a:pt x="495152" y="3264"/>
                    </a:cubicBezTo>
                    <a:cubicBezTo>
                      <a:pt x="678000" y="3264"/>
                      <a:pt x="852478" y="72154"/>
                      <a:pt x="985751" y="197057"/>
                    </a:cubicBezTo>
                    <a:lnTo>
                      <a:pt x="963861" y="220235"/>
                    </a:lnTo>
                    <a:cubicBezTo>
                      <a:pt x="836382" y="101126"/>
                      <a:pt x="669630" y="35456"/>
                      <a:pt x="495152" y="35456"/>
                    </a:cubicBezTo>
                    <a:cubicBezTo>
                      <a:pt x="319385" y="35456"/>
                      <a:pt x="152633" y="101770"/>
                      <a:pt x="25154" y="222167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66" name="Google Shape;766;p5" title="Timeline Left Line Items"/>
              <p:cNvSpPr/>
              <p:nvPr/>
            </p:nvSpPr>
            <p:spPr>
              <a:xfrm>
                <a:off x="10469504" y="1357105"/>
                <a:ext cx="251094" cy="727530"/>
              </a:xfrm>
              <a:custGeom>
                <a:rect b="b" l="l" r="r" t="t"/>
                <a:pathLst>
                  <a:path extrusionOk="0" h="727529" w="251094">
                    <a:moveTo>
                      <a:pt x="220235" y="725643"/>
                    </a:moveTo>
                    <a:lnTo>
                      <a:pt x="220235" y="526699"/>
                    </a:lnTo>
                    <a:cubicBezTo>
                      <a:pt x="220235" y="335481"/>
                      <a:pt x="142975" y="157784"/>
                      <a:pt x="3264" y="26442"/>
                    </a:cubicBezTo>
                    <a:lnTo>
                      <a:pt x="25154" y="3264"/>
                    </a:lnTo>
                    <a:cubicBezTo>
                      <a:pt x="169372" y="138469"/>
                      <a:pt x="251783" y="329043"/>
                      <a:pt x="251783" y="526699"/>
                    </a:cubicBezTo>
                    <a:lnTo>
                      <a:pt x="251783" y="725643"/>
                    </a:lnTo>
                    <a:lnTo>
                      <a:pt x="220235" y="725643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67" name="Google Shape;767;p5" title="Timeline Left Line Items"/>
              <p:cNvSpPr/>
              <p:nvPr/>
            </p:nvSpPr>
            <p:spPr>
              <a:xfrm>
                <a:off x="10686475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68" name="Google Shape;768;p5" title="Timeline Left Line Items"/>
              <p:cNvSpPr/>
              <p:nvPr/>
            </p:nvSpPr>
            <p:spPr>
              <a:xfrm>
                <a:off x="10686475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69" name="Google Shape;769;p5" title="Timeline Right Line "/>
            <p:cNvGrpSpPr/>
            <p:nvPr/>
          </p:nvGrpSpPr>
          <p:grpSpPr>
            <a:xfrm>
              <a:off x="1418500" y="1458679"/>
              <a:ext cx="8961494" cy="4383206"/>
              <a:chOff x="1613599" y="1312037"/>
              <a:chExt cx="8961494" cy="4383206"/>
            </a:xfrm>
          </p:grpSpPr>
          <p:sp>
            <p:nvSpPr>
              <p:cNvPr id="770" name="Google Shape;770;p5" title="Timeline Right Line Items"/>
              <p:cNvSpPr/>
              <p:nvPr/>
            </p:nvSpPr>
            <p:spPr>
              <a:xfrm>
                <a:off x="2717126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71" name="Google Shape;771;p5" title="Timeline Right Line Items"/>
              <p:cNvSpPr/>
              <p:nvPr/>
            </p:nvSpPr>
            <p:spPr>
              <a:xfrm>
                <a:off x="2717126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72" name="Google Shape;772;p5" title="Timeline Right Line Items"/>
              <p:cNvSpPr/>
              <p:nvPr/>
            </p:nvSpPr>
            <p:spPr>
              <a:xfrm>
                <a:off x="2558100" y="1476858"/>
                <a:ext cx="193150" cy="605202"/>
              </a:xfrm>
              <a:custGeom>
                <a:rect b="b" l="l" r="r" t="t"/>
                <a:pathLst>
                  <a:path extrusionOk="0" h="605201" w="193149">
                    <a:moveTo>
                      <a:pt x="162290" y="605890"/>
                    </a:moveTo>
                    <a:lnTo>
                      <a:pt x="162290" y="406946"/>
                    </a:lnTo>
                    <a:cubicBezTo>
                      <a:pt x="162290" y="262728"/>
                      <a:pt x="105633" y="127523"/>
                      <a:pt x="3264" y="26442"/>
                    </a:cubicBezTo>
                    <a:lnTo>
                      <a:pt x="25798" y="3264"/>
                    </a:lnTo>
                    <a:cubicBezTo>
                      <a:pt x="134606" y="110784"/>
                      <a:pt x="193838" y="253714"/>
                      <a:pt x="193838" y="406946"/>
                    </a:cubicBezTo>
                    <a:lnTo>
                      <a:pt x="193838" y="605890"/>
                    </a:lnTo>
                    <a:lnTo>
                      <a:pt x="162290" y="605890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73" name="Google Shape;773;p5" title="Timeline Right Line Items"/>
              <p:cNvSpPr/>
              <p:nvPr/>
            </p:nvSpPr>
            <p:spPr>
              <a:xfrm>
                <a:off x="1780351" y="1312681"/>
                <a:ext cx="804790" cy="193150"/>
              </a:xfrm>
              <a:custGeom>
                <a:rect b="b" l="l" r="r" t="t"/>
                <a:pathLst>
                  <a:path extrusionOk="0" h="193149" w="804789">
                    <a:moveTo>
                      <a:pt x="25798" y="191263"/>
                    </a:moveTo>
                    <a:lnTo>
                      <a:pt x="3264" y="168729"/>
                    </a:lnTo>
                    <a:cubicBezTo>
                      <a:pt x="110140" y="61853"/>
                      <a:pt x="253071" y="3264"/>
                      <a:pt x="404371" y="3264"/>
                    </a:cubicBezTo>
                    <a:cubicBezTo>
                      <a:pt x="555028" y="3264"/>
                      <a:pt x="696671" y="61853"/>
                      <a:pt x="804191" y="167441"/>
                    </a:cubicBezTo>
                    <a:lnTo>
                      <a:pt x="781657" y="190619"/>
                    </a:lnTo>
                    <a:cubicBezTo>
                      <a:pt x="680575" y="90825"/>
                      <a:pt x="546658" y="35456"/>
                      <a:pt x="405015" y="35456"/>
                    </a:cubicBezTo>
                    <a:cubicBezTo>
                      <a:pt x="261440" y="35456"/>
                      <a:pt x="126880" y="90825"/>
                      <a:pt x="25798" y="191263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74" name="Google Shape;774;p5" title="Timeline Right Line Items"/>
              <p:cNvSpPr/>
              <p:nvPr/>
            </p:nvSpPr>
            <p:spPr>
              <a:xfrm>
                <a:off x="1613599" y="1478146"/>
                <a:ext cx="193150" cy="605202"/>
              </a:xfrm>
              <a:custGeom>
                <a:rect b="b" l="l" r="r" t="t"/>
                <a:pathLst>
                  <a:path extrusionOk="0" h="605201" w="193149">
                    <a:moveTo>
                      <a:pt x="35456" y="604603"/>
                    </a:moveTo>
                    <a:lnTo>
                      <a:pt x="3264" y="604603"/>
                    </a:lnTo>
                    <a:lnTo>
                      <a:pt x="3264" y="405659"/>
                    </a:lnTo>
                    <a:cubicBezTo>
                      <a:pt x="3264" y="253714"/>
                      <a:pt x="62496" y="110784"/>
                      <a:pt x="170016" y="3264"/>
                    </a:cubicBezTo>
                    <a:lnTo>
                      <a:pt x="192550" y="25798"/>
                    </a:lnTo>
                    <a:cubicBezTo>
                      <a:pt x="90825" y="126880"/>
                      <a:pt x="34812" y="262084"/>
                      <a:pt x="34812" y="405015"/>
                    </a:cubicBezTo>
                    <a:lnTo>
                      <a:pt x="34812" y="604603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75" name="Google Shape;775;p5" title="Timeline Right Line Items"/>
              <p:cNvSpPr/>
              <p:nvPr/>
            </p:nvSpPr>
            <p:spPr>
              <a:xfrm>
                <a:off x="1613599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76" name="Google Shape;776;p5" title="Timeline Right Line Items"/>
              <p:cNvSpPr/>
              <p:nvPr/>
            </p:nvSpPr>
            <p:spPr>
              <a:xfrm>
                <a:off x="1613599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77" name="Google Shape;777;p5" title="Timeline Right Line Items"/>
              <p:cNvSpPr/>
              <p:nvPr/>
            </p:nvSpPr>
            <p:spPr>
              <a:xfrm>
                <a:off x="10536463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78" name="Google Shape;778;p5" title="Timeline Right Line Items"/>
              <p:cNvSpPr/>
              <p:nvPr/>
            </p:nvSpPr>
            <p:spPr>
              <a:xfrm>
                <a:off x="10536463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79" name="Google Shape;779;p5" title="Timeline Right Line Items"/>
              <p:cNvSpPr/>
              <p:nvPr/>
            </p:nvSpPr>
            <p:spPr>
              <a:xfrm>
                <a:off x="10363916" y="1462694"/>
                <a:ext cx="206026" cy="618078"/>
              </a:xfrm>
              <a:custGeom>
                <a:rect b="b" l="l" r="r" t="t"/>
                <a:pathLst>
                  <a:path extrusionOk="0" h="618078" w="206026">
                    <a:moveTo>
                      <a:pt x="175810" y="620055"/>
                    </a:moveTo>
                    <a:lnTo>
                      <a:pt x="175810" y="421111"/>
                    </a:lnTo>
                    <a:cubicBezTo>
                      <a:pt x="175810" y="271742"/>
                      <a:pt x="112715" y="128167"/>
                      <a:pt x="3264" y="27086"/>
                    </a:cubicBezTo>
                    <a:lnTo>
                      <a:pt x="25154" y="3264"/>
                    </a:lnTo>
                    <a:cubicBezTo>
                      <a:pt x="141688" y="110784"/>
                      <a:pt x="208002" y="262728"/>
                      <a:pt x="208002" y="421111"/>
                    </a:cubicBezTo>
                    <a:lnTo>
                      <a:pt x="208002" y="620055"/>
                    </a:lnTo>
                    <a:lnTo>
                      <a:pt x="175810" y="620055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80" name="Google Shape;780;p5" title="Timeline Right Line Items"/>
              <p:cNvSpPr/>
              <p:nvPr/>
            </p:nvSpPr>
            <p:spPr>
              <a:xfrm>
                <a:off x="9614496" y="1312037"/>
                <a:ext cx="772598" cy="180273"/>
              </a:xfrm>
              <a:custGeom>
                <a:rect b="b" l="l" r="r" t="t"/>
                <a:pathLst>
                  <a:path extrusionOk="0" h="180272" w="772598">
                    <a:moveTo>
                      <a:pt x="25154" y="178386"/>
                    </a:moveTo>
                    <a:lnTo>
                      <a:pt x="3264" y="154564"/>
                    </a:lnTo>
                    <a:cubicBezTo>
                      <a:pt x="108852" y="56702"/>
                      <a:pt x="245345" y="3264"/>
                      <a:pt x="389563" y="3264"/>
                    </a:cubicBezTo>
                    <a:cubicBezTo>
                      <a:pt x="532493" y="3264"/>
                      <a:pt x="668986" y="56702"/>
                      <a:pt x="774575" y="153277"/>
                    </a:cubicBezTo>
                    <a:lnTo>
                      <a:pt x="752684" y="177099"/>
                    </a:lnTo>
                    <a:cubicBezTo>
                      <a:pt x="653534" y="85674"/>
                      <a:pt x="524768" y="35456"/>
                      <a:pt x="389563" y="35456"/>
                    </a:cubicBezTo>
                    <a:cubicBezTo>
                      <a:pt x="253715" y="36099"/>
                      <a:pt x="124305" y="86318"/>
                      <a:pt x="25154" y="178386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81" name="Google Shape;781;p5" title="Timeline Right Line Items"/>
              <p:cNvSpPr/>
              <p:nvPr/>
            </p:nvSpPr>
            <p:spPr>
              <a:xfrm>
                <a:off x="9432935" y="1463981"/>
                <a:ext cx="206026" cy="618078"/>
              </a:xfrm>
              <a:custGeom>
                <a:rect b="b" l="l" r="r" t="t"/>
                <a:pathLst>
                  <a:path extrusionOk="0" h="618078" w="206026">
                    <a:moveTo>
                      <a:pt x="35456" y="618767"/>
                    </a:moveTo>
                    <a:lnTo>
                      <a:pt x="3264" y="618767"/>
                    </a:lnTo>
                    <a:lnTo>
                      <a:pt x="3264" y="419823"/>
                    </a:lnTo>
                    <a:cubicBezTo>
                      <a:pt x="3264" y="262084"/>
                      <a:pt x="69578" y="110784"/>
                      <a:pt x="184824" y="3264"/>
                    </a:cubicBezTo>
                    <a:lnTo>
                      <a:pt x="206715" y="27086"/>
                    </a:lnTo>
                    <a:cubicBezTo>
                      <a:pt x="97907" y="128167"/>
                      <a:pt x="35456" y="271098"/>
                      <a:pt x="35456" y="419823"/>
                    </a:cubicBezTo>
                    <a:lnTo>
                      <a:pt x="35456" y="618767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82" name="Google Shape;782;p5" title="Timeline Right Line Items"/>
              <p:cNvSpPr/>
              <p:nvPr/>
            </p:nvSpPr>
            <p:spPr>
              <a:xfrm>
                <a:off x="9432935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83" name="Google Shape;783;p5" title="Timeline Right Line Items"/>
              <p:cNvSpPr/>
              <p:nvPr/>
            </p:nvSpPr>
            <p:spPr>
              <a:xfrm>
                <a:off x="9432935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84" name="Google Shape;784;p5" title="Timeline Right Line Items"/>
              <p:cNvSpPr/>
              <p:nvPr/>
            </p:nvSpPr>
            <p:spPr>
              <a:xfrm>
                <a:off x="9432935" y="3376805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85" name="Google Shape;785;p5" title="Timeline Right Line Items"/>
              <p:cNvSpPr/>
              <p:nvPr/>
            </p:nvSpPr>
            <p:spPr>
              <a:xfrm>
                <a:off x="9432935" y="4030295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86" name="Google Shape;786;p5" title="Timeline Right Line Items"/>
              <p:cNvSpPr/>
              <p:nvPr/>
            </p:nvSpPr>
            <p:spPr>
              <a:xfrm>
                <a:off x="9206306" y="4677989"/>
                <a:ext cx="263971" cy="798351"/>
              </a:xfrm>
              <a:custGeom>
                <a:rect b="b" l="l" r="r" t="t"/>
                <a:pathLst>
                  <a:path extrusionOk="0" h="798351" w="263971">
                    <a:moveTo>
                      <a:pt x="25798" y="800328"/>
                    </a:moveTo>
                    <a:lnTo>
                      <a:pt x="3264" y="777150"/>
                    </a:lnTo>
                    <a:cubicBezTo>
                      <a:pt x="149414" y="637438"/>
                      <a:pt x="229893" y="448796"/>
                      <a:pt x="229893" y="246632"/>
                    </a:cubicBezTo>
                    <a:lnTo>
                      <a:pt x="229893" y="3264"/>
                    </a:lnTo>
                    <a:lnTo>
                      <a:pt x="262085" y="3264"/>
                    </a:lnTo>
                    <a:lnTo>
                      <a:pt x="262085" y="246632"/>
                    </a:lnTo>
                    <a:cubicBezTo>
                      <a:pt x="262085" y="457165"/>
                      <a:pt x="177742" y="654178"/>
                      <a:pt x="25798" y="800328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87" name="Google Shape;787;p5" title="Timeline Right Line Items"/>
              <p:cNvSpPr/>
              <p:nvPr/>
            </p:nvSpPr>
            <p:spPr>
              <a:xfrm>
                <a:off x="8163942" y="5449944"/>
                <a:ext cx="1068761" cy="244656"/>
              </a:xfrm>
              <a:custGeom>
                <a:rect b="b" l="l" r="r" t="t"/>
                <a:pathLst>
                  <a:path extrusionOk="0" h="244656" w="1068760">
                    <a:moveTo>
                      <a:pt x="537001" y="242125"/>
                    </a:moveTo>
                    <a:cubicBezTo>
                      <a:pt x="336769" y="242125"/>
                      <a:pt x="147482" y="165509"/>
                      <a:pt x="3264" y="26442"/>
                    </a:cubicBezTo>
                    <a:lnTo>
                      <a:pt x="25798" y="3264"/>
                    </a:lnTo>
                    <a:cubicBezTo>
                      <a:pt x="163578" y="136537"/>
                      <a:pt x="345139" y="209934"/>
                      <a:pt x="537001" y="209934"/>
                    </a:cubicBezTo>
                    <a:cubicBezTo>
                      <a:pt x="727575" y="209934"/>
                      <a:pt x="908492" y="137181"/>
                      <a:pt x="1046271" y="5195"/>
                    </a:cubicBezTo>
                    <a:lnTo>
                      <a:pt x="1068805" y="28373"/>
                    </a:lnTo>
                    <a:cubicBezTo>
                      <a:pt x="924588" y="166153"/>
                      <a:pt x="735945" y="242125"/>
                      <a:pt x="537001" y="242125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88" name="Google Shape;788;p5" title="Timeline Right Line Items"/>
              <p:cNvSpPr/>
              <p:nvPr/>
            </p:nvSpPr>
            <p:spPr>
              <a:xfrm>
                <a:off x="7929588" y="4677989"/>
                <a:ext cx="257533" cy="798351"/>
              </a:xfrm>
              <a:custGeom>
                <a:rect b="b" l="l" r="r" t="t"/>
                <a:pathLst>
                  <a:path extrusionOk="0" h="798351" w="257532">
                    <a:moveTo>
                      <a:pt x="237618" y="798396"/>
                    </a:moveTo>
                    <a:cubicBezTo>
                      <a:pt x="86962" y="652246"/>
                      <a:pt x="3264" y="456522"/>
                      <a:pt x="3264" y="246632"/>
                    </a:cubicBezTo>
                    <a:lnTo>
                      <a:pt x="3264" y="3264"/>
                    </a:lnTo>
                    <a:lnTo>
                      <a:pt x="35456" y="3264"/>
                    </a:lnTo>
                    <a:lnTo>
                      <a:pt x="35456" y="246632"/>
                    </a:lnTo>
                    <a:cubicBezTo>
                      <a:pt x="35456" y="447508"/>
                      <a:pt x="115291" y="635507"/>
                      <a:pt x="259509" y="775218"/>
                    </a:cubicBezTo>
                    <a:lnTo>
                      <a:pt x="237618" y="798396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89" name="Google Shape;789;p5" title="Timeline Right Line Items"/>
              <p:cNvSpPr/>
              <p:nvPr/>
            </p:nvSpPr>
            <p:spPr>
              <a:xfrm>
                <a:off x="7929588" y="4030295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0" name="Google Shape;790;p5" title="Timeline Right Line Items"/>
              <p:cNvSpPr/>
              <p:nvPr/>
            </p:nvSpPr>
            <p:spPr>
              <a:xfrm>
                <a:off x="7929588" y="3376805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1" name="Google Shape;791;p5" title="Timeline Right Line Items"/>
              <p:cNvSpPr/>
              <p:nvPr/>
            </p:nvSpPr>
            <p:spPr>
              <a:xfrm>
                <a:off x="7929588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2" name="Google Shape;792;p5" title="Timeline Right Line Items"/>
              <p:cNvSpPr/>
              <p:nvPr/>
            </p:nvSpPr>
            <p:spPr>
              <a:xfrm>
                <a:off x="7929588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3" name="Google Shape;793;p5" title="Timeline Right Line Items"/>
              <p:cNvSpPr/>
              <p:nvPr/>
            </p:nvSpPr>
            <p:spPr>
              <a:xfrm>
                <a:off x="7757685" y="1463337"/>
                <a:ext cx="206026" cy="618078"/>
              </a:xfrm>
              <a:custGeom>
                <a:rect b="b" l="l" r="r" t="t"/>
                <a:pathLst>
                  <a:path extrusionOk="0" h="618078" w="206026">
                    <a:moveTo>
                      <a:pt x="207359" y="619411"/>
                    </a:moveTo>
                    <a:lnTo>
                      <a:pt x="175167" y="619411"/>
                    </a:lnTo>
                    <a:lnTo>
                      <a:pt x="175167" y="420467"/>
                    </a:lnTo>
                    <a:cubicBezTo>
                      <a:pt x="175167" y="271742"/>
                      <a:pt x="112715" y="128167"/>
                      <a:pt x="3264" y="27086"/>
                    </a:cubicBezTo>
                    <a:lnTo>
                      <a:pt x="25154" y="3264"/>
                    </a:lnTo>
                    <a:cubicBezTo>
                      <a:pt x="141044" y="110140"/>
                      <a:pt x="207359" y="262084"/>
                      <a:pt x="207359" y="419823"/>
                    </a:cubicBezTo>
                    <a:lnTo>
                      <a:pt x="207359" y="619411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4" name="Google Shape;794;p5" title="Timeline Right Line Items"/>
              <p:cNvSpPr/>
              <p:nvPr/>
            </p:nvSpPr>
            <p:spPr>
              <a:xfrm>
                <a:off x="7006333" y="1312037"/>
                <a:ext cx="779036" cy="180273"/>
              </a:xfrm>
              <a:custGeom>
                <a:rect b="b" l="l" r="r" t="t"/>
                <a:pathLst>
                  <a:path extrusionOk="0" h="180272" w="779036">
                    <a:moveTo>
                      <a:pt x="25154" y="180318"/>
                    </a:moveTo>
                    <a:lnTo>
                      <a:pt x="3264" y="156496"/>
                    </a:lnTo>
                    <a:cubicBezTo>
                      <a:pt x="108852" y="57990"/>
                      <a:pt x="246632" y="3264"/>
                      <a:pt x="391494" y="3264"/>
                    </a:cubicBezTo>
                    <a:cubicBezTo>
                      <a:pt x="535069" y="3264"/>
                      <a:pt x="672205" y="56702"/>
                      <a:pt x="777149" y="154564"/>
                    </a:cubicBezTo>
                    <a:lnTo>
                      <a:pt x="755259" y="178386"/>
                    </a:lnTo>
                    <a:cubicBezTo>
                      <a:pt x="656109" y="86318"/>
                      <a:pt x="526699" y="36099"/>
                      <a:pt x="391494" y="36099"/>
                    </a:cubicBezTo>
                    <a:cubicBezTo>
                      <a:pt x="254358" y="36099"/>
                      <a:pt x="124948" y="86962"/>
                      <a:pt x="25154" y="180318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5" name="Google Shape;795;p5" title="Timeline Right Line Items"/>
              <p:cNvSpPr/>
              <p:nvPr/>
            </p:nvSpPr>
            <p:spPr>
              <a:xfrm>
                <a:off x="6826061" y="1465913"/>
                <a:ext cx="206026" cy="618078"/>
              </a:xfrm>
              <a:custGeom>
                <a:rect b="b" l="l" r="r" t="t"/>
                <a:pathLst>
                  <a:path extrusionOk="0" h="618078" w="206026">
                    <a:moveTo>
                      <a:pt x="35456" y="616836"/>
                    </a:moveTo>
                    <a:lnTo>
                      <a:pt x="3264" y="616836"/>
                    </a:lnTo>
                    <a:lnTo>
                      <a:pt x="3264" y="417892"/>
                    </a:lnTo>
                    <a:cubicBezTo>
                      <a:pt x="3264" y="261440"/>
                      <a:pt x="68934" y="110140"/>
                      <a:pt x="182893" y="3264"/>
                    </a:cubicBezTo>
                    <a:lnTo>
                      <a:pt x="204783" y="27086"/>
                    </a:lnTo>
                    <a:cubicBezTo>
                      <a:pt x="97263" y="128167"/>
                      <a:pt x="35456" y="270454"/>
                      <a:pt x="35456" y="417892"/>
                    </a:cubicBezTo>
                    <a:lnTo>
                      <a:pt x="35456" y="616836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6" name="Google Shape;796;p5" title="Timeline Right Line Items"/>
              <p:cNvSpPr/>
              <p:nvPr/>
            </p:nvSpPr>
            <p:spPr>
              <a:xfrm>
                <a:off x="6826060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7" name="Google Shape;797;p5" title="Timeline Right Line Items"/>
              <p:cNvSpPr/>
              <p:nvPr/>
            </p:nvSpPr>
            <p:spPr>
              <a:xfrm>
                <a:off x="6826060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8" name="Google Shape;798;p5" title="Timeline Right Line Items"/>
              <p:cNvSpPr/>
              <p:nvPr/>
            </p:nvSpPr>
            <p:spPr>
              <a:xfrm>
                <a:off x="6826060" y="3376805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9" name="Google Shape;799;p5" title="Timeline Right Line Items"/>
              <p:cNvSpPr/>
              <p:nvPr/>
            </p:nvSpPr>
            <p:spPr>
              <a:xfrm>
                <a:off x="6826060" y="4030295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0" name="Google Shape;800;p5" title="Timeline Right Line Items"/>
              <p:cNvSpPr/>
              <p:nvPr/>
            </p:nvSpPr>
            <p:spPr>
              <a:xfrm>
                <a:off x="6585267" y="4677989"/>
                <a:ext cx="276848" cy="817666"/>
              </a:xfrm>
              <a:custGeom>
                <a:rect b="b" l="l" r="r" t="t"/>
                <a:pathLst>
                  <a:path extrusionOk="0" h="817666" w="276847">
                    <a:moveTo>
                      <a:pt x="25154" y="814492"/>
                    </a:moveTo>
                    <a:lnTo>
                      <a:pt x="3264" y="790670"/>
                    </a:lnTo>
                    <a:cubicBezTo>
                      <a:pt x="156496" y="651603"/>
                      <a:pt x="244057" y="453302"/>
                      <a:pt x="244057" y="246632"/>
                    </a:cubicBezTo>
                    <a:lnTo>
                      <a:pt x="244057" y="3264"/>
                    </a:lnTo>
                    <a:lnTo>
                      <a:pt x="276249" y="3264"/>
                    </a:lnTo>
                    <a:lnTo>
                      <a:pt x="276249" y="246632"/>
                    </a:lnTo>
                    <a:cubicBezTo>
                      <a:pt x="276249" y="462316"/>
                      <a:pt x="184825" y="668986"/>
                      <a:pt x="25154" y="814492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1" name="Google Shape;801;p5" title="Timeline Right Line Items"/>
              <p:cNvSpPr/>
              <p:nvPr/>
            </p:nvSpPr>
            <p:spPr>
              <a:xfrm>
                <a:off x="5572520" y="5463464"/>
                <a:ext cx="1036569" cy="231779"/>
              </a:xfrm>
              <a:custGeom>
                <a:rect b="b" l="l" r="r" t="t"/>
                <a:pathLst>
                  <a:path extrusionOk="0" h="231779" w="1036569">
                    <a:moveTo>
                      <a:pt x="521548" y="228605"/>
                    </a:moveTo>
                    <a:cubicBezTo>
                      <a:pt x="329043" y="228605"/>
                      <a:pt x="144907" y="157140"/>
                      <a:pt x="3264" y="27086"/>
                    </a:cubicBezTo>
                    <a:lnTo>
                      <a:pt x="25154" y="3264"/>
                    </a:lnTo>
                    <a:cubicBezTo>
                      <a:pt x="161003" y="127523"/>
                      <a:pt x="337412" y="196413"/>
                      <a:pt x="521548" y="196413"/>
                    </a:cubicBezTo>
                    <a:cubicBezTo>
                      <a:pt x="705041" y="196413"/>
                      <a:pt x="880807" y="128811"/>
                      <a:pt x="1016011" y="5195"/>
                    </a:cubicBezTo>
                    <a:lnTo>
                      <a:pt x="1037902" y="29017"/>
                    </a:lnTo>
                    <a:cubicBezTo>
                      <a:pt x="896259" y="157784"/>
                      <a:pt x="713410" y="228605"/>
                      <a:pt x="521548" y="228605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2" name="Google Shape;802;p5" title="Timeline Right Line Items"/>
              <p:cNvSpPr/>
              <p:nvPr/>
            </p:nvSpPr>
            <p:spPr>
              <a:xfrm>
                <a:off x="5323357" y="4677989"/>
                <a:ext cx="276848" cy="811228"/>
              </a:xfrm>
              <a:custGeom>
                <a:rect b="b" l="l" r="r" t="t"/>
                <a:pathLst>
                  <a:path extrusionOk="0" h="811227" w="276847">
                    <a:moveTo>
                      <a:pt x="252427" y="812561"/>
                    </a:moveTo>
                    <a:cubicBezTo>
                      <a:pt x="94044" y="667698"/>
                      <a:pt x="3264" y="461028"/>
                      <a:pt x="3264" y="246632"/>
                    </a:cubicBezTo>
                    <a:lnTo>
                      <a:pt x="3264" y="3264"/>
                    </a:lnTo>
                    <a:lnTo>
                      <a:pt x="35456" y="3264"/>
                    </a:lnTo>
                    <a:lnTo>
                      <a:pt x="35456" y="246632"/>
                    </a:lnTo>
                    <a:cubicBezTo>
                      <a:pt x="35456" y="452015"/>
                      <a:pt x="122373" y="650315"/>
                      <a:pt x="274317" y="788739"/>
                    </a:cubicBezTo>
                    <a:lnTo>
                      <a:pt x="252427" y="812561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3" name="Google Shape;803;p5" title="Timeline Right Line Items"/>
              <p:cNvSpPr/>
              <p:nvPr/>
            </p:nvSpPr>
            <p:spPr>
              <a:xfrm>
                <a:off x="5323357" y="4030295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4" name="Google Shape;804;p5" title="Timeline Right Line Items"/>
              <p:cNvSpPr/>
              <p:nvPr/>
            </p:nvSpPr>
            <p:spPr>
              <a:xfrm>
                <a:off x="5323357" y="3376805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5" name="Google Shape;805;p5" title="Timeline Right Line Items"/>
              <p:cNvSpPr/>
              <p:nvPr/>
            </p:nvSpPr>
            <p:spPr>
              <a:xfrm>
                <a:off x="5323357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6" name="Google Shape;806;p5" title="Timeline Right Line Items"/>
              <p:cNvSpPr/>
              <p:nvPr/>
            </p:nvSpPr>
            <p:spPr>
              <a:xfrm>
                <a:off x="5323357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7" name="Google Shape;807;p5" title="Timeline Right Line Items"/>
              <p:cNvSpPr/>
              <p:nvPr/>
            </p:nvSpPr>
            <p:spPr>
              <a:xfrm>
                <a:off x="5165618" y="1478146"/>
                <a:ext cx="193150" cy="605202"/>
              </a:xfrm>
              <a:custGeom>
                <a:rect b="b" l="l" r="r" t="t"/>
                <a:pathLst>
                  <a:path extrusionOk="0" h="605201" w="193149">
                    <a:moveTo>
                      <a:pt x="193194" y="604603"/>
                    </a:moveTo>
                    <a:lnTo>
                      <a:pt x="161003" y="604603"/>
                    </a:lnTo>
                    <a:lnTo>
                      <a:pt x="161003" y="405659"/>
                    </a:lnTo>
                    <a:cubicBezTo>
                      <a:pt x="161003" y="262084"/>
                      <a:pt x="104989" y="127523"/>
                      <a:pt x="3264" y="25798"/>
                    </a:cubicBezTo>
                    <a:lnTo>
                      <a:pt x="25798" y="3264"/>
                    </a:lnTo>
                    <a:cubicBezTo>
                      <a:pt x="133962" y="110784"/>
                      <a:pt x="193194" y="253714"/>
                      <a:pt x="193194" y="405659"/>
                    </a:cubicBezTo>
                    <a:lnTo>
                      <a:pt x="193194" y="604603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8" name="Google Shape;808;p5" title="Timeline Right Line Items"/>
              <p:cNvSpPr/>
              <p:nvPr/>
            </p:nvSpPr>
            <p:spPr>
              <a:xfrm>
                <a:off x="4385938" y="1312681"/>
                <a:ext cx="804790" cy="193150"/>
              </a:xfrm>
              <a:custGeom>
                <a:rect b="b" l="l" r="r" t="t"/>
                <a:pathLst>
                  <a:path extrusionOk="0" h="193149" w="804789">
                    <a:moveTo>
                      <a:pt x="25798" y="192550"/>
                    </a:moveTo>
                    <a:lnTo>
                      <a:pt x="3264" y="170016"/>
                    </a:lnTo>
                    <a:cubicBezTo>
                      <a:pt x="110784" y="62496"/>
                      <a:pt x="253071" y="3264"/>
                      <a:pt x="405015" y="3264"/>
                    </a:cubicBezTo>
                    <a:cubicBezTo>
                      <a:pt x="556315" y="3264"/>
                      <a:pt x="698602" y="61853"/>
                      <a:pt x="805478" y="168729"/>
                    </a:cubicBezTo>
                    <a:lnTo>
                      <a:pt x="782944" y="191263"/>
                    </a:lnTo>
                    <a:cubicBezTo>
                      <a:pt x="681863" y="90825"/>
                      <a:pt x="547946" y="35456"/>
                      <a:pt x="405015" y="35456"/>
                    </a:cubicBezTo>
                    <a:cubicBezTo>
                      <a:pt x="262084" y="35456"/>
                      <a:pt x="126880" y="90825"/>
                      <a:pt x="25798" y="192550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9" name="Google Shape;809;p5" title="Timeline Right Line Items"/>
              <p:cNvSpPr/>
              <p:nvPr/>
            </p:nvSpPr>
            <p:spPr>
              <a:xfrm>
                <a:off x="4219830" y="1479433"/>
                <a:ext cx="193150" cy="605202"/>
              </a:xfrm>
              <a:custGeom>
                <a:rect b="b" l="l" r="r" t="t"/>
                <a:pathLst>
                  <a:path extrusionOk="0" h="605201" w="193149">
                    <a:moveTo>
                      <a:pt x="35456" y="603315"/>
                    </a:moveTo>
                    <a:lnTo>
                      <a:pt x="3264" y="603315"/>
                    </a:lnTo>
                    <a:lnTo>
                      <a:pt x="3264" y="404371"/>
                    </a:lnTo>
                    <a:cubicBezTo>
                      <a:pt x="3264" y="253071"/>
                      <a:pt x="62496" y="110140"/>
                      <a:pt x="169372" y="3264"/>
                    </a:cubicBezTo>
                    <a:lnTo>
                      <a:pt x="191907" y="25798"/>
                    </a:lnTo>
                    <a:cubicBezTo>
                      <a:pt x="90825" y="126880"/>
                      <a:pt x="35456" y="261440"/>
                      <a:pt x="35456" y="404371"/>
                    </a:cubicBezTo>
                    <a:lnTo>
                      <a:pt x="35456" y="603315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0" name="Google Shape;810;p5" title="Timeline Right Line Items"/>
              <p:cNvSpPr/>
              <p:nvPr/>
            </p:nvSpPr>
            <p:spPr>
              <a:xfrm>
                <a:off x="4219830" y="2079484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1" name="Google Shape;811;p5" title="Timeline Right Line Items"/>
              <p:cNvSpPr/>
              <p:nvPr/>
            </p:nvSpPr>
            <p:spPr>
              <a:xfrm>
                <a:off x="4219830" y="2727179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3534"/>
                    </a:lnTo>
                    <a:lnTo>
                      <a:pt x="3264" y="653534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2" name="Google Shape;812;p5" title="Timeline Right Line Items"/>
              <p:cNvSpPr/>
              <p:nvPr/>
            </p:nvSpPr>
            <p:spPr>
              <a:xfrm>
                <a:off x="4219830" y="3376805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3" name="Google Shape;813;p5" title="Timeline Right Line Items"/>
              <p:cNvSpPr/>
              <p:nvPr/>
            </p:nvSpPr>
            <p:spPr>
              <a:xfrm>
                <a:off x="4219830" y="4030295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4" name="Google Shape;814;p5" title="Timeline Right Line Items"/>
              <p:cNvSpPr/>
              <p:nvPr/>
            </p:nvSpPr>
            <p:spPr>
              <a:xfrm>
                <a:off x="3979680" y="4677989"/>
                <a:ext cx="276848" cy="811228"/>
              </a:xfrm>
              <a:custGeom>
                <a:rect b="b" l="l" r="r" t="t"/>
                <a:pathLst>
                  <a:path extrusionOk="0" h="811227" w="276847">
                    <a:moveTo>
                      <a:pt x="25154" y="813204"/>
                    </a:moveTo>
                    <a:lnTo>
                      <a:pt x="3264" y="789382"/>
                    </a:lnTo>
                    <a:cubicBezTo>
                      <a:pt x="155852" y="650315"/>
                      <a:pt x="242769" y="452015"/>
                      <a:pt x="242769" y="245989"/>
                    </a:cubicBezTo>
                    <a:lnTo>
                      <a:pt x="242769" y="3264"/>
                    </a:lnTo>
                    <a:lnTo>
                      <a:pt x="274961" y="3264"/>
                    </a:lnTo>
                    <a:lnTo>
                      <a:pt x="274961" y="246632"/>
                    </a:lnTo>
                    <a:cubicBezTo>
                      <a:pt x="275605" y="461672"/>
                      <a:pt x="184181" y="668342"/>
                      <a:pt x="25154" y="813204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5" name="Google Shape;815;p5" title="Timeline Right Line Items"/>
              <p:cNvSpPr/>
              <p:nvPr/>
            </p:nvSpPr>
            <p:spPr>
              <a:xfrm>
                <a:off x="2966289" y="5463464"/>
                <a:ext cx="1036569" cy="231779"/>
              </a:xfrm>
              <a:custGeom>
                <a:rect b="b" l="l" r="r" t="t"/>
                <a:pathLst>
                  <a:path extrusionOk="0" h="231779" w="1036569">
                    <a:moveTo>
                      <a:pt x="521548" y="228605"/>
                    </a:moveTo>
                    <a:cubicBezTo>
                      <a:pt x="329043" y="228605"/>
                      <a:pt x="144907" y="157140"/>
                      <a:pt x="3264" y="27086"/>
                    </a:cubicBezTo>
                    <a:lnTo>
                      <a:pt x="25154" y="3264"/>
                    </a:lnTo>
                    <a:cubicBezTo>
                      <a:pt x="161003" y="127523"/>
                      <a:pt x="337413" y="196413"/>
                      <a:pt x="521548" y="196413"/>
                    </a:cubicBezTo>
                    <a:cubicBezTo>
                      <a:pt x="705684" y="196413"/>
                      <a:pt x="881450" y="128167"/>
                      <a:pt x="1017299" y="4552"/>
                    </a:cubicBezTo>
                    <a:lnTo>
                      <a:pt x="1039189" y="28374"/>
                    </a:lnTo>
                    <a:cubicBezTo>
                      <a:pt x="896902" y="157140"/>
                      <a:pt x="713410" y="228605"/>
                      <a:pt x="521548" y="228605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6" name="Google Shape;816;p5" title="Timeline Right Line Items"/>
              <p:cNvSpPr/>
              <p:nvPr/>
            </p:nvSpPr>
            <p:spPr>
              <a:xfrm>
                <a:off x="2717126" y="4677989"/>
                <a:ext cx="276848" cy="811228"/>
              </a:xfrm>
              <a:custGeom>
                <a:rect b="b" l="l" r="r" t="t"/>
                <a:pathLst>
                  <a:path extrusionOk="0" h="811227" w="276847">
                    <a:moveTo>
                      <a:pt x="252427" y="812561"/>
                    </a:moveTo>
                    <a:cubicBezTo>
                      <a:pt x="94044" y="667698"/>
                      <a:pt x="3264" y="461028"/>
                      <a:pt x="3264" y="246632"/>
                    </a:cubicBezTo>
                    <a:lnTo>
                      <a:pt x="3264" y="3264"/>
                    </a:lnTo>
                    <a:lnTo>
                      <a:pt x="35456" y="3264"/>
                    </a:lnTo>
                    <a:lnTo>
                      <a:pt x="35456" y="246632"/>
                    </a:lnTo>
                    <a:cubicBezTo>
                      <a:pt x="35456" y="452015"/>
                      <a:pt x="122373" y="650315"/>
                      <a:pt x="274317" y="788739"/>
                    </a:cubicBezTo>
                    <a:lnTo>
                      <a:pt x="252427" y="812561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7" name="Google Shape;817;p5" title="Timeline Right Line Items"/>
              <p:cNvSpPr/>
              <p:nvPr/>
            </p:nvSpPr>
            <p:spPr>
              <a:xfrm>
                <a:off x="2717126" y="4030295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8" name="Google Shape;818;p5" title="Timeline Right Line Items"/>
              <p:cNvSpPr/>
              <p:nvPr/>
            </p:nvSpPr>
            <p:spPr>
              <a:xfrm>
                <a:off x="2717126" y="3376805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19" name="Google Shape;819;p5" title="Timeline Middle Line"/>
            <p:cNvGrpSpPr/>
            <p:nvPr/>
          </p:nvGrpSpPr>
          <p:grpSpPr>
            <a:xfrm>
              <a:off x="10413621" y="3523447"/>
              <a:ext cx="1160829" cy="2239247"/>
              <a:chOff x="14164222" y="3523447"/>
              <a:chExt cx="1160829" cy="2239247"/>
            </a:xfrm>
          </p:grpSpPr>
          <p:sp>
            <p:nvSpPr>
              <p:cNvPr id="820" name="Google Shape;820;p5" title="Timeline Middle Line Items"/>
              <p:cNvSpPr/>
              <p:nvPr/>
            </p:nvSpPr>
            <p:spPr>
              <a:xfrm>
                <a:off x="14391495" y="5556668"/>
                <a:ext cx="933556" cy="206026"/>
              </a:xfrm>
              <a:custGeom>
                <a:rect b="b" l="l" r="r" t="t"/>
                <a:pathLst>
                  <a:path extrusionOk="0" h="206026" w="933555">
                    <a:moveTo>
                      <a:pt x="468754" y="206715"/>
                    </a:moveTo>
                    <a:cubicBezTo>
                      <a:pt x="296207" y="206715"/>
                      <a:pt x="131386" y="142976"/>
                      <a:pt x="3264" y="27086"/>
                    </a:cubicBezTo>
                    <a:lnTo>
                      <a:pt x="25154" y="3264"/>
                    </a:lnTo>
                    <a:cubicBezTo>
                      <a:pt x="146838" y="113359"/>
                      <a:pt x="304577" y="174523"/>
                      <a:pt x="468754" y="174523"/>
                    </a:cubicBezTo>
                    <a:cubicBezTo>
                      <a:pt x="632931" y="174523"/>
                      <a:pt x="790026" y="114003"/>
                      <a:pt x="911711" y="4552"/>
                    </a:cubicBezTo>
                    <a:lnTo>
                      <a:pt x="933601" y="28373"/>
                    </a:lnTo>
                    <a:cubicBezTo>
                      <a:pt x="805478" y="143619"/>
                      <a:pt x="640657" y="206715"/>
                      <a:pt x="468754" y="206715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1" name="Google Shape;821;p5" title="Timeline Middle Line Items"/>
              <p:cNvSpPr/>
              <p:nvPr/>
            </p:nvSpPr>
            <p:spPr>
              <a:xfrm>
                <a:off x="14164222" y="4824631"/>
                <a:ext cx="251094" cy="759721"/>
              </a:xfrm>
              <a:custGeom>
                <a:rect b="b" l="l" r="r" t="t"/>
                <a:pathLst>
                  <a:path extrusionOk="0" h="759721" w="251094">
                    <a:moveTo>
                      <a:pt x="230537" y="759766"/>
                    </a:moveTo>
                    <a:cubicBezTo>
                      <a:pt x="85674" y="628424"/>
                      <a:pt x="3264" y="441713"/>
                      <a:pt x="3264" y="246632"/>
                    </a:cubicBezTo>
                    <a:lnTo>
                      <a:pt x="3264" y="3264"/>
                    </a:lnTo>
                    <a:lnTo>
                      <a:pt x="35456" y="3264"/>
                    </a:lnTo>
                    <a:lnTo>
                      <a:pt x="35456" y="246632"/>
                    </a:lnTo>
                    <a:cubicBezTo>
                      <a:pt x="35456" y="432700"/>
                      <a:pt x="114647" y="611041"/>
                      <a:pt x="252427" y="735944"/>
                    </a:cubicBezTo>
                    <a:lnTo>
                      <a:pt x="230537" y="759766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2" name="Google Shape;822;p5" title="Timeline Middle Line Items"/>
              <p:cNvSpPr/>
              <p:nvPr/>
            </p:nvSpPr>
            <p:spPr>
              <a:xfrm>
                <a:off x="14164222" y="4176937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3" name="Google Shape;823;p5" title="Timeline Middle Line Items"/>
              <p:cNvSpPr/>
              <p:nvPr/>
            </p:nvSpPr>
            <p:spPr>
              <a:xfrm>
                <a:off x="14164222" y="3523447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6" y="3264"/>
                    </a:lnTo>
                    <a:lnTo>
                      <a:pt x="35456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24" name="Google Shape;824;p5" title="Timeline Left Items"/>
            <p:cNvGrpSpPr/>
            <p:nvPr/>
          </p:nvGrpSpPr>
          <p:grpSpPr>
            <a:xfrm>
              <a:off x="10488305" y="3523447"/>
              <a:ext cx="1030130" cy="2167138"/>
              <a:chOff x="14238906" y="3523447"/>
              <a:chExt cx="1030130" cy="2167138"/>
            </a:xfrm>
          </p:grpSpPr>
          <p:sp>
            <p:nvSpPr>
              <p:cNvPr id="825" name="Google Shape;825;p5" title="Timeline Left Line Items"/>
              <p:cNvSpPr/>
              <p:nvPr/>
            </p:nvSpPr>
            <p:spPr>
              <a:xfrm>
                <a:off x="14238906" y="3523447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6" name="Google Shape;826;p5" title="Timeline Left Line Items"/>
              <p:cNvSpPr/>
              <p:nvPr/>
            </p:nvSpPr>
            <p:spPr>
              <a:xfrm>
                <a:off x="14238906" y="4176937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7" name="Google Shape;827;p5" title="Timeline Left Line Items"/>
              <p:cNvSpPr/>
              <p:nvPr/>
            </p:nvSpPr>
            <p:spPr>
              <a:xfrm>
                <a:off x="14239550" y="4824631"/>
                <a:ext cx="231779" cy="708215"/>
              </a:xfrm>
              <a:custGeom>
                <a:rect b="b" l="l" r="r" t="t"/>
                <a:pathLst>
                  <a:path extrusionOk="0" h="708214" w="231779">
                    <a:moveTo>
                      <a:pt x="208646" y="706328"/>
                    </a:moveTo>
                    <a:cubicBezTo>
                      <a:pt x="77948" y="589151"/>
                      <a:pt x="3264" y="421755"/>
                      <a:pt x="3264" y="245989"/>
                    </a:cubicBezTo>
                    <a:lnTo>
                      <a:pt x="3264" y="3264"/>
                    </a:lnTo>
                    <a:lnTo>
                      <a:pt x="35456" y="3264"/>
                    </a:lnTo>
                    <a:lnTo>
                      <a:pt x="35456" y="246632"/>
                    </a:lnTo>
                    <a:cubicBezTo>
                      <a:pt x="35456" y="412741"/>
                      <a:pt x="106277" y="571767"/>
                      <a:pt x="230537" y="683150"/>
                    </a:cubicBezTo>
                    <a:lnTo>
                      <a:pt x="208646" y="706328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8" name="Google Shape;828;p5" title="Timeline Left Line Items"/>
              <p:cNvSpPr/>
              <p:nvPr/>
            </p:nvSpPr>
            <p:spPr>
              <a:xfrm>
                <a:off x="14444931" y="5503874"/>
                <a:ext cx="824105" cy="186711"/>
              </a:xfrm>
              <a:custGeom>
                <a:rect b="b" l="l" r="r" t="t"/>
                <a:pathLst>
                  <a:path extrusionOk="0" h="186711" w="824104">
                    <a:moveTo>
                      <a:pt x="415316" y="184825"/>
                    </a:moveTo>
                    <a:cubicBezTo>
                      <a:pt x="262728" y="184825"/>
                      <a:pt x="116578" y="128811"/>
                      <a:pt x="3264" y="27086"/>
                    </a:cubicBezTo>
                    <a:lnTo>
                      <a:pt x="24510" y="3264"/>
                    </a:lnTo>
                    <a:cubicBezTo>
                      <a:pt x="132030" y="99839"/>
                      <a:pt x="270454" y="152633"/>
                      <a:pt x="415316" y="152633"/>
                    </a:cubicBezTo>
                    <a:cubicBezTo>
                      <a:pt x="559535" y="152633"/>
                      <a:pt x="697958" y="99839"/>
                      <a:pt x="804834" y="3908"/>
                    </a:cubicBezTo>
                    <a:lnTo>
                      <a:pt x="826081" y="27729"/>
                    </a:lnTo>
                    <a:cubicBezTo>
                      <a:pt x="713410" y="129455"/>
                      <a:pt x="567261" y="184825"/>
                      <a:pt x="415316" y="184825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29" name="Google Shape;829;p5" title="Timeline Right Line "/>
            <p:cNvGrpSpPr/>
            <p:nvPr/>
          </p:nvGrpSpPr>
          <p:grpSpPr>
            <a:xfrm>
              <a:off x="10338936" y="3523447"/>
              <a:ext cx="1285731" cy="2318438"/>
              <a:chOff x="14089538" y="3523447"/>
              <a:chExt cx="1285731" cy="2318438"/>
            </a:xfrm>
          </p:grpSpPr>
          <p:sp>
            <p:nvSpPr>
              <p:cNvPr id="830" name="Google Shape;830;p5" title="Timeline Right Line Items"/>
              <p:cNvSpPr/>
              <p:nvPr/>
            </p:nvSpPr>
            <p:spPr>
              <a:xfrm>
                <a:off x="14338700" y="5610106"/>
                <a:ext cx="1036569" cy="231779"/>
              </a:xfrm>
              <a:custGeom>
                <a:rect b="b" l="l" r="r" t="t"/>
                <a:pathLst>
                  <a:path extrusionOk="0" h="231779" w="1036569">
                    <a:moveTo>
                      <a:pt x="521548" y="228605"/>
                    </a:moveTo>
                    <a:cubicBezTo>
                      <a:pt x="329043" y="228605"/>
                      <a:pt x="144907" y="157140"/>
                      <a:pt x="3264" y="27086"/>
                    </a:cubicBezTo>
                    <a:lnTo>
                      <a:pt x="25154" y="3264"/>
                    </a:lnTo>
                    <a:cubicBezTo>
                      <a:pt x="161003" y="127523"/>
                      <a:pt x="337413" y="196413"/>
                      <a:pt x="521548" y="196413"/>
                    </a:cubicBezTo>
                    <a:cubicBezTo>
                      <a:pt x="705684" y="196413"/>
                      <a:pt x="881450" y="128167"/>
                      <a:pt x="1017299" y="4552"/>
                    </a:cubicBezTo>
                    <a:lnTo>
                      <a:pt x="1039189" y="28374"/>
                    </a:lnTo>
                    <a:cubicBezTo>
                      <a:pt x="896902" y="157140"/>
                      <a:pt x="713410" y="228605"/>
                      <a:pt x="521548" y="228605"/>
                    </a:cubicBez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1" name="Google Shape;831;p5" title="Timeline Right Line Items"/>
              <p:cNvSpPr/>
              <p:nvPr/>
            </p:nvSpPr>
            <p:spPr>
              <a:xfrm>
                <a:off x="14089538" y="4824631"/>
                <a:ext cx="276848" cy="811228"/>
              </a:xfrm>
              <a:custGeom>
                <a:rect b="b" l="l" r="r" t="t"/>
                <a:pathLst>
                  <a:path extrusionOk="0" h="811227" w="276847">
                    <a:moveTo>
                      <a:pt x="252427" y="812561"/>
                    </a:moveTo>
                    <a:cubicBezTo>
                      <a:pt x="94044" y="667698"/>
                      <a:pt x="3264" y="461028"/>
                      <a:pt x="3264" y="246632"/>
                    </a:cubicBezTo>
                    <a:lnTo>
                      <a:pt x="3264" y="3264"/>
                    </a:lnTo>
                    <a:lnTo>
                      <a:pt x="35456" y="3264"/>
                    </a:lnTo>
                    <a:lnTo>
                      <a:pt x="35456" y="246632"/>
                    </a:lnTo>
                    <a:cubicBezTo>
                      <a:pt x="35456" y="452015"/>
                      <a:pt x="122373" y="650315"/>
                      <a:pt x="274317" y="788739"/>
                    </a:cubicBezTo>
                    <a:lnTo>
                      <a:pt x="252427" y="812561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2" name="Google Shape;832;p5" title="Timeline Right Line Items"/>
              <p:cNvSpPr/>
              <p:nvPr/>
            </p:nvSpPr>
            <p:spPr>
              <a:xfrm>
                <a:off x="14089538" y="4176937"/>
                <a:ext cx="38630" cy="650270"/>
              </a:xfrm>
              <a:custGeom>
                <a:rect b="b" l="l" r="r" t="t"/>
                <a:pathLst>
                  <a:path extrusionOk="0" h="650270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0959"/>
                    </a:lnTo>
                    <a:lnTo>
                      <a:pt x="3264" y="65095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3" name="Google Shape;833;p5" title="Timeline Right Line Items"/>
              <p:cNvSpPr/>
              <p:nvPr/>
            </p:nvSpPr>
            <p:spPr>
              <a:xfrm>
                <a:off x="14089538" y="3523447"/>
                <a:ext cx="38630" cy="656708"/>
              </a:xfrm>
              <a:custGeom>
                <a:rect b="b" l="l" r="r" t="t"/>
                <a:pathLst>
                  <a:path extrusionOk="0" h="656708" w="38629">
                    <a:moveTo>
                      <a:pt x="3264" y="3264"/>
                    </a:moveTo>
                    <a:lnTo>
                      <a:pt x="35455" y="3264"/>
                    </a:lnTo>
                    <a:lnTo>
                      <a:pt x="35455" y="656109"/>
                    </a:lnTo>
                    <a:lnTo>
                      <a:pt x="3264" y="656109"/>
                    </a:lnTo>
                    <a:close/>
                  </a:path>
                </a:pathLst>
              </a:custGeom>
              <a:solidFill>
                <a:srgbClr val="F2F2F2"/>
              </a:solidFill>
              <a:ln cap="flat" cmpd="sng" w="9525">
                <a:solidFill>
                  <a:schemeClr val="lt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834" name="Google Shape;834;p5" title="Timeline Middle Line"/>
          <p:cNvGrpSpPr/>
          <p:nvPr/>
        </p:nvGrpSpPr>
        <p:grpSpPr>
          <a:xfrm>
            <a:off x="1343172" y="1383995"/>
            <a:ext cx="9111506" cy="4378699"/>
            <a:chOff x="1538271" y="1237353"/>
            <a:chExt cx="9111506" cy="4378699"/>
          </a:xfrm>
        </p:grpSpPr>
        <p:sp>
          <p:nvSpPr>
            <p:cNvPr id="835" name="Google Shape;835;p5" title="Timeline Middle Line Items"/>
            <p:cNvSpPr/>
            <p:nvPr/>
          </p:nvSpPr>
          <p:spPr>
            <a:xfrm>
              <a:off x="10611147" y="2727179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3534"/>
                  </a:lnTo>
                  <a:lnTo>
                    <a:pt x="3264" y="653534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6" name="Google Shape;836;p5" title="Timeline Middle Line Items"/>
            <p:cNvSpPr/>
            <p:nvPr/>
          </p:nvSpPr>
          <p:spPr>
            <a:xfrm>
              <a:off x="10611147" y="2079484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7" name="Google Shape;837;p5" title="Timeline Middle Line Items"/>
            <p:cNvSpPr/>
            <p:nvPr/>
          </p:nvSpPr>
          <p:spPr>
            <a:xfrm>
              <a:off x="10416710" y="1409899"/>
              <a:ext cx="231779" cy="676023"/>
            </a:xfrm>
            <a:custGeom>
              <a:rect b="b" l="l" r="r" t="t"/>
              <a:pathLst>
                <a:path extrusionOk="0" h="676023" w="231779">
                  <a:moveTo>
                    <a:pt x="197702" y="672849"/>
                  </a:moveTo>
                  <a:lnTo>
                    <a:pt x="197702" y="473905"/>
                  </a:lnTo>
                  <a:cubicBezTo>
                    <a:pt x="197702" y="305221"/>
                    <a:pt x="126880" y="142332"/>
                    <a:pt x="3264" y="27086"/>
                  </a:cubicBezTo>
                  <a:lnTo>
                    <a:pt x="25154" y="3264"/>
                  </a:lnTo>
                  <a:cubicBezTo>
                    <a:pt x="155208" y="124304"/>
                    <a:pt x="229893" y="296207"/>
                    <a:pt x="229893" y="473905"/>
                  </a:cubicBezTo>
                  <a:lnTo>
                    <a:pt x="229893" y="672849"/>
                  </a:lnTo>
                  <a:lnTo>
                    <a:pt x="197702" y="67284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8" name="Google Shape;838;p5" title="Timeline Middle Line Items"/>
            <p:cNvSpPr/>
            <p:nvPr/>
          </p:nvSpPr>
          <p:spPr>
            <a:xfrm>
              <a:off x="9561702" y="1237353"/>
              <a:ext cx="882049" cy="199588"/>
            </a:xfrm>
            <a:custGeom>
              <a:rect b="b" l="l" r="r" t="t"/>
              <a:pathLst>
                <a:path extrusionOk="0" h="199587" w="882049">
                  <a:moveTo>
                    <a:pt x="25154" y="200276"/>
                  </a:moveTo>
                  <a:lnTo>
                    <a:pt x="3264" y="176455"/>
                  </a:lnTo>
                  <a:cubicBezTo>
                    <a:pt x="123016" y="64428"/>
                    <a:pt x="278823" y="3264"/>
                    <a:pt x="442357" y="3264"/>
                  </a:cubicBezTo>
                  <a:cubicBezTo>
                    <a:pt x="605247" y="3264"/>
                    <a:pt x="761054" y="64428"/>
                    <a:pt x="880162" y="175167"/>
                  </a:cubicBezTo>
                  <a:lnTo>
                    <a:pt x="858272" y="198989"/>
                  </a:lnTo>
                  <a:cubicBezTo>
                    <a:pt x="744958" y="93400"/>
                    <a:pt x="596876" y="35456"/>
                    <a:pt x="442357" y="35456"/>
                  </a:cubicBezTo>
                  <a:cubicBezTo>
                    <a:pt x="286550" y="35456"/>
                    <a:pt x="138469" y="94044"/>
                    <a:pt x="25154" y="200276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9" name="Google Shape;839;p5" title="Timeline Middle Line Items"/>
            <p:cNvSpPr/>
            <p:nvPr/>
          </p:nvSpPr>
          <p:spPr>
            <a:xfrm>
              <a:off x="9357607" y="1411187"/>
              <a:ext cx="231779" cy="669585"/>
            </a:xfrm>
            <a:custGeom>
              <a:rect b="b" l="l" r="r" t="t"/>
              <a:pathLst>
                <a:path extrusionOk="0" h="669584" w="231779">
                  <a:moveTo>
                    <a:pt x="35456" y="671561"/>
                  </a:moveTo>
                  <a:lnTo>
                    <a:pt x="3264" y="671561"/>
                  </a:lnTo>
                  <a:lnTo>
                    <a:pt x="3264" y="472617"/>
                  </a:lnTo>
                  <a:cubicBezTo>
                    <a:pt x="3264" y="295564"/>
                    <a:pt x="77305" y="124304"/>
                    <a:pt x="206715" y="3264"/>
                  </a:cubicBezTo>
                  <a:lnTo>
                    <a:pt x="228605" y="27086"/>
                  </a:lnTo>
                  <a:cubicBezTo>
                    <a:pt x="105633" y="142332"/>
                    <a:pt x="34812" y="304577"/>
                    <a:pt x="34812" y="473261"/>
                  </a:cubicBezTo>
                  <a:lnTo>
                    <a:pt x="34812" y="67156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0" name="Google Shape;840;p5" title="Timeline Middle Line Items"/>
            <p:cNvSpPr/>
            <p:nvPr/>
          </p:nvSpPr>
          <p:spPr>
            <a:xfrm>
              <a:off x="9357607" y="2079484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1" name="Google Shape;841;p5" title="Timeline Middle Line Items"/>
            <p:cNvSpPr/>
            <p:nvPr/>
          </p:nvSpPr>
          <p:spPr>
            <a:xfrm>
              <a:off x="9357607" y="2727179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3534"/>
                  </a:lnTo>
                  <a:lnTo>
                    <a:pt x="3264" y="653534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2" name="Google Shape;842;p5" title="Timeline Middle Line Items"/>
            <p:cNvSpPr/>
            <p:nvPr/>
          </p:nvSpPr>
          <p:spPr>
            <a:xfrm>
              <a:off x="9357607" y="3376805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6109"/>
                  </a:lnTo>
                  <a:lnTo>
                    <a:pt x="3264" y="65610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3" name="Google Shape;843;p5" title="Timeline Middle Line Items"/>
            <p:cNvSpPr/>
            <p:nvPr/>
          </p:nvSpPr>
          <p:spPr>
            <a:xfrm>
              <a:off x="9357607" y="4030295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4" name="Google Shape;844;p5" title="Timeline Middle Line Items"/>
            <p:cNvSpPr/>
            <p:nvPr/>
          </p:nvSpPr>
          <p:spPr>
            <a:xfrm>
              <a:off x="9152869" y="4677989"/>
              <a:ext cx="238218" cy="746845"/>
            </a:xfrm>
            <a:custGeom>
              <a:rect b="b" l="l" r="r" t="t"/>
              <a:pathLst>
                <a:path extrusionOk="0" h="746844" w="238217">
                  <a:moveTo>
                    <a:pt x="25798" y="747533"/>
                  </a:moveTo>
                  <a:lnTo>
                    <a:pt x="3264" y="724355"/>
                  </a:lnTo>
                  <a:cubicBezTo>
                    <a:pt x="135249" y="598808"/>
                    <a:pt x="208002" y="428837"/>
                    <a:pt x="208002" y="246632"/>
                  </a:cubicBezTo>
                  <a:lnTo>
                    <a:pt x="208002" y="3264"/>
                  </a:lnTo>
                  <a:lnTo>
                    <a:pt x="240194" y="3264"/>
                  </a:lnTo>
                  <a:lnTo>
                    <a:pt x="240194" y="246632"/>
                  </a:lnTo>
                  <a:cubicBezTo>
                    <a:pt x="240194" y="437207"/>
                    <a:pt x="164222" y="615548"/>
                    <a:pt x="25798" y="747533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5" name="Google Shape;845;p5" title="Timeline Middle Line Items"/>
            <p:cNvSpPr/>
            <p:nvPr/>
          </p:nvSpPr>
          <p:spPr>
            <a:xfrm>
              <a:off x="8217381" y="5396505"/>
              <a:ext cx="965748" cy="218903"/>
            </a:xfrm>
            <a:custGeom>
              <a:rect b="b" l="l" r="r" t="t"/>
              <a:pathLst>
                <a:path extrusionOk="0" h="218902" w="965747">
                  <a:moveTo>
                    <a:pt x="483562" y="220235"/>
                  </a:moveTo>
                  <a:cubicBezTo>
                    <a:pt x="303289" y="220235"/>
                    <a:pt x="132674" y="151345"/>
                    <a:pt x="3264" y="26442"/>
                  </a:cubicBezTo>
                  <a:lnTo>
                    <a:pt x="25798" y="3264"/>
                  </a:lnTo>
                  <a:cubicBezTo>
                    <a:pt x="149413" y="122373"/>
                    <a:pt x="312303" y="188044"/>
                    <a:pt x="484206" y="188044"/>
                  </a:cubicBezTo>
                  <a:cubicBezTo>
                    <a:pt x="654821" y="188044"/>
                    <a:pt x="817067" y="123017"/>
                    <a:pt x="940039" y="5196"/>
                  </a:cubicBezTo>
                  <a:lnTo>
                    <a:pt x="962573" y="28374"/>
                  </a:lnTo>
                  <a:cubicBezTo>
                    <a:pt x="831875" y="152633"/>
                    <a:pt x="662548" y="220235"/>
                    <a:pt x="483562" y="220235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6" name="Google Shape;846;p5" title="Timeline Middle Line Items"/>
            <p:cNvSpPr/>
            <p:nvPr/>
          </p:nvSpPr>
          <p:spPr>
            <a:xfrm>
              <a:off x="8004273" y="4677989"/>
              <a:ext cx="238218" cy="746845"/>
            </a:xfrm>
            <a:custGeom>
              <a:rect b="b" l="l" r="r" t="t"/>
              <a:pathLst>
                <a:path extrusionOk="0" h="746844" w="238217">
                  <a:moveTo>
                    <a:pt x="215728" y="744958"/>
                  </a:moveTo>
                  <a:cubicBezTo>
                    <a:pt x="78592" y="612973"/>
                    <a:pt x="3264" y="435919"/>
                    <a:pt x="3264" y="245989"/>
                  </a:cubicBezTo>
                  <a:lnTo>
                    <a:pt x="3264" y="3264"/>
                  </a:lnTo>
                  <a:lnTo>
                    <a:pt x="35456" y="3264"/>
                  </a:lnTo>
                  <a:lnTo>
                    <a:pt x="35456" y="246632"/>
                  </a:lnTo>
                  <a:cubicBezTo>
                    <a:pt x="35456" y="427549"/>
                    <a:pt x="107564" y="596877"/>
                    <a:pt x="237619" y="722424"/>
                  </a:cubicBezTo>
                  <a:lnTo>
                    <a:pt x="215728" y="744958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7" name="Google Shape;847;p5" title="Timeline Middle Line Items"/>
            <p:cNvSpPr/>
            <p:nvPr/>
          </p:nvSpPr>
          <p:spPr>
            <a:xfrm>
              <a:off x="8004916" y="4030295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8" name="Google Shape;848;p5" title="Timeline Middle Line Items"/>
            <p:cNvSpPr/>
            <p:nvPr/>
          </p:nvSpPr>
          <p:spPr>
            <a:xfrm>
              <a:off x="8004916" y="3376805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6109"/>
                  </a:lnTo>
                  <a:lnTo>
                    <a:pt x="3264" y="65610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9" name="Google Shape;849;p5" title="Timeline Middle Line Items"/>
            <p:cNvSpPr/>
            <p:nvPr/>
          </p:nvSpPr>
          <p:spPr>
            <a:xfrm>
              <a:off x="8004916" y="2727179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3534"/>
                  </a:lnTo>
                  <a:lnTo>
                    <a:pt x="3264" y="653534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0" name="Google Shape;850;p5" title="Timeline Middle Line Items"/>
            <p:cNvSpPr/>
            <p:nvPr/>
          </p:nvSpPr>
          <p:spPr>
            <a:xfrm>
              <a:off x="8004916" y="2079484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1" name="Google Shape;851;p5" title="Timeline Middle Line Items"/>
            <p:cNvSpPr/>
            <p:nvPr/>
          </p:nvSpPr>
          <p:spPr>
            <a:xfrm>
              <a:off x="7811123" y="1410543"/>
              <a:ext cx="231779" cy="669585"/>
            </a:xfrm>
            <a:custGeom>
              <a:rect b="b" l="l" r="r" t="t"/>
              <a:pathLst>
                <a:path extrusionOk="0" h="669584" w="231779">
                  <a:moveTo>
                    <a:pt x="229249" y="672205"/>
                  </a:moveTo>
                  <a:lnTo>
                    <a:pt x="197057" y="672205"/>
                  </a:lnTo>
                  <a:lnTo>
                    <a:pt x="197057" y="473261"/>
                  </a:lnTo>
                  <a:cubicBezTo>
                    <a:pt x="197057" y="304577"/>
                    <a:pt x="126236" y="142332"/>
                    <a:pt x="3264" y="27086"/>
                  </a:cubicBezTo>
                  <a:lnTo>
                    <a:pt x="25154" y="3264"/>
                  </a:lnTo>
                  <a:cubicBezTo>
                    <a:pt x="154564" y="124304"/>
                    <a:pt x="229249" y="295564"/>
                    <a:pt x="229249" y="472617"/>
                  </a:cubicBezTo>
                  <a:lnTo>
                    <a:pt x="229249" y="672205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2" name="Google Shape;852;p5" title="Timeline Middle Line Items"/>
            <p:cNvSpPr/>
            <p:nvPr/>
          </p:nvSpPr>
          <p:spPr>
            <a:xfrm>
              <a:off x="6953539" y="1237996"/>
              <a:ext cx="882049" cy="199588"/>
            </a:xfrm>
            <a:custGeom>
              <a:rect b="b" l="l" r="r" t="t"/>
              <a:pathLst>
                <a:path extrusionOk="0" h="199587" w="882049">
                  <a:moveTo>
                    <a:pt x="25154" y="201564"/>
                  </a:moveTo>
                  <a:lnTo>
                    <a:pt x="3264" y="178386"/>
                  </a:lnTo>
                  <a:cubicBezTo>
                    <a:pt x="123016" y="65716"/>
                    <a:pt x="279468" y="3264"/>
                    <a:pt x="444289" y="3264"/>
                  </a:cubicBezTo>
                  <a:cubicBezTo>
                    <a:pt x="607822" y="3264"/>
                    <a:pt x="763629" y="64428"/>
                    <a:pt x="883382" y="176455"/>
                  </a:cubicBezTo>
                  <a:lnTo>
                    <a:pt x="861492" y="200276"/>
                  </a:lnTo>
                  <a:cubicBezTo>
                    <a:pt x="748177" y="94044"/>
                    <a:pt x="600096" y="36099"/>
                    <a:pt x="444932" y="36099"/>
                  </a:cubicBezTo>
                  <a:cubicBezTo>
                    <a:pt x="287194" y="34812"/>
                    <a:pt x="138469" y="94044"/>
                    <a:pt x="25154" y="201564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3" name="Google Shape;853;p5" title="Timeline Middle Line Items"/>
            <p:cNvSpPr/>
            <p:nvPr/>
          </p:nvSpPr>
          <p:spPr>
            <a:xfrm>
              <a:off x="6751376" y="1413119"/>
              <a:ext cx="225341" cy="669585"/>
            </a:xfrm>
            <a:custGeom>
              <a:rect b="b" l="l" r="r" t="t"/>
              <a:pathLst>
                <a:path extrusionOk="0" h="669584" w="225341">
                  <a:moveTo>
                    <a:pt x="35456" y="669630"/>
                  </a:moveTo>
                  <a:lnTo>
                    <a:pt x="3264" y="669630"/>
                  </a:lnTo>
                  <a:lnTo>
                    <a:pt x="3264" y="470686"/>
                  </a:lnTo>
                  <a:cubicBezTo>
                    <a:pt x="3264" y="291701"/>
                    <a:pt x="74729" y="125592"/>
                    <a:pt x="204783" y="3264"/>
                  </a:cubicBezTo>
                  <a:lnTo>
                    <a:pt x="226674" y="26442"/>
                  </a:lnTo>
                  <a:cubicBezTo>
                    <a:pt x="103058" y="142975"/>
                    <a:pt x="34812" y="300714"/>
                    <a:pt x="34812" y="470686"/>
                  </a:cubicBezTo>
                  <a:lnTo>
                    <a:pt x="34812" y="66963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4" name="Google Shape;854;p5" title="Timeline Middle Line Items"/>
            <p:cNvSpPr/>
            <p:nvPr/>
          </p:nvSpPr>
          <p:spPr>
            <a:xfrm>
              <a:off x="6751376" y="2079484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5" name="Google Shape;855;p5" title="Timeline Middle Line Items"/>
            <p:cNvSpPr/>
            <p:nvPr/>
          </p:nvSpPr>
          <p:spPr>
            <a:xfrm>
              <a:off x="6751376" y="2727179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3534"/>
                  </a:lnTo>
                  <a:lnTo>
                    <a:pt x="3264" y="653534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6" name="Google Shape;856;p5" title="Timeline Middle Line Items"/>
            <p:cNvSpPr/>
            <p:nvPr/>
          </p:nvSpPr>
          <p:spPr>
            <a:xfrm>
              <a:off x="6751376" y="3376805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6109"/>
                  </a:lnTo>
                  <a:lnTo>
                    <a:pt x="3264" y="65610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7" name="Google Shape;857;p5" title="Timeline Middle Line Items"/>
            <p:cNvSpPr/>
            <p:nvPr/>
          </p:nvSpPr>
          <p:spPr>
            <a:xfrm>
              <a:off x="6751376" y="4030295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8" name="Google Shape;858;p5" title="Timeline Middle Line Items"/>
            <p:cNvSpPr/>
            <p:nvPr/>
          </p:nvSpPr>
          <p:spPr>
            <a:xfrm>
              <a:off x="6533117" y="4677989"/>
              <a:ext cx="257533" cy="759721"/>
            </a:xfrm>
            <a:custGeom>
              <a:rect b="b" l="l" r="r" t="t"/>
              <a:pathLst>
                <a:path extrusionOk="0" h="759721" w="257532">
                  <a:moveTo>
                    <a:pt x="24510" y="761054"/>
                  </a:moveTo>
                  <a:lnTo>
                    <a:pt x="3264" y="737232"/>
                  </a:lnTo>
                  <a:cubicBezTo>
                    <a:pt x="142331" y="612329"/>
                    <a:pt x="222167" y="433343"/>
                    <a:pt x="222167" y="245989"/>
                  </a:cubicBezTo>
                  <a:lnTo>
                    <a:pt x="222167" y="3264"/>
                  </a:lnTo>
                  <a:lnTo>
                    <a:pt x="254358" y="3264"/>
                  </a:lnTo>
                  <a:lnTo>
                    <a:pt x="254358" y="246632"/>
                  </a:lnTo>
                  <a:cubicBezTo>
                    <a:pt x="253714" y="442357"/>
                    <a:pt x="170016" y="630356"/>
                    <a:pt x="24510" y="761054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9" name="Google Shape;859;p5" title="Timeline Middle Line Items"/>
            <p:cNvSpPr/>
            <p:nvPr/>
          </p:nvSpPr>
          <p:spPr>
            <a:xfrm>
              <a:off x="5625314" y="5410026"/>
              <a:ext cx="933556" cy="206026"/>
            </a:xfrm>
            <a:custGeom>
              <a:rect b="b" l="l" r="r" t="t"/>
              <a:pathLst>
                <a:path extrusionOk="0" h="206026" w="933555">
                  <a:moveTo>
                    <a:pt x="468754" y="206715"/>
                  </a:moveTo>
                  <a:cubicBezTo>
                    <a:pt x="296207" y="206715"/>
                    <a:pt x="131386" y="142976"/>
                    <a:pt x="3264" y="27086"/>
                  </a:cubicBezTo>
                  <a:lnTo>
                    <a:pt x="25154" y="3264"/>
                  </a:lnTo>
                  <a:cubicBezTo>
                    <a:pt x="146838" y="113359"/>
                    <a:pt x="304577" y="174523"/>
                    <a:pt x="468754" y="174523"/>
                  </a:cubicBezTo>
                  <a:cubicBezTo>
                    <a:pt x="632287" y="174523"/>
                    <a:pt x="789382" y="114647"/>
                    <a:pt x="910423" y="5195"/>
                  </a:cubicBezTo>
                  <a:lnTo>
                    <a:pt x="931669" y="29017"/>
                  </a:lnTo>
                  <a:cubicBezTo>
                    <a:pt x="804834" y="143619"/>
                    <a:pt x="640013" y="206715"/>
                    <a:pt x="468754" y="206715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0" name="Google Shape;860;p5" title="Timeline Middle Line Items"/>
            <p:cNvSpPr/>
            <p:nvPr/>
          </p:nvSpPr>
          <p:spPr>
            <a:xfrm>
              <a:off x="5398686" y="4677989"/>
              <a:ext cx="251094" cy="759721"/>
            </a:xfrm>
            <a:custGeom>
              <a:rect b="b" l="l" r="r" t="t"/>
              <a:pathLst>
                <a:path extrusionOk="0" h="759721" w="251094">
                  <a:moveTo>
                    <a:pt x="230536" y="759766"/>
                  </a:moveTo>
                  <a:cubicBezTo>
                    <a:pt x="85674" y="628424"/>
                    <a:pt x="3264" y="441713"/>
                    <a:pt x="3264" y="246632"/>
                  </a:cubicBezTo>
                  <a:lnTo>
                    <a:pt x="3264" y="3264"/>
                  </a:lnTo>
                  <a:lnTo>
                    <a:pt x="35456" y="3264"/>
                  </a:lnTo>
                  <a:lnTo>
                    <a:pt x="35456" y="246632"/>
                  </a:lnTo>
                  <a:cubicBezTo>
                    <a:pt x="35456" y="432700"/>
                    <a:pt x="114647" y="611041"/>
                    <a:pt x="252427" y="735944"/>
                  </a:cubicBezTo>
                  <a:lnTo>
                    <a:pt x="230536" y="759766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1" name="Google Shape;861;p5" title="Timeline Middle Line Items"/>
            <p:cNvSpPr/>
            <p:nvPr/>
          </p:nvSpPr>
          <p:spPr>
            <a:xfrm>
              <a:off x="5398042" y="4030295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2" name="Google Shape;862;p5" title="Timeline Middle Line Items"/>
            <p:cNvSpPr/>
            <p:nvPr/>
          </p:nvSpPr>
          <p:spPr>
            <a:xfrm>
              <a:off x="5398042" y="3376805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6109"/>
                  </a:lnTo>
                  <a:lnTo>
                    <a:pt x="3264" y="65610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3" name="Google Shape;863;p5" title="Timeline Middle Line Items"/>
            <p:cNvSpPr/>
            <p:nvPr/>
          </p:nvSpPr>
          <p:spPr>
            <a:xfrm>
              <a:off x="5398042" y="2727179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3534"/>
                  </a:lnTo>
                  <a:lnTo>
                    <a:pt x="3264" y="653534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4" name="Google Shape;864;p5" title="Timeline Middle Line Items"/>
            <p:cNvSpPr/>
            <p:nvPr/>
          </p:nvSpPr>
          <p:spPr>
            <a:xfrm>
              <a:off x="5398042" y="2079484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5" name="Google Shape;865;p5" title="Timeline Middle Line Items"/>
            <p:cNvSpPr/>
            <p:nvPr/>
          </p:nvSpPr>
          <p:spPr>
            <a:xfrm>
              <a:off x="5218413" y="1425351"/>
              <a:ext cx="212464" cy="656708"/>
            </a:xfrm>
            <a:custGeom>
              <a:rect b="b" l="l" r="r" t="t"/>
              <a:pathLst>
                <a:path extrusionOk="0" h="656708" w="212464">
                  <a:moveTo>
                    <a:pt x="215084" y="657397"/>
                  </a:moveTo>
                  <a:lnTo>
                    <a:pt x="182893" y="657397"/>
                  </a:lnTo>
                  <a:lnTo>
                    <a:pt x="182893" y="458453"/>
                  </a:lnTo>
                  <a:cubicBezTo>
                    <a:pt x="182893" y="294920"/>
                    <a:pt x="119154" y="141044"/>
                    <a:pt x="3264" y="25798"/>
                  </a:cubicBezTo>
                  <a:lnTo>
                    <a:pt x="25798" y="3264"/>
                  </a:lnTo>
                  <a:cubicBezTo>
                    <a:pt x="148126" y="124948"/>
                    <a:pt x="215084" y="286550"/>
                    <a:pt x="215084" y="458453"/>
                  </a:cubicBezTo>
                  <a:lnTo>
                    <a:pt x="215084" y="657397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6" name="Google Shape;866;p5" title="Timeline Middle Line Items"/>
            <p:cNvSpPr/>
            <p:nvPr/>
          </p:nvSpPr>
          <p:spPr>
            <a:xfrm>
              <a:off x="4333144" y="1237996"/>
              <a:ext cx="914241" cy="212464"/>
            </a:xfrm>
            <a:custGeom>
              <a:rect b="b" l="l" r="r" t="t"/>
              <a:pathLst>
                <a:path extrusionOk="0" h="212464" w="914241">
                  <a:moveTo>
                    <a:pt x="25798" y="214441"/>
                  </a:moveTo>
                  <a:lnTo>
                    <a:pt x="3264" y="191907"/>
                  </a:lnTo>
                  <a:cubicBezTo>
                    <a:pt x="124948" y="70222"/>
                    <a:pt x="285906" y="3264"/>
                    <a:pt x="457809" y="3264"/>
                  </a:cubicBezTo>
                  <a:cubicBezTo>
                    <a:pt x="629068" y="3264"/>
                    <a:pt x="790026" y="69579"/>
                    <a:pt x="911067" y="190619"/>
                  </a:cubicBezTo>
                  <a:lnTo>
                    <a:pt x="888533" y="213153"/>
                  </a:lnTo>
                  <a:cubicBezTo>
                    <a:pt x="773287" y="98551"/>
                    <a:pt x="620055" y="35456"/>
                    <a:pt x="457809" y="35456"/>
                  </a:cubicBezTo>
                  <a:cubicBezTo>
                    <a:pt x="294276" y="34812"/>
                    <a:pt x="141044" y="98551"/>
                    <a:pt x="25798" y="214441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7" name="Google Shape;867;p5" title="Timeline Middle Line Items"/>
            <p:cNvSpPr/>
            <p:nvPr/>
          </p:nvSpPr>
          <p:spPr>
            <a:xfrm>
              <a:off x="4145145" y="1426639"/>
              <a:ext cx="212464" cy="656708"/>
            </a:xfrm>
            <a:custGeom>
              <a:rect b="b" l="l" r="r" t="t"/>
              <a:pathLst>
                <a:path extrusionOk="0" h="656708" w="212464">
                  <a:moveTo>
                    <a:pt x="35456" y="656109"/>
                  </a:moveTo>
                  <a:lnTo>
                    <a:pt x="3264" y="656109"/>
                  </a:lnTo>
                  <a:lnTo>
                    <a:pt x="3264" y="457165"/>
                  </a:lnTo>
                  <a:cubicBezTo>
                    <a:pt x="3264" y="285906"/>
                    <a:pt x="70222" y="124304"/>
                    <a:pt x="191263" y="3264"/>
                  </a:cubicBezTo>
                  <a:lnTo>
                    <a:pt x="213797" y="25798"/>
                  </a:lnTo>
                  <a:cubicBezTo>
                    <a:pt x="98551" y="141044"/>
                    <a:pt x="35456" y="294276"/>
                    <a:pt x="35456" y="457165"/>
                  </a:cubicBezTo>
                  <a:lnTo>
                    <a:pt x="35456" y="65610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8" name="Google Shape;868;p5" title="Timeline Middle Line Items"/>
            <p:cNvSpPr/>
            <p:nvPr/>
          </p:nvSpPr>
          <p:spPr>
            <a:xfrm>
              <a:off x="4145145" y="2079484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9" name="Google Shape;869;p5" title="Timeline Middle Line Items"/>
            <p:cNvSpPr/>
            <p:nvPr/>
          </p:nvSpPr>
          <p:spPr>
            <a:xfrm>
              <a:off x="4145145" y="2727179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3534"/>
                  </a:lnTo>
                  <a:lnTo>
                    <a:pt x="3264" y="653534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0" name="Google Shape;870;p5" title="Timeline Middle Line Items"/>
            <p:cNvSpPr/>
            <p:nvPr/>
          </p:nvSpPr>
          <p:spPr>
            <a:xfrm>
              <a:off x="4145145" y="3376805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6109"/>
                  </a:lnTo>
                  <a:lnTo>
                    <a:pt x="3264" y="65610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1" name="Google Shape;871;p5" title="Timeline Middle Line Items"/>
            <p:cNvSpPr/>
            <p:nvPr/>
          </p:nvSpPr>
          <p:spPr>
            <a:xfrm>
              <a:off x="4145145" y="4030295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2" name="Google Shape;872;p5" title="Timeline Middle Line Items"/>
            <p:cNvSpPr/>
            <p:nvPr/>
          </p:nvSpPr>
          <p:spPr>
            <a:xfrm>
              <a:off x="3926886" y="4677989"/>
              <a:ext cx="251094" cy="759721"/>
            </a:xfrm>
            <a:custGeom>
              <a:rect b="b" l="l" r="r" t="t"/>
              <a:pathLst>
                <a:path extrusionOk="0" h="759721" w="251094">
                  <a:moveTo>
                    <a:pt x="25154" y="760410"/>
                  </a:moveTo>
                  <a:lnTo>
                    <a:pt x="3264" y="736588"/>
                  </a:lnTo>
                  <a:cubicBezTo>
                    <a:pt x="141688" y="611685"/>
                    <a:pt x="220879" y="432700"/>
                    <a:pt x="220879" y="246632"/>
                  </a:cubicBezTo>
                  <a:lnTo>
                    <a:pt x="220879" y="3264"/>
                  </a:lnTo>
                  <a:lnTo>
                    <a:pt x="253071" y="3264"/>
                  </a:lnTo>
                  <a:lnTo>
                    <a:pt x="253071" y="246632"/>
                  </a:lnTo>
                  <a:cubicBezTo>
                    <a:pt x="253714" y="441713"/>
                    <a:pt x="170016" y="629068"/>
                    <a:pt x="25154" y="760410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3" name="Google Shape;873;p5" title="Timeline Middle Line Items"/>
            <p:cNvSpPr/>
            <p:nvPr/>
          </p:nvSpPr>
          <p:spPr>
            <a:xfrm>
              <a:off x="3019084" y="5410026"/>
              <a:ext cx="933556" cy="206026"/>
            </a:xfrm>
            <a:custGeom>
              <a:rect b="b" l="l" r="r" t="t"/>
              <a:pathLst>
                <a:path extrusionOk="0" h="206026" w="933555">
                  <a:moveTo>
                    <a:pt x="468754" y="206715"/>
                  </a:moveTo>
                  <a:cubicBezTo>
                    <a:pt x="296207" y="206715"/>
                    <a:pt x="131386" y="142976"/>
                    <a:pt x="3264" y="27086"/>
                  </a:cubicBezTo>
                  <a:lnTo>
                    <a:pt x="25154" y="3264"/>
                  </a:lnTo>
                  <a:cubicBezTo>
                    <a:pt x="146838" y="113359"/>
                    <a:pt x="304577" y="174523"/>
                    <a:pt x="468754" y="174523"/>
                  </a:cubicBezTo>
                  <a:cubicBezTo>
                    <a:pt x="632931" y="174523"/>
                    <a:pt x="790026" y="114003"/>
                    <a:pt x="911711" y="4552"/>
                  </a:cubicBezTo>
                  <a:lnTo>
                    <a:pt x="933601" y="28373"/>
                  </a:lnTo>
                  <a:cubicBezTo>
                    <a:pt x="805478" y="143619"/>
                    <a:pt x="640657" y="206715"/>
                    <a:pt x="468754" y="206715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4" name="Google Shape;874;p5" title="Timeline Middle Line Items"/>
            <p:cNvSpPr/>
            <p:nvPr/>
          </p:nvSpPr>
          <p:spPr>
            <a:xfrm>
              <a:off x="2791811" y="4677989"/>
              <a:ext cx="251094" cy="759721"/>
            </a:xfrm>
            <a:custGeom>
              <a:rect b="b" l="l" r="r" t="t"/>
              <a:pathLst>
                <a:path extrusionOk="0" h="759721" w="251094">
                  <a:moveTo>
                    <a:pt x="230537" y="759766"/>
                  </a:moveTo>
                  <a:cubicBezTo>
                    <a:pt x="85674" y="628424"/>
                    <a:pt x="3264" y="441713"/>
                    <a:pt x="3264" y="246632"/>
                  </a:cubicBezTo>
                  <a:lnTo>
                    <a:pt x="3264" y="3264"/>
                  </a:lnTo>
                  <a:lnTo>
                    <a:pt x="35456" y="3264"/>
                  </a:lnTo>
                  <a:lnTo>
                    <a:pt x="35456" y="246632"/>
                  </a:lnTo>
                  <a:cubicBezTo>
                    <a:pt x="35456" y="432700"/>
                    <a:pt x="114647" y="611041"/>
                    <a:pt x="252427" y="735944"/>
                  </a:cubicBezTo>
                  <a:lnTo>
                    <a:pt x="230537" y="759766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5" name="Google Shape;875;p5" title="Timeline Middle Line Items"/>
            <p:cNvSpPr/>
            <p:nvPr/>
          </p:nvSpPr>
          <p:spPr>
            <a:xfrm>
              <a:off x="2791811" y="4030295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6" name="Google Shape;876;p5" title="Timeline Middle Line Items"/>
            <p:cNvSpPr/>
            <p:nvPr/>
          </p:nvSpPr>
          <p:spPr>
            <a:xfrm>
              <a:off x="2791811" y="3376805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6109"/>
                  </a:lnTo>
                  <a:lnTo>
                    <a:pt x="3264" y="65610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7" name="Google Shape;877;p5" title="Timeline Middle Line Items"/>
            <p:cNvSpPr/>
            <p:nvPr/>
          </p:nvSpPr>
          <p:spPr>
            <a:xfrm>
              <a:off x="2791811" y="2727179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3534"/>
                  </a:lnTo>
                  <a:lnTo>
                    <a:pt x="3264" y="653534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8" name="Google Shape;878;p5" title="Timeline Middle Line Items"/>
            <p:cNvSpPr/>
            <p:nvPr/>
          </p:nvSpPr>
          <p:spPr>
            <a:xfrm>
              <a:off x="2791811" y="2079484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9" name="Google Shape;879;p5" title="Timeline Middle Line Items"/>
            <p:cNvSpPr/>
            <p:nvPr/>
          </p:nvSpPr>
          <p:spPr>
            <a:xfrm>
              <a:off x="2610894" y="1424064"/>
              <a:ext cx="218903" cy="656708"/>
            </a:xfrm>
            <a:custGeom>
              <a:rect b="b" l="l" r="r" t="t"/>
              <a:pathLst>
                <a:path extrusionOk="0" h="656708" w="218902">
                  <a:moveTo>
                    <a:pt x="216372" y="658685"/>
                  </a:moveTo>
                  <a:lnTo>
                    <a:pt x="184181" y="658685"/>
                  </a:lnTo>
                  <a:lnTo>
                    <a:pt x="184181" y="459741"/>
                  </a:lnTo>
                  <a:cubicBezTo>
                    <a:pt x="184181" y="295564"/>
                    <a:pt x="119798" y="141688"/>
                    <a:pt x="3264" y="26442"/>
                  </a:cubicBezTo>
                  <a:lnTo>
                    <a:pt x="25798" y="3264"/>
                  </a:lnTo>
                  <a:cubicBezTo>
                    <a:pt x="148770" y="124948"/>
                    <a:pt x="215728" y="287194"/>
                    <a:pt x="215728" y="459741"/>
                  </a:cubicBezTo>
                  <a:lnTo>
                    <a:pt x="215728" y="658685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0" name="Google Shape;880;p5" title="Timeline Middle Line Items"/>
            <p:cNvSpPr/>
            <p:nvPr/>
          </p:nvSpPr>
          <p:spPr>
            <a:xfrm>
              <a:off x="1727557" y="1237353"/>
              <a:ext cx="907803" cy="212464"/>
            </a:xfrm>
            <a:custGeom>
              <a:rect b="b" l="l" r="r" t="t"/>
              <a:pathLst>
                <a:path extrusionOk="0" h="212464" w="907802">
                  <a:moveTo>
                    <a:pt x="25798" y="213797"/>
                  </a:moveTo>
                  <a:lnTo>
                    <a:pt x="3264" y="191263"/>
                  </a:lnTo>
                  <a:cubicBezTo>
                    <a:pt x="124304" y="70222"/>
                    <a:pt x="285262" y="3264"/>
                    <a:pt x="457165" y="3264"/>
                  </a:cubicBezTo>
                  <a:cubicBezTo>
                    <a:pt x="627781" y="3264"/>
                    <a:pt x="788739" y="69579"/>
                    <a:pt x="909779" y="189331"/>
                  </a:cubicBezTo>
                  <a:lnTo>
                    <a:pt x="887245" y="212509"/>
                  </a:lnTo>
                  <a:cubicBezTo>
                    <a:pt x="771999" y="98551"/>
                    <a:pt x="619411" y="35456"/>
                    <a:pt x="457165" y="35456"/>
                  </a:cubicBezTo>
                  <a:cubicBezTo>
                    <a:pt x="294276" y="35456"/>
                    <a:pt x="141044" y="99195"/>
                    <a:pt x="25798" y="213797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1" name="Google Shape;881;p5" title="Timeline Middle Line Items"/>
            <p:cNvSpPr/>
            <p:nvPr/>
          </p:nvSpPr>
          <p:spPr>
            <a:xfrm>
              <a:off x="1538271" y="1425351"/>
              <a:ext cx="212464" cy="656708"/>
            </a:xfrm>
            <a:custGeom>
              <a:rect b="b" l="l" r="r" t="t"/>
              <a:pathLst>
                <a:path extrusionOk="0" h="656708" w="212464">
                  <a:moveTo>
                    <a:pt x="3264" y="657397"/>
                  </a:moveTo>
                  <a:lnTo>
                    <a:pt x="3264" y="458453"/>
                  </a:lnTo>
                  <a:cubicBezTo>
                    <a:pt x="3264" y="286550"/>
                    <a:pt x="70222" y="124948"/>
                    <a:pt x="191907" y="3264"/>
                  </a:cubicBezTo>
                  <a:lnTo>
                    <a:pt x="214441" y="25798"/>
                  </a:lnTo>
                  <a:cubicBezTo>
                    <a:pt x="98551" y="141044"/>
                    <a:pt x="34812" y="294920"/>
                    <a:pt x="34812" y="457809"/>
                  </a:cubicBezTo>
                  <a:lnTo>
                    <a:pt x="34812" y="656753"/>
                  </a:lnTo>
                  <a:lnTo>
                    <a:pt x="3264" y="657397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2" name="Google Shape;882;p5" title="Timeline Middle Line Items"/>
            <p:cNvSpPr/>
            <p:nvPr/>
          </p:nvSpPr>
          <p:spPr>
            <a:xfrm>
              <a:off x="1538914" y="2079484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3" name="Google Shape;883;p5" title="Timeline Middle Line Items"/>
            <p:cNvSpPr/>
            <p:nvPr/>
          </p:nvSpPr>
          <p:spPr>
            <a:xfrm>
              <a:off x="1538914" y="2727179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3534"/>
                  </a:lnTo>
                  <a:lnTo>
                    <a:pt x="3264" y="653534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84" name="Google Shape;884;p5" title="Timeline Left Line"/>
          <p:cNvGrpSpPr/>
          <p:nvPr/>
        </p:nvGrpSpPr>
        <p:grpSpPr>
          <a:xfrm>
            <a:off x="1268487" y="1309310"/>
            <a:ext cx="9261519" cy="4381275"/>
            <a:chOff x="1463586" y="1162668"/>
            <a:chExt cx="9261519" cy="4381275"/>
          </a:xfrm>
        </p:grpSpPr>
        <p:sp>
          <p:nvSpPr>
            <p:cNvPr id="885" name="Google Shape;885;p5" title="Timeline Left Line Items"/>
            <p:cNvSpPr/>
            <p:nvPr/>
          </p:nvSpPr>
          <p:spPr>
            <a:xfrm>
              <a:off x="1463586" y="2727179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3534"/>
                  </a:lnTo>
                  <a:lnTo>
                    <a:pt x="3264" y="653534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6" name="Google Shape;886;p5" title="Timeline Left Line Items"/>
            <p:cNvSpPr/>
            <p:nvPr/>
          </p:nvSpPr>
          <p:spPr>
            <a:xfrm>
              <a:off x="1463586" y="2079484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7" name="Google Shape;887;p5" title="Timeline Left Line Items"/>
            <p:cNvSpPr/>
            <p:nvPr/>
          </p:nvSpPr>
          <p:spPr>
            <a:xfrm>
              <a:off x="1463586" y="1372557"/>
              <a:ext cx="238218" cy="708215"/>
            </a:xfrm>
            <a:custGeom>
              <a:rect b="b" l="l" r="r" t="t"/>
              <a:pathLst>
                <a:path extrusionOk="0" h="708214" w="238217">
                  <a:moveTo>
                    <a:pt x="35456" y="710191"/>
                  </a:moveTo>
                  <a:lnTo>
                    <a:pt x="3264" y="710191"/>
                  </a:lnTo>
                  <a:lnTo>
                    <a:pt x="3264" y="511247"/>
                  </a:lnTo>
                  <a:cubicBezTo>
                    <a:pt x="3264" y="319385"/>
                    <a:pt x="77948" y="139112"/>
                    <a:pt x="213797" y="3264"/>
                  </a:cubicBezTo>
                  <a:lnTo>
                    <a:pt x="236331" y="25798"/>
                  </a:lnTo>
                  <a:cubicBezTo>
                    <a:pt x="106921" y="155208"/>
                    <a:pt x="35456" y="327755"/>
                    <a:pt x="35456" y="511247"/>
                  </a:cubicBezTo>
                  <a:lnTo>
                    <a:pt x="35456" y="710191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8" name="Google Shape;888;p5" title="Timeline Left Line Items"/>
            <p:cNvSpPr/>
            <p:nvPr/>
          </p:nvSpPr>
          <p:spPr>
            <a:xfrm>
              <a:off x="1674763" y="1163308"/>
              <a:ext cx="1017254" cy="238218"/>
            </a:xfrm>
            <a:custGeom>
              <a:rect b="b" l="l" r="r" t="t"/>
              <a:pathLst>
                <a:path extrusionOk="0" h="238217" w="1017254">
                  <a:moveTo>
                    <a:pt x="25798" y="235048"/>
                  </a:moveTo>
                  <a:lnTo>
                    <a:pt x="3264" y="212513"/>
                  </a:lnTo>
                  <a:cubicBezTo>
                    <a:pt x="138469" y="77309"/>
                    <a:pt x="318742" y="3268"/>
                    <a:pt x="509960" y="3268"/>
                  </a:cubicBezTo>
                  <a:cubicBezTo>
                    <a:pt x="700534" y="2624"/>
                    <a:pt x="880163" y="76665"/>
                    <a:pt x="1015367" y="210582"/>
                  </a:cubicBezTo>
                  <a:lnTo>
                    <a:pt x="992833" y="233116"/>
                  </a:lnTo>
                  <a:cubicBezTo>
                    <a:pt x="863423" y="105637"/>
                    <a:pt x="691520" y="34816"/>
                    <a:pt x="509960" y="34816"/>
                  </a:cubicBezTo>
                  <a:cubicBezTo>
                    <a:pt x="327111" y="34816"/>
                    <a:pt x="155208" y="105637"/>
                    <a:pt x="25798" y="235048"/>
                  </a:cubicBez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9" name="Google Shape;889;p5" title="Timeline Left Line Items"/>
            <p:cNvSpPr/>
            <p:nvPr/>
          </p:nvSpPr>
          <p:spPr>
            <a:xfrm>
              <a:off x="2663688" y="1371270"/>
              <a:ext cx="238218" cy="714653"/>
            </a:xfrm>
            <a:custGeom>
              <a:rect b="b" l="l" r="r" t="t"/>
              <a:pathLst>
                <a:path extrusionOk="0" h="714653" w="238217">
                  <a:moveTo>
                    <a:pt x="238263" y="711479"/>
                  </a:moveTo>
                  <a:lnTo>
                    <a:pt x="206071" y="711479"/>
                  </a:lnTo>
                  <a:lnTo>
                    <a:pt x="206071" y="512535"/>
                  </a:lnTo>
                  <a:cubicBezTo>
                    <a:pt x="206071" y="328399"/>
                    <a:pt x="133962" y="155852"/>
                    <a:pt x="3264" y="25798"/>
                  </a:cubicBezTo>
                  <a:lnTo>
                    <a:pt x="25798" y="3264"/>
                  </a:lnTo>
                  <a:cubicBezTo>
                    <a:pt x="162290" y="139112"/>
                    <a:pt x="237619" y="320029"/>
                    <a:pt x="237619" y="512535"/>
                  </a:cubicBezTo>
                  <a:lnTo>
                    <a:pt x="237619" y="711479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0" name="Google Shape;890;p5" title="Timeline Left Line Items"/>
            <p:cNvSpPr/>
            <p:nvPr/>
          </p:nvSpPr>
          <p:spPr>
            <a:xfrm>
              <a:off x="2866495" y="2079484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1" name="Google Shape;891;p5" title="Timeline Left Line Items"/>
            <p:cNvSpPr/>
            <p:nvPr/>
          </p:nvSpPr>
          <p:spPr>
            <a:xfrm>
              <a:off x="2866495" y="2727179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3534"/>
                  </a:lnTo>
                  <a:lnTo>
                    <a:pt x="3264" y="653534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2" name="Google Shape;892;p5" title="Timeline Left Line Items"/>
            <p:cNvSpPr/>
            <p:nvPr/>
          </p:nvSpPr>
          <p:spPr>
            <a:xfrm>
              <a:off x="2866495" y="3376805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6109"/>
                  </a:lnTo>
                  <a:lnTo>
                    <a:pt x="3264" y="656109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3" name="Google Shape;893;p5" title="Timeline Left Line Items"/>
            <p:cNvSpPr/>
            <p:nvPr/>
          </p:nvSpPr>
          <p:spPr>
            <a:xfrm>
              <a:off x="2866495" y="4030295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4" name="Google Shape;894;p5" title="Timeline Left Line Items"/>
            <p:cNvSpPr/>
            <p:nvPr/>
          </p:nvSpPr>
          <p:spPr>
            <a:xfrm>
              <a:off x="2867139" y="4677989"/>
              <a:ext cx="231779" cy="708215"/>
            </a:xfrm>
            <a:custGeom>
              <a:rect b="b" l="l" r="r" t="t"/>
              <a:pathLst>
                <a:path extrusionOk="0" h="708214" w="231779">
                  <a:moveTo>
                    <a:pt x="208646" y="706328"/>
                  </a:moveTo>
                  <a:cubicBezTo>
                    <a:pt x="77948" y="589151"/>
                    <a:pt x="3264" y="421755"/>
                    <a:pt x="3264" y="245989"/>
                  </a:cubicBezTo>
                  <a:lnTo>
                    <a:pt x="3264" y="3264"/>
                  </a:lnTo>
                  <a:lnTo>
                    <a:pt x="35456" y="3264"/>
                  </a:lnTo>
                  <a:lnTo>
                    <a:pt x="35456" y="246632"/>
                  </a:lnTo>
                  <a:cubicBezTo>
                    <a:pt x="35456" y="412741"/>
                    <a:pt x="106277" y="571767"/>
                    <a:pt x="230537" y="683150"/>
                  </a:cubicBezTo>
                  <a:lnTo>
                    <a:pt x="208646" y="706328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5" name="Google Shape;895;p5" title="Timeline Left Line Items"/>
            <p:cNvSpPr/>
            <p:nvPr/>
          </p:nvSpPr>
          <p:spPr>
            <a:xfrm>
              <a:off x="3072521" y="5357232"/>
              <a:ext cx="824105" cy="186711"/>
            </a:xfrm>
            <a:custGeom>
              <a:rect b="b" l="l" r="r" t="t"/>
              <a:pathLst>
                <a:path extrusionOk="0" h="186711" w="824104">
                  <a:moveTo>
                    <a:pt x="415316" y="184825"/>
                  </a:moveTo>
                  <a:cubicBezTo>
                    <a:pt x="262728" y="184825"/>
                    <a:pt x="116578" y="128811"/>
                    <a:pt x="3264" y="27086"/>
                  </a:cubicBezTo>
                  <a:lnTo>
                    <a:pt x="24510" y="3264"/>
                  </a:lnTo>
                  <a:cubicBezTo>
                    <a:pt x="132030" y="99839"/>
                    <a:pt x="270454" y="152633"/>
                    <a:pt x="415316" y="152633"/>
                  </a:cubicBezTo>
                  <a:cubicBezTo>
                    <a:pt x="559535" y="152633"/>
                    <a:pt x="697958" y="99839"/>
                    <a:pt x="804834" y="3908"/>
                  </a:cubicBezTo>
                  <a:lnTo>
                    <a:pt x="826081" y="27729"/>
                  </a:lnTo>
                  <a:cubicBezTo>
                    <a:pt x="713410" y="129455"/>
                    <a:pt x="567261" y="184825"/>
                    <a:pt x="415316" y="184825"/>
                  </a:cubicBez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6" name="Google Shape;896;p5" title="Timeline Left Line Items"/>
            <p:cNvSpPr/>
            <p:nvPr/>
          </p:nvSpPr>
          <p:spPr>
            <a:xfrm>
              <a:off x="3874092" y="4677989"/>
              <a:ext cx="231779" cy="708215"/>
            </a:xfrm>
            <a:custGeom>
              <a:rect b="b" l="l" r="r" t="t"/>
              <a:pathLst>
                <a:path extrusionOk="0" h="708214" w="231779">
                  <a:moveTo>
                    <a:pt x="24510" y="707616"/>
                  </a:moveTo>
                  <a:lnTo>
                    <a:pt x="3264" y="683794"/>
                  </a:lnTo>
                  <a:cubicBezTo>
                    <a:pt x="127524" y="572411"/>
                    <a:pt x="198989" y="413385"/>
                    <a:pt x="198989" y="246632"/>
                  </a:cubicBezTo>
                  <a:lnTo>
                    <a:pt x="198989" y="3264"/>
                  </a:lnTo>
                  <a:lnTo>
                    <a:pt x="231180" y="3264"/>
                  </a:lnTo>
                  <a:lnTo>
                    <a:pt x="231180" y="246632"/>
                  </a:lnTo>
                  <a:cubicBezTo>
                    <a:pt x="231180" y="422398"/>
                    <a:pt x="155852" y="590439"/>
                    <a:pt x="24510" y="707616"/>
                  </a:cubicBez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7" name="Google Shape;897;p5" title="Timeline Left Line Items"/>
            <p:cNvSpPr/>
            <p:nvPr/>
          </p:nvSpPr>
          <p:spPr>
            <a:xfrm>
              <a:off x="4069817" y="4030295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8" name="Google Shape;898;p5" title="Timeline Left Line Items"/>
            <p:cNvSpPr/>
            <p:nvPr/>
          </p:nvSpPr>
          <p:spPr>
            <a:xfrm>
              <a:off x="4069817" y="3376805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6109"/>
                  </a:lnTo>
                  <a:lnTo>
                    <a:pt x="3264" y="656109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9" name="Google Shape;899;p5" title="Timeline Left Line Items"/>
            <p:cNvSpPr/>
            <p:nvPr/>
          </p:nvSpPr>
          <p:spPr>
            <a:xfrm>
              <a:off x="4069817" y="2727179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3534"/>
                  </a:lnTo>
                  <a:lnTo>
                    <a:pt x="3264" y="653534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0" name="Google Shape;900;p5" title="Timeline Left Line Items"/>
            <p:cNvSpPr/>
            <p:nvPr/>
          </p:nvSpPr>
          <p:spPr>
            <a:xfrm>
              <a:off x="4069817" y="2079484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1" name="Google Shape;901;p5" title="Timeline Left Line Items"/>
            <p:cNvSpPr/>
            <p:nvPr/>
          </p:nvSpPr>
          <p:spPr>
            <a:xfrm>
              <a:off x="4069817" y="1373201"/>
              <a:ext cx="238218" cy="708215"/>
            </a:xfrm>
            <a:custGeom>
              <a:rect b="b" l="l" r="r" t="t"/>
              <a:pathLst>
                <a:path extrusionOk="0" h="708214" w="238217">
                  <a:moveTo>
                    <a:pt x="35456" y="709547"/>
                  </a:moveTo>
                  <a:lnTo>
                    <a:pt x="3264" y="709547"/>
                  </a:lnTo>
                  <a:lnTo>
                    <a:pt x="3264" y="510603"/>
                  </a:lnTo>
                  <a:cubicBezTo>
                    <a:pt x="3264" y="319385"/>
                    <a:pt x="77948" y="139112"/>
                    <a:pt x="213153" y="3264"/>
                  </a:cubicBezTo>
                  <a:lnTo>
                    <a:pt x="235687" y="25798"/>
                  </a:lnTo>
                  <a:cubicBezTo>
                    <a:pt x="106277" y="155208"/>
                    <a:pt x="35456" y="327111"/>
                    <a:pt x="35456" y="509960"/>
                  </a:cubicBezTo>
                  <a:lnTo>
                    <a:pt x="35456" y="709547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2" name="Google Shape;902;p5" title="Timeline Left Line Items"/>
            <p:cNvSpPr/>
            <p:nvPr/>
          </p:nvSpPr>
          <p:spPr>
            <a:xfrm>
              <a:off x="4280350" y="1162668"/>
              <a:ext cx="1017254" cy="238218"/>
            </a:xfrm>
            <a:custGeom>
              <a:rect b="b" l="l" r="r" t="t"/>
              <a:pathLst>
                <a:path extrusionOk="0" h="238217" w="1017254">
                  <a:moveTo>
                    <a:pt x="25798" y="236331"/>
                  </a:moveTo>
                  <a:lnTo>
                    <a:pt x="3264" y="213797"/>
                  </a:lnTo>
                  <a:cubicBezTo>
                    <a:pt x="138469" y="77948"/>
                    <a:pt x="318741" y="3264"/>
                    <a:pt x="510603" y="3264"/>
                  </a:cubicBezTo>
                  <a:cubicBezTo>
                    <a:pt x="701821" y="3264"/>
                    <a:pt x="881451" y="77305"/>
                    <a:pt x="1017299" y="212509"/>
                  </a:cubicBezTo>
                  <a:lnTo>
                    <a:pt x="994765" y="235043"/>
                  </a:lnTo>
                  <a:cubicBezTo>
                    <a:pt x="865355" y="106277"/>
                    <a:pt x="693452" y="35456"/>
                    <a:pt x="511247" y="35456"/>
                  </a:cubicBezTo>
                  <a:cubicBezTo>
                    <a:pt x="327111" y="35456"/>
                    <a:pt x="155208" y="106921"/>
                    <a:pt x="25798" y="236331"/>
                  </a:cubicBez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3" name="Google Shape;903;p5" title="Timeline Left Line Items"/>
            <p:cNvSpPr/>
            <p:nvPr/>
          </p:nvSpPr>
          <p:spPr>
            <a:xfrm>
              <a:off x="5271851" y="1372557"/>
              <a:ext cx="238218" cy="708215"/>
            </a:xfrm>
            <a:custGeom>
              <a:rect b="b" l="l" r="r" t="t"/>
              <a:pathLst>
                <a:path extrusionOk="0" h="708214" w="238217">
                  <a:moveTo>
                    <a:pt x="236975" y="710191"/>
                  </a:moveTo>
                  <a:lnTo>
                    <a:pt x="204783" y="710191"/>
                  </a:lnTo>
                  <a:lnTo>
                    <a:pt x="204783" y="511247"/>
                  </a:lnTo>
                  <a:cubicBezTo>
                    <a:pt x="204783" y="327755"/>
                    <a:pt x="133318" y="155208"/>
                    <a:pt x="3264" y="25798"/>
                  </a:cubicBezTo>
                  <a:lnTo>
                    <a:pt x="25798" y="3264"/>
                  </a:lnTo>
                  <a:cubicBezTo>
                    <a:pt x="161646" y="139112"/>
                    <a:pt x="236975" y="319385"/>
                    <a:pt x="236975" y="511891"/>
                  </a:cubicBezTo>
                  <a:lnTo>
                    <a:pt x="236975" y="710191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4" name="Google Shape;904;p5" title="Timeline Left Line Items"/>
            <p:cNvSpPr/>
            <p:nvPr/>
          </p:nvSpPr>
          <p:spPr>
            <a:xfrm>
              <a:off x="5473370" y="2079484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5" name="Google Shape;905;p5" title="Timeline Left Line Items"/>
            <p:cNvSpPr/>
            <p:nvPr/>
          </p:nvSpPr>
          <p:spPr>
            <a:xfrm>
              <a:off x="5473370" y="2727179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3534"/>
                  </a:lnTo>
                  <a:lnTo>
                    <a:pt x="3264" y="653534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6" name="Google Shape;906;p5" title="Timeline Left Line Items"/>
            <p:cNvSpPr/>
            <p:nvPr/>
          </p:nvSpPr>
          <p:spPr>
            <a:xfrm>
              <a:off x="5473370" y="3376805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6109"/>
                  </a:lnTo>
                  <a:lnTo>
                    <a:pt x="3264" y="656109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7" name="Google Shape;907;p5" title="Timeline Left Line Items"/>
            <p:cNvSpPr/>
            <p:nvPr/>
          </p:nvSpPr>
          <p:spPr>
            <a:xfrm>
              <a:off x="5473370" y="4030295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8" name="Google Shape;908;p5" title="Timeline Left Line Items"/>
            <p:cNvSpPr/>
            <p:nvPr/>
          </p:nvSpPr>
          <p:spPr>
            <a:xfrm>
              <a:off x="5473370" y="4677989"/>
              <a:ext cx="231779" cy="708215"/>
            </a:xfrm>
            <a:custGeom>
              <a:rect b="b" l="l" r="r" t="t"/>
              <a:pathLst>
                <a:path extrusionOk="0" h="708214" w="231779">
                  <a:moveTo>
                    <a:pt x="208646" y="706328"/>
                  </a:moveTo>
                  <a:cubicBezTo>
                    <a:pt x="77949" y="589151"/>
                    <a:pt x="3264" y="421755"/>
                    <a:pt x="3264" y="245989"/>
                  </a:cubicBezTo>
                  <a:lnTo>
                    <a:pt x="3264" y="3264"/>
                  </a:lnTo>
                  <a:lnTo>
                    <a:pt x="35456" y="3264"/>
                  </a:lnTo>
                  <a:lnTo>
                    <a:pt x="35456" y="246632"/>
                  </a:lnTo>
                  <a:cubicBezTo>
                    <a:pt x="35456" y="412741"/>
                    <a:pt x="106277" y="571767"/>
                    <a:pt x="230536" y="683150"/>
                  </a:cubicBezTo>
                  <a:lnTo>
                    <a:pt x="208646" y="706328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9" name="Google Shape;909;p5" title="Timeline Left Line Items"/>
            <p:cNvSpPr/>
            <p:nvPr/>
          </p:nvSpPr>
          <p:spPr>
            <a:xfrm>
              <a:off x="5678752" y="5357232"/>
              <a:ext cx="824105" cy="186711"/>
            </a:xfrm>
            <a:custGeom>
              <a:rect b="b" l="l" r="r" t="t"/>
              <a:pathLst>
                <a:path extrusionOk="0" h="186711" w="824104">
                  <a:moveTo>
                    <a:pt x="415316" y="184825"/>
                  </a:moveTo>
                  <a:cubicBezTo>
                    <a:pt x="262728" y="184825"/>
                    <a:pt x="116578" y="128811"/>
                    <a:pt x="3264" y="27086"/>
                  </a:cubicBezTo>
                  <a:lnTo>
                    <a:pt x="24510" y="3264"/>
                  </a:lnTo>
                  <a:cubicBezTo>
                    <a:pt x="132030" y="99839"/>
                    <a:pt x="270454" y="152633"/>
                    <a:pt x="415316" y="152633"/>
                  </a:cubicBezTo>
                  <a:cubicBezTo>
                    <a:pt x="558891" y="152633"/>
                    <a:pt x="696671" y="100482"/>
                    <a:pt x="804190" y="5195"/>
                  </a:cubicBezTo>
                  <a:lnTo>
                    <a:pt x="825437" y="29017"/>
                  </a:lnTo>
                  <a:cubicBezTo>
                    <a:pt x="712767" y="129455"/>
                    <a:pt x="566617" y="184825"/>
                    <a:pt x="415316" y="184825"/>
                  </a:cubicBez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0" name="Google Shape;910;p5" title="Timeline Left Line Items"/>
            <p:cNvSpPr/>
            <p:nvPr/>
          </p:nvSpPr>
          <p:spPr>
            <a:xfrm>
              <a:off x="6479679" y="4677989"/>
              <a:ext cx="231779" cy="708215"/>
            </a:xfrm>
            <a:custGeom>
              <a:rect b="b" l="l" r="r" t="t"/>
              <a:pathLst>
                <a:path extrusionOk="0" h="708214" w="231779">
                  <a:moveTo>
                    <a:pt x="24511" y="708260"/>
                  </a:moveTo>
                  <a:lnTo>
                    <a:pt x="3264" y="684438"/>
                  </a:lnTo>
                  <a:cubicBezTo>
                    <a:pt x="128167" y="573055"/>
                    <a:pt x="200277" y="413385"/>
                    <a:pt x="200277" y="246632"/>
                  </a:cubicBezTo>
                  <a:lnTo>
                    <a:pt x="200277" y="3264"/>
                  </a:lnTo>
                  <a:lnTo>
                    <a:pt x="232468" y="3264"/>
                  </a:lnTo>
                  <a:lnTo>
                    <a:pt x="232468" y="246632"/>
                  </a:lnTo>
                  <a:cubicBezTo>
                    <a:pt x="232468" y="423042"/>
                    <a:pt x="156496" y="591082"/>
                    <a:pt x="24511" y="708260"/>
                  </a:cubicBez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1" name="Google Shape;911;p5" title="Timeline Left Line Items"/>
            <p:cNvSpPr/>
            <p:nvPr/>
          </p:nvSpPr>
          <p:spPr>
            <a:xfrm>
              <a:off x="6676691" y="4030295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2" name="Google Shape;912;p5" title="Timeline Left Line Items"/>
            <p:cNvSpPr/>
            <p:nvPr/>
          </p:nvSpPr>
          <p:spPr>
            <a:xfrm>
              <a:off x="6676691" y="3376805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6109"/>
                  </a:lnTo>
                  <a:lnTo>
                    <a:pt x="3264" y="656109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3" name="Google Shape;913;p5" title="Timeline Left Line Items"/>
            <p:cNvSpPr/>
            <p:nvPr/>
          </p:nvSpPr>
          <p:spPr>
            <a:xfrm>
              <a:off x="6676691" y="2727179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3534"/>
                  </a:lnTo>
                  <a:lnTo>
                    <a:pt x="3264" y="653534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4" name="Google Shape;914;p5" title="Timeline Left Line Items"/>
            <p:cNvSpPr/>
            <p:nvPr/>
          </p:nvSpPr>
          <p:spPr>
            <a:xfrm>
              <a:off x="6676691" y="2079484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5" name="Google Shape;915;p5" title="Timeline Left Line Items"/>
            <p:cNvSpPr/>
            <p:nvPr/>
          </p:nvSpPr>
          <p:spPr>
            <a:xfrm>
              <a:off x="6676692" y="1360324"/>
              <a:ext cx="251094" cy="721092"/>
            </a:xfrm>
            <a:custGeom>
              <a:rect b="b" l="l" r="r" t="t"/>
              <a:pathLst>
                <a:path extrusionOk="0" h="721091" w="251094">
                  <a:moveTo>
                    <a:pt x="35456" y="722424"/>
                  </a:moveTo>
                  <a:lnTo>
                    <a:pt x="3264" y="722424"/>
                  </a:lnTo>
                  <a:lnTo>
                    <a:pt x="3264" y="523480"/>
                  </a:lnTo>
                  <a:cubicBezTo>
                    <a:pt x="3264" y="324536"/>
                    <a:pt x="82455" y="139756"/>
                    <a:pt x="226674" y="3264"/>
                  </a:cubicBezTo>
                  <a:lnTo>
                    <a:pt x="248564" y="26442"/>
                  </a:lnTo>
                  <a:cubicBezTo>
                    <a:pt x="110784" y="157140"/>
                    <a:pt x="34811" y="333550"/>
                    <a:pt x="34811" y="523480"/>
                  </a:cubicBezTo>
                  <a:lnTo>
                    <a:pt x="34811" y="722424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6" name="Google Shape;916;p5" title="Timeline Left Line Items"/>
            <p:cNvSpPr/>
            <p:nvPr/>
          </p:nvSpPr>
          <p:spPr>
            <a:xfrm>
              <a:off x="6900101" y="1162668"/>
              <a:ext cx="991501" cy="225341"/>
            </a:xfrm>
            <a:custGeom>
              <a:rect b="b" l="l" r="r" t="t"/>
              <a:pathLst>
                <a:path extrusionOk="0" h="225341" w="991500">
                  <a:moveTo>
                    <a:pt x="25154" y="223454"/>
                  </a:moveTo>
                  <a:lnTo>
                    <a:pt x="3264" y="200276"/>
                  </a:lnTo>
                  <a:cubicBezTo>
                    <a:pt x="137181" y="73442"/>
                    <a:pt x="312947" y="3264"/>
                    <a:pt x="497083" y="3264"/>
                  </a:cubicBezTo>
                  <a:cubicBezTo>
                    <a:pt x="680575" y="3264"/>
                    <a:pt x="855053" y="72798"/>
                    <a:pt x="988970" y="198345"/>
                  </a:cubicBezTo>
                  <a:lnTo>
                    <a:pt x="967080" y="221523"/>
                  </a:lnTo>
                  <a:cubicBezTo>
                    <a:pt x="839601" y="101770"/>
                    <a:pt x="672849" y="35456"/>
                    <a:pt x="497083" y="35456"/>
                  </a:cubicBezTo>
                  <a:cubicBezTo>
                    <a:pt x="320673" y="35456"/>
                    <a:pt x="153277" y="102414"/>
                    <a:pt x="25154" y="223454"/>
                  </a:cubicBez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7" name="Google Shape;917;p5" title="Timeline Left Line Items"/>
            <p:cNvSpPr/>
            <p:nvPr/>
          </p:nvSpPr>
          <p:spPr>
            <a:xfrm>
              <a:off x="7863917" y="1358393"/>
              <a:ext cx="251094" cy="727530"/>
            </a:xfrm>
            <a:custGeom>
              <a:rect b="b" l="l" r="r" t="t"/>
              <a:pathLst>
                <a:path extrusionOk="0" h="727529" w="251094">
                  <a:moveTo>
                    <a:pt x="251139" y="724355"/>
                  </a:moveTo>
                  <a:lnTo>
                    <a:pt x="218948" y="724355"/>
                  </a:lnTo>
                  <a:lnTo>
                    <a:pt x="218948" y="525411"/>
                  </a:lnTo>
                  <a:cubicBezTo>
                    <a:pt x="218948" y="334193"/>
                    <a:pt x="142332" y="157140"/>
                    <a:pt x="3264" y="26442"/>
                  </a:cubicBezTo>
                  <a:lnTo>
                    <a:pt x="25154" y="3264"/>
                  </a:lnTo>
                  <a:cubicBezTo>
                    <a:pt x="170660" y="140400"/>
                    <a:pt x="251139" y="325824"/>
                    <a:pt x="251139" y="526055"/>
                  </a:cubicBezTo>
                  <a:lnTo>
                    <a:pt x="251139" y="724355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8" name="Google Shape;918;p5" title="Timeline Left Line Items"/>
            <p:cNvSpPr/>
            <p:nvPr/>
          </p:nvSpPr>
          <p:spPr>
            <a:xfrm>
              <a:off x="8079601" y="2079484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9" name="Google Shape;919;p5" title="Timeline Left Line Items"/>
            <p:cNvSpPr/>
            <p:nvPr/>
          </p:nvSpPr>
          <p:spPr>
            <a:xfrm>
              <a:off x="8079601" y="2727179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3534"/>
                  </a:lnTo>
                  <a:lnTo>
                    <a:pt x="3264" y="653534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0" name="Google Shape;920;p5" title="Timeline Left Line Items"/>
            <p:cNvSpPr/>
            <p:nvPr/>
          </p:nvSpPr>
          <p:spPr>
            <a:xfrm>
              <a:off x="8079601" y="3376805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6109"/>
                  </a:lnTo>
                  <a:lnTo>
                    <a:pt x="3264" y="656109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1" name="Google Shape;921;p5" title="Timeline Left Line Items"/>
            <p:cNvSpPr/>
            <p:nvPr/>
          </p:nvSpPr>
          <p:spPr>
            <a:xfrm>
              <a:off x="8079601" y="4030295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2" name="Google Shape;922;p5" title="Timeline Left Line Items"/>
            <p:cNvSpPr/>
            <p:nvPr/>
          </p:nvSpPr>
          <p:spPr>
            <a:xfrm>
              <a:off x="8079601" y="4677989"/>
              <a:ext cx="218903" cy="695338"/>
            </a:xfrm>
            <a:custGeom>
              <a:rect b="b" l="l" r="r" t="t"/>
              <a:pathLst>
                <a:path extrusionOk="0" h="695338" w="218902">
                  <a:moveTo>
                    <a:pt x="193838" y="692164"/>
                  </a:moveTo>
                  <a:cubicBezTo>
                    <a:pt x="70866" y="574343"/>
                    <a:pt x="3264" y="415960"/>
                    <a:pt x="3264" y="245989"/>
                  </a:cubicBezTo>
                  <a:lnTo>
                    <a:pt x="3264" y="3264"/>
                  </a:lnTo>
                  <a:lnTo>
                    <a:pt x="35456" y="3264"/>
                  </a:lnTo>
                  <a:lnTo>
                    <a:pt x="35456" y="246632"/>
                  </a:lnTo>
                  <a:cubicBezTo>
                    <a:pt x="35456" y="407590"/>
                    <a:pt x="99195" y="557603"/>
                    <a:pt x="215728" y="669630"/>
                  </a:cubicBezTo>
                  <a:lnTo>
                    <a:pt x="193838" y="692164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3" name="Google Shape;923;p5" title="Timeline Left Line Items"/>
            <p:cNvSpPr/>
            <p:nvPr/>
          </p:nvSpPr>
          <p:spPr>
            <a:xfrm>
              <a:off x="8270175" y="5343711"/>
              <a:ext cx="856296" cy="199588"/>
            </a:xfrm>
            <a:custGeom>
              <a:rect b="b" l="l" r="r" t="t"/>
              <a:pathLst>
                <a:path extrusionOk="0" h="199587" w="856296">
                  <a:moveTo>
                    <a:pt x="430768" y="198345"/>
                  </a:moveTo>
                  <a:cubicBezTo>
                    <a:pt x="270454" y="198345"/>
                    <a:pt x="118510" y="137181"/>
                    <a:pt x="3264" y="26442"/>
                  </a:cubicBezTo>
                  <a:lnTo>
                    <a:pt x="25798" y="3264"/>
                  </a:lnTo>
                  <a:cubicBezTo>
                    <a:pt x="135249" y="108208"/>
                    <a:pt x="279468" y="166153"/>
                    <a:pt x="430768" y="166153"/>
                  </a:cubicBezTo>
                  <a:cubicBezTo>
                    <a:pt x="581425" y="166153"/>
                    <a:pt x="724355" y="108852"/>
                    <a:pt x="833807" y="5195"/>
                  </a:cubicBezTo>
                  <a:lnTo>
                    <a:pt x="855697" y="28373"/>
                  </a:lnTo>
                  <a:cubicBezTo>
                    <a:pt x="740451" y="137825"/>
                    <a:pt x="589795" y="198345"/>
                    <a:pt x="430768" y="198345"/>
                  </a:cubicBez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4" name="Google Shape;924;p5" title="Timeline Left Line Items"/>
            <p:cNvSpPr/>
            <p:nvPr/>
          </p:nvSpPr>
          <p:spPr>
            <a:xfrm>
              <a:off x="9100718" y="4677989"/>
              <a:ext cx="218903" cy="695338"/>
            </a:xfrm>
            <a:custGeom>
              <a:rect b="b" l="l" r="r" t="t"/>
              <a:pathLst>
                <a:path extrusionOk="0" h="695338" w="218902">
                  <a:moveTo>
                    <a:pt x="25154" y="694739"/>
                  </a:moveTo>
                  <a:lnTo>
                    <a:pt x="3264" y="671561"/>
                  </a:lnTo>
                  <a:cubicBezTo>
                    <a:pt x="121085" y="559535"/>
                    <a:pt x="185469" y="408878"/>
                    <a:pt x="185469" y="246632"/>
                  </a:cubicBezTo>
                  <a:lnTo>
                    <a:pt x="185469" y="3264"/>
                  </a:lnTo>
                  <a:lnTo>
                    <a:pt x="217660" y="3264"/>
                  </a:lnTo>
                  <a:lnTo>
                    <a:pt x="217660" y="246632"/>
                  </a:lnTo>
                  <a:cubicBezTo>
                    <a:pt x="217660" y="417248"/>
                    <a:pt x="149414" y="576274"/>
                    <a:pt x="25154" y="694739"/>
                  </a:cubicBez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5" name="Google Shape;925;p5" title="Timeline Left Line Items"/>
            <p:cNvSpPr/>
            <p:nvPr/>
          </p:nvSpPr>
          <p:spPr>
            <a:xfrm>
              <a:off x="9282922" y="4030295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6" name="Google Shape;926;p5" title="Timeline Left Line Items"/>
            <p:cNvSpPr/>
            <p:nvPr/>
          </p:nvSpPr>
          <p:spPr>
            <a:xfrm>
              <a:off x="9282922" y="3376805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6109"/>
                  </a:lnTo>
                  <a:lnTo>
                    <a:pt x="3264" y="656109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7" name="Google Shape;927;p5" title="Timeline Left Line Items"/>
            <p:cNvSpPr/>
            <p:nvPr/>
          </p:nvSpPr>
          <p:spPr>
            <a:xfrm>
              <a:off x="9282922" y="2727179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3534"/>
                  </a:lnTo>
                  <a:lnTo>
                    <a:pt x="3264" y="653534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8" name="Google Shape;928;p5" title="Timeline Left Line Items"/>
            <p:cNvSpPr/>
            <p:nvPr/>
          </p:nvSpPr>
          <p:spPr>
            <a:xfrm>
              <a:off x="9282922" y="2079484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9" name="Google Shape;929;p5" title="Timeline Left Line Items"/>
            <p:cNvSpPr/>
            <p:nvPr/>
          </p:nvSpPr>
          <p:spPr>
            <a:xfrm>
              <a:off x="9282922" y="1358393"/>
              <a:ext cx="251094" cy="727530"/>
            </a:xfrm>
            <a:custGeom>
              <a:rect b="b" l="l" r="r" t="t"/>
              <a:pathLst>
                <a:path extrusionOk="0" h="727529" w="251094">
                  <a:moveTo>
                    <a:pt x="35456" y="724355"/>
                  </a:moveTo>
                  <a:lnTo>
                    <a:pt x="3264" y="724355"/>
                  </a:lnTo>
                  <a:lnTo>
                    <a:pt x="3264" y="525411"/>
                  </a:lnTo>
                  <a:cubicBezTo>
                    <a:pt x="3264" y="325824"/>
                    <a:pt x="83099" y="140400"/>
                    <a:pt x="228605" y="3264"/>
                  </a:cubicBezTo>
                  <a:lnTo>
                    <a:pt x="250495" y="26442"/>
                  </a:lnTo>
                  <a:cubicBezTo>
                    <a:pt x="111428" y="157140"/>
                    <a:pt x="34812" y="334837"/>
                    <a:pt x="34812" y="525411"/>
                  </a:cubicBezTo>
                  <a:lnTo>
                    <a:pt x="34812" y="724355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0" name="Google Shape;930;p5" title="Timeline Left Line Items"/>
            <p:cNvSpPr/>
            <p:nvPr/>
          </p:nvSpPr>
          <p:spPr>
            <a:xfrm>
              <a:off x="9508907" y="1162668"/>
              <a:ext cx="985063" cy="225341"/>
            </a:xfrm>
            <a:custGeom>
              <a:rect b="b" l="l" r="r" t="t"/>
              <a:pathLst>
                <a:path extrusionOk="0" h="225341" w="985062">
                  <a:moveTo>
                    <a:pt x="25154" y="222167"/>
                  </a:moveTo>
                  <a:lnTo>
                    <a:pt x="3264" y="198989"/>
                  </a:lnTo>
                  <a:cubicBezTo>
                    <a:pt x="136538" y="72798"/>
                    <a:pt x="311016" y="3264"/>
                    <a:pt x="495152" y="3264"/>
                  </a:cubicBezTo>
                  <a:cubicBezTo>
                    <a:pt x="678000" y="3264"/>
                    <a:pt x="852478" y="72154"/>
                    <a:pt x="985751" y="197057"/>
                  </a:cubicBezTo>
                  <a:lnTo>
                    <a:pt x="963861" y="220235"/>
                  </a:lnTo>
                  <a:cubicBezTo>
                    <a:pt x="836382" y="101126"/>
                    <a:pt x="669630" y="35456"/>
                    <a:pt x="495152" y="35456"/>
                  </a:cubicBezTo>
                  <a:cubicBezTo>
                    <a:pt x="319385" y="35456"/>
                    <a:pt x="152633" y="101770"/>
                    <a:pt x="25154" y="222167"/>
                  </a:cubicBez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1" name="Google Shape;931;p5" title="Timeline Left Line Items"/>
            <p:cNvSpPr/>
            <p:nvPr/>
          </p:nvSpPr>
          <p:spPr>
            <a:xfrm>
              <a:off x="10469504" y="1357105"/>
              <a:ext cx="251094" cy="727530"/>
            </a:xfrm>
            <a:custGeom>
              <a:rect b="b" l="l" r="r" t="t"/>
              <a:pathLst>
                <a:path extrusionOk="0" h="727529" w="251094">
                  <a:moveTo>
                    <a:pt x="220235" y="725643"/>
                  </a:moveTo>
                  <a:lnTo>
                    <a:pt x="220235" y="526699"/>
                  </a:lnTo>
                  <a:cubicBezTo>
                    <a:pt x="220235" y="335481"/>
                    <a:pt x="142975" y="157784"/>
                    <a:pt x="3264" y="26442"/>
                  </a:cubicBezTo>
                  <a:lnTo>
                    <a:pt x="25154" y="3264"/>
                  </a:lnTo>
                  <a:cubicBezTo>
                    <a:pt x="169372" y="138469"/>
                    <a:pt x="251783" y="329043"/>
                    <a:pt x="251783" y="526699"/>
                  </a:cubicBezTo>
                  <a:lnTo>
                    <a:pt x="251783" y="725643"/>
                  </a:lnTo>
                  <a:lnTo>
                    <a:pt x="220235" y="725643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2" name="Google Shape;932;p5" title="Timeline Left Line Items"/>
            <p:cNvSpPr/>
            <p:nvPr/>
          </p:nvSpPr>
          <p:spPr>
            <a:xfrm>
              <a:off x="10686475" y="2079484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3" name="Google Shape;933;p5" title="Timeline Left Line Items"/>
            <p:cNvSpPr/>
            <p:nvPr/>
          </p:nvSpPr>
          <p:spPr>
            <a:xfrm>
              <a:off x="10686475" y="2727179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3534"/>
                  </a:lnTo>
                  <a:lnTo>
                    <a:pt x="3264" y="653534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34" name="Google Shape;934;p5" title="Timeline Right Line "/>
          <p:cNvGrpSpPr/>
          <p:nvPr/>
        </p:nvGrpSpPr>
        <p:grpSpPr>
          <a:xfrm>
            <a:off x="1418500" y="1458679"/>
            <a:ext cx="8961494" cy="4383206"/>
            <a:chOff x="1613599" y="1312037"/>
            <a:chExt cx="8961494" cy="4383206"/>
          </a:xfrm>
        </p:grpSpPr>
        <p:sp>
          <p:nvSpPr>
            <p:cNvPr id="935" name="Google Shape;935;p5" title="Timeline Right Line Items"/>
            <p:cNvSpPr/>
            <p:nvPr/>
          </p:nvSpPr>
          <p:spPr>
            <a:xfrm>
              <a:off x="2717126" y="2727179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3534"/>
                  </a:lnTo>
                  <a:lnTo>
                    <a:pt x="3264" y="653534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6" name="Google Shape;936;p5" title="Timeline Right Line Items"/>
            <p:cNvSpPr/>
            <p:nvPr/>
          </p:nvSpPr>
          <p:spPr>
            <a:xfrm>
              <a:off x="2717126" y="2079484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7" name="Google Shape;937;p5" title="Timeline Right Line Items"/>
            <p:cNvSpPr/>
            <p:nvPr/>
          </p:nvSpPr>
          <p:spPr>
            <a:xfrm>
              <a:off x="2558100" y="1476858"/>
              <a:ext cx="193150" cy="605202"/>
            </a:xfrm>
            <a:custGeom>
              <a:rect b="b" l="l" r="r" t="t"/>
              <a:pathLst>
                <a:path extrusionOk="0" h="605201" w="193149">
                  <a:moveTo>
                    <a:pt x="162290" y="605890"/>
                  </a:moveTo>
                  <a:lnTo>
                    <a:pt x="162290" y="406946"/>
                  </a:lnTo>
                  <a:cubicBezTo>
                    <a:pt x="162290" y="262728"/>
                    <a:pt x="105633" y="127523"/>
                    <a:pt x="3264" y="26442"/>
                  </a:cubicBezTo>
                  <a:lnTo>
                    <a:pt x="25798" y="3264"/>
                  </a:lnTo>
                  <a:cubicBezTo>
                    <a:pt x="134606" y="110784"/>
                    <a:pt x="193838" y="253714"/>
                    <a:pt x="193838" y="406946"/>
                  </a:cubicBezTo>
                  <a:lnTo>
                    <a:pt x="193838" y="605890"/>
                  </a:lnTo>
                  <a:lnTo>
                    <a:pt x="162290" y="605890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8" name="Google Shape;938;p5" title="Timeline Right Line Items"/>
            <p:cNvSpPr/>
            <p:nvPr/>
          </p:nvSpPr>
          <p:spPr>
            <a:xfrm>
              <a:off x="1780351" y="1312681"/>
              <a:ext cx="804790" cy="193150"/>
            </a:xfrm>
            <a:custGeom>
              <a:rect b="b" l="l" r="r" t="t"/>
              <a:pathLst>
                <a:path extrusionOk="0" h="193149" w="804789">
                  <a:moveTo>
                    <a:pt x="25798" y="191263"/>
                  </a:moveTo>
                  <a:lnTo>
                    <a:pt x="3264" y="168729"/>
                  </a:lnTo>
                  <a:cubicBezTo>
                    <a:pt x="110140" y="61853"/>
                    <a:pt x="253071" y="3264"/>
                    <a:pt x="404371" y="3264"/>
                  </a:cubicBezTo>
                  <a:cubicBezTo>
                    <a:pt x="555028" y="3264"/>
                    <a:pt x="696671" y="61853"/>
                    <a:pt x="804191" y="167441"/>
                  </a:cubicBezTo>
                  <a:lnTo>
                    <a:pt x="781657" y="190619"/>
                  </a:lnTo>
                  <a:cubicBezTo>
                    <a:pt x="680575" y="90825"/>
                    <a:pt x="546658" y="35456"/>
                    <a:pt x="405015" y="35456"/>
                  </a:cubicBezTo>
                  <a:cubicBezTo>
                    <a:pt x="261440" y="35456"/>
                    <a:pt x="126880" y="90825"/>
                    <a:pt x="25798" y="191263"/>
                  </a:cubicBez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9" name="Google Shape;939;p5" title="Timeline Right Line Items"/>
            <p:cNvSpPr/>
            <p:nvPr/>
          </p:nvSpPr>
          <p:spPr>
            <a:xfrm>
              <a:off x="1613599" y="1478146"/>
              <a:ext cx="193150" cy="605202"/>
            </a:xfrm>
            <a:custGeom>
              <a:rect b="b" l="l" r="r" t="t"/>
              <a:pathLst>
                <a:path extrusionOk="0" h="605201" w="193149">
                  <a:moveTo>
                    <a:pt x="35456" y="604603"/>
                  </a:moveTo>
                  <a:lnTo>
                    <a:pt x="3264" y="604603"/>
                  </a:lnTo>
                  <a:lnTo>
                    <a:pt x="3264" y="405659"/>
                  </a:lnTo>
                  <a:cubicBezTo>
                    <a:pt x="3264" y="253714"/>
                    <a:pt x="62496" y="110784"/>
                    <a:pt x="170016" y="3264"/>
                  </a:cubicBezTo>
                  <a:lnTo>
                    <a:pt x="192550" y="25798"/>
                  </a:lnTo>
                  <a:cubicBezTo>
                    <a:pt x="90825" y="126880"/>
                    <a:pt x="34812" y="262084"/>
                    <a:pt x="34812" y="405015"/>
                  </a:cubicBezTo>
                  <a:lnTo>
                    <a:pt x="34812" y="604603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0" name="Google Shape;940;p5" title="Timeline Right Line Items"/>
            <p:cNvSpPr/>
            <p:nvPr/>
          </p:nvSpPr>
          <p:spPr>
            <a:xfrm>
              <a:off x="1613599" y="2079484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1" name="Google Shape;941;p5" title="Timeline Right Line Items"/>
            <p:cNvSpPr/>
            <p:nvPr/>
          </p:nvSpPr>
          <p:spPr>
            <a:xfrm>
              <a:off x="1613599" y="2727179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3534"/>
                  </a:lnTo>
                  <a:lnTo>
                    <a:pt x="3264" y="653534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2" name="Google Shape;942;p5" title="Timeline Right Line Items"/>
            <p:cNvSpPr/>
            <p:nvPr/>
          </p:nvSpPr>
          <p:spPr>
            <a:xfrm>
              <a:off x="10536463" y="2727179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3534"/>
                  </a:lnTo>
                  <a:lnTo>
                    <a:pt x="3264" y="653534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3" name="Google Shape;943;p5" title="Timeline Right Line Items"/>
            <p:cNvSpPr/>
            <p:nvPr/>
          </p:nvSpPr>
          <p:spPr>
            <a:xfrm>
              <a:off x="10536463" y="2079484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4" name="Google Shape;944;p5" title="Timeline Right Line Items"/>
            <p:cNvSpPr/>
            <p:nvPr/>
          </p:nvSpPr>
          <p:spPr>
            <a:xfrm>
              <a:off x="10363916" y="1462694"/>
              <a:ext cx="206026" cy="618078"/>
            </a:xfrm>
            <a:custGeom>
              <a:rect b="b" l="l" r="r" t="t"/>
              <a:pathLst>
                <a:path extrusionOk="0" h="618078" w="206026">
                  <a:moveTo>
                    <a:pt x="175810" y="620055"/>
                  </a:moveTo>
                  <a:lnTo>
                    <a:pt x="175810" y="421111"/>
                  </a:lnTo>
                  <a:cubicBezTo>
                    <a:pt x="175810" y="271742"/>
                    <a:pt x="112715" y="128167"/>
                    <a:pt x="3264" y="27086"/>
                  </a:cubicBezTo>
                  <a:lnTo>
                    <a:pt x="25154" y="3264"/>
                  </a:lnTo>
                  <a:cubicBezTo>
                    <a:pt x="141688" y="110784"/>
                    <a:pt x="208002" y="262728"/>
                    <a:pt x="208002" y="421111"/>
                  </a:cubicBezTo>
                  <a:lnTo>
                    <a:pt x="208002" y="620055"/>
                  </a:lnTo>
                  <a:lnTo>
                    <a:pt x="175810" y="620055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5" name="Google Shape;945;p5" title="Timeline Right Line Items"/>
            <p:cNvSpPr/>
            <p:nvPr/>
          </p:nvSpPr>
          <p:spPr>
            <a:xfrm>
              <a:off x="9614496" y="1312037"/>
              <a:ext cx="772598" cy="180273"/>
            </a:xfrm>
            <a:custGeom>
              <a:rect b="b" l="l" r="r" t="t"/>
              <a:pathLst>
                <a:path extrusionOk="0" h="180272" w="772598">
                  <a:moveTo>
                    <a:pt x="25154" y="178386"/>
                  </a:moveTo>
                  <a:lnTo>
                    <a:pt x="3264" y="154564"/>
                  </a:lnTo>
                  <a:cubicBezTo>
                    <a:pt x="108852" y="56702"/>
                    <a:pt x="245345" y="3264"/>
                    <a:pt x="389563" y="3264"/>
                  </a:cubicBezTo>
                  <a:cubicBezTo>
                    <a:pt x="532493" y="3264"/>
                    <a:pt x="668986" y="56702"/>
                    <a:pt x="774575" y="153277"/>
                  </a:cubicBezTo>
                  <a:lnTo>
                    <a:pt x="752684" y="177099"/>
                  </a:lnTo>
                  <a:cubicBezTo>
                    <a:pt x="653534" y="85674"/>
                    <a:pt x="524768" y="35456"/>
                    <a:pt x="389563" y="35456"/>
                  </a:cubicBezTo>
                  <a:cubicBezTo>
                    <a:pt x="253715" y="36099"/>
                    <a:pt x="124305" y="86318"/>
                    <a:pt x="25154" y="178386"/>
                  </a:cubicBez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6" name="Google Shape;946;p5" title="Timeline Right Line Items"/>
            <p:cNvSpPr/>
            <p:nvPr/>
          </p:nvSpPr>
          <p:spPr>
            <a:xfrm>
              <a:off x="9432935" y="1463981"/>
              <a:ext cx="206026" cy="618078"/>
            </a:xfrm>
            <a:custGeom>
              <a:rect b="b" l="l" r="r" t="t"/>
              <a:pathLst>
                <a:path extrusionOk="0" h="618078" w="206026">
                  <a:moveTo>
                    <a:pt x="35456" y="618767"/>
                  </a:moveTo>
                  <a:lnTo>
                    <a:pt x="3264" y="618767"/>
                  </a:lnTo>
                  <a:lnTo>
                    <a:pt x="3264" y="419823"/>
                  </a:lnTo>
                  <a:cubicBezTo>
                    <a:pt x="3264" y="262084"/>
                    <a:pt x="69578" y="110784"/>
                    <a:pt x="184824" y="3264"/>
                  </a:cubicBezTo>
                  <a:lnTo>
                    <a:pt x="206715" y="27086"/>
                  </a:lnTo>
                  <a:cubicBezTo>
                    <a:pt x="97907" y="128167"/>
                    <a:pt x="35456" y="271098"/>
                    <a:pt x="35456" y="419823"/>
                  </a:cubicBezTo>
                  <a:lnTo>
                    <a:pt x="35456" y="618767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7" name="Google Shape;947;p5" title="Timeline Right Line Items"/>
            <p:cNvSpPr/>
            <p:nvPr/>
          </p:nvSpPr>
          <p:spPr>
            <a:xfrm>
              <a:off x="9432935" y="2079484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8" name="Google Shape;948;p5" title="Timeline Right Line Items"/>
            <p:cNvSpPr/>
            <p:nvPr/>
          </p:nvSpPr>
          <p:spPr>
            <a:xfrm>
              <a:off x="9432935" y="2727179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3534"/>
                  </a:lnTo>
                  <a:lnTo>
                    <a:pt x="3264" y="653534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9" name="Google Shape;949;p5" title="Timeline Right Line Items"/>
            <p:cNvSpPr/>
            <p:nvPr/>
          </p:nvSpPr>
          <p:spPr>
            <a:xfrm>
              <a:off x="9432935" y="3376805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6109"/>
                  </a:lnTo>
                  <a:lnTo>
                    <a:pt x="3264" y="656109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0" name="Google Shape;950;p5" title="Timeline Right Line Items"/>
            <p:cNvSpPr/>
            <p:nvPr/>
          </p:nvSpPr>
          <p:spPr>
            <a:xfrm>
              <a:off x="9432935" y="4030295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1" name="Google Shape;951;p5" title="Timeline Right Line Items"/>
            <p:cNvSpPr/>
            <p:nvPr/>
          </p:nvSpPr>
          <p:spPr>
            <a:xfrm>
              <a:off x="9206306" y="4677989"/>
              <a:ext cx="263971" cy="798351"/>
            </a:xfrm>
            <a:custGeom>
              <a:rect b="b" l="l" r="r" t="t"/>
              <a:pathLst>
                <a:path extrusionOk="0" h="798351" w="263971">
                  <a:moveTo>
                    <a:pt x="25798" y="800328"/>
                  </a:moveTo>
                  <a:lnTo>
                    <a:pt x="3264" y="777150"/>
                  </a:lnTo>
                  <a:cubicBezTo>
                    <a:pt x="149414" y="637438"/>
                    <a:pt x="229893" y="448796"/>
                    <a:pt x="229893" y="246632"/>
                  </a:cubicBezTo>
                  <a:lnTo>
                    <a:pt x="229893" y="3264"/>
                  </a:lnTo>
                  <a:lnTo>
                    <a:pt x="262085" y="3264"/>
                  </a:lnTo>
                  <a:lnTo>
                    <a:pt x="262085" y="246632"/>
                  </a:lnTo>
                  <a:cubicBezTo>
                    <a:pt x="262085" y="457165"/>
                    <a:pt x="177742" y="654178"/>
                    <a:pt x="25798" y="800328"/>
                  </a:cubicBez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2" name="Google Shape;952;p5" title="Timeline Right Line Items"/>
            <p:cNvSpPr/>
            <p:nvPr/>
          </p:nvSpPr>
          <p:spPr>
            <a:xfrm>
              <a:off x="8163942" y="5449944"/>
              <a:ext cx="1068761" cy="244656"/>
            </a:xfrm>
            <a:custGeom>
              <a:rect b="b" l="l" r="r" t="t"/>
              <a:pathLst>
                <a:path extrusionOk="0" h="244656" w="1068760">
                  <a:moveTo>
                    <a:pt x="537001" y="242125"/>
                  </a:moveTo>
                  <a:cubicBezTo>
                    <a:pt x="336769" y="242125"/>
                    <a:pt x="147482" y="165509"/>
                    <a:pt x="3264" y="26442"/>
                  </a:cubicBezTo>
                  <a:lnTo>
                    <a:pt x="25798" y="3264"/>
                  </a:lnTo>
                  <a:cubicBezTo>
                    <a:pt x="163578" y="136537"/>
                    <a:pt x="345139" y="209934"/>
                    <a:pt x="537001" y="209934"/>
                  </a:cubicBezTo>
                  <a:cubicBezTo>
                    <a:pt x="727575" y="209934"/>
                    <a:pt x="908492" y="137181"/>
                    <a:pt x="1046271" y="5195"/>
                  </a:cubicBezTo>
                  <a:lnTo>
                    <a:pt x="1068805" y="28373"/>
                  </a:lnTo>
                  <a:cubicBezTo>
                    <a:pt x="924588" y="166153"/>
                    <a:pt x="735945" y="242125"/>
                    <a:pt x="537001" y="242125"/>
                  </a:cubicBez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3" name="Google Shape;953;p5" title="Timeline Right Line Items"/>
            <p:cNvSpPr/>
            <p:nvPr/>
          </p:nvSpPr>
          <p:spPr>
            <a:xfrm>
              <a:off x="7929588" y="4677989"/>
              <a:ext cx="257533" cy="798351"/>
            </a:xfrm>
            <a:custGeom>
              <a:rect b="b" l="l" r="r" t="t"/>
              <a:pathLst>
                <a:path extrusionOk="0" h="798351" w="257532">
                  <a:moveTo>
                    <a:pt x="237618" y="798396"/>
                  </a:moveTo>
                  <a:cubicBezTo>
                    <a:pt x="86962" y="652246"/>
                    <a:pt x="3264" y="456522"/>
                    <a:pt x="3264" y="246632"/>
                  </a:cubicBezTo>
                  <a:lnTo>
                    <a:pt x="3264" y="3264"/>
                  </a:lnTo>
                  <a:lnTo>
                    <a:pt x="35456" y="3264"/>
                  </a:lnTo>
                  <a:lnTo>
                    <a:pt x="35456" y="246632"/>
                  </a:lnTo>
                  <a:cubicBezTo>
                    <a:pt x="35456" y="447508"/>
                    <a:pt x="115291" y="635507"/>
                    <a:pt x="259509" y="775218"/>
                  </a:cubicBezTo>
                  <a:lnTo>
                    <a:pt x="237618" y="798396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4" name="Google Shape;954;p5" title="Timeline Right Line Items"/>
            <p:cNvSpPr/>
            <p:nvPr/>
          </p:nvSpPr>
          <p:spPr>
            <a:xfrm>
              <a:off x="7929588" y="4030295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5" name="Google Shape;955;p5" title="Timeline Right Line Items"/>
            <p:cNvSpPr/>
            <p:nvPr/>
          </p:nvSpPr>
          <p:spPr>
            <a:xfrm>
              <a:off x="7929588" y="3376805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6109"/>
                  </a:lnTo>
                  <a:lnTo>
                    <a:pt x="3264" y="656109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6" name="Google Shape;956;p5" title="Timeline Right Line Items"/>
            <p:cNvSpPr/>
            <p:nvPr/>
          </p:nvSpPr>
          <p:spPr>
            <a:xfrm>
              <a:off x="7929588" y="2727179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3534"/>
                  </a:lnTo>
                  <a:lnTo>
                    <a:pt x="3264" y="653534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7" name="Google Shape;957;p5" title="Timeline Right Line Items"/>
            <p:cNvSpPr/>
            <p:nvPr/>
          </p:nvSpPr>
          <p:spPr>
            <a:xfrm>
              <a:off x="7929588" y="2079484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8" name="Google Shape;958;p5" title="Timeline Right Line Items"/>
            <p:cNvSpPr/>
            <p:nvPr/>
          </p:nvSpPr>
          <p:spPr>
            <a:xfrm>
              <a:off x="7757685" y="1463337"/>
              <a:ext cx="206026" cy="618078"/>
            </a:xfrm>
            <a:custGeom>
              <a:rect b="b" l="l" r="r" t="t"/>
              <a:pathLst>
                <a:path extrusionOk="0" h="618078" w="206026">
                  <a:moveTo>
                    <a:pt x="207359" y="619411"/>
                  </a:moveTo>
                  <a:lnTo>
                    <a:pt x="175167" y="619411"/>
                  </a:lnTo>
                  <a:lnTo>
                    <a:pt x="175167" y="420467"/>
                  </a:lnTo>
                  <a:cubicBezTo>
                    <a:pt x="175167" y="271742"/>
                    <a:pt x="112715" y="128167"/>
                    <a:pt x="3264" y="27086"/>
                  </a:cubicBezTo>
                  <a:lnTo>
                    <a:pt x="25154" y="3264"/>
                  </a:lnTo>
                  <a:cubicBezTo>
                    <a:pt x="141044" y="110140"/>
                    <a:pt x="207359" y="262084"/>
                    <a:pt x="207359" y="419823"/>
                  </a:cubicBezTo>
                  <a:lnTo>
                    <a:pt x="207359" y="619411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9" name="Google Shape;959;p5" title="Timeline Right Line Items"/>
            <p:cNvSpPr/>
            <p:nvPr/>
          </p:nvSpPr>
          <p:spPr>
            <a:xfrm>
              <a:off x="7006333" y="1312037"/>
              <a:ext cx="779036" cy="180273"/>
            </a:xfrm>
            <a:custGeom>
              <a:rect b="b" l="l" r="r" t="t"/>
              <a:pathLst>
                <a:path extrusionOk="0" h="180272" w="779036">
                  <a:moveTo>
                    <a:pt x="25154" y="180318"/>
                  </a:moveTo>
                  <a:lnTo>
                    <a:pt x="3264" y="156496"/>
                  </a:lnTo>
                  <a:cubicBezTo>
                    <a:pt x="108852" y="57990"/>
                    <a:pt x="246632" y="3264"/>
                    <a:pt x="391494" y="3264"/>
                  </a:cubicBezTo>
                  <a:cubicBezTo>
                    <a:pt x="535069" y="3264"/>
                    <a:pt x="672205" y="56702"/>
                    <a:pt x="777149" y="154564"/>
                  </a:cubicBezTo>
                  <a:lnTo>
                    <a:pt x="755259" y="178386"/>
                  </a:lnTo>
                  <a:cubicBezTo>
                    <a:pt x="656109" y="86318"/>
                    <a:pt x="526699" y="36099"/>
                    <a:pt x="391494" y="36099"/>
                  </a:cubicBezTo>
                  <a:cubicBezTo>
                    <a:pt x="254358" y="36099"/>
                    <a:pt x="124948" y="86962"/>
                    <a:pt x="25154" y="180318"/>
                  </a:cubicBez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0" name="Google Shape;960;p5" title="Timeline Right Line Items"/>
            <p:cNvSpPr/>
            <p:nvPr/>
          </p:nvSpPr>
          <p:spPr>
            <a:xfrm>
              <a:off x="6826061" y="1465913"/>
              <a:ext cx="206026" cy="618078"/>
            </a:xfrm>
            <a:custGeom>
              <a:rect b="b" l="l" r="r" t="t"/>
              <a:pathLst>
                <a:path extrusionOk="0" h="618078" w="206026">
                  <a:moveTo>
                    <a:pt x="35456" y="616836"/>
                  </a:moveTo>
                  <a:lnTo>
                    <a:pt x="3264" y="616836"/>
                  </a:lnTo>
                  <a:lnTo>
                    <a:pt x="3264" y="417892"/>
                  </a:lnTo>
                  <a:cubicBezTo>
                    <a:pt x="3264" y="261440"/>
                    <a:pt x="68934" y="110140"/>
                    <a:pt x="182893" y="3264"/>
                  </a:cubicBezTo>
                  <a:lnTo>
                    <a:pt x="204783" y="27086"/>
                  </a:lnTo>
                  <a:cubicBezTo>
                    <a:pt x="97263" y="128167"/>
                    <a:pt x="35456" y="270454"/>
                    <a:pt x="35456" y="417892"/>
                  </a:cubicBezTo>
                  <a:lnTo>
                    <a:pt x="35456" y="616836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1" name="Google Shape;961;p5" title="Timeline Right Line Items"/>
            <p:cNvSpPr/>
            <p:nvPr/>
          </p:nvSpPr>
          <p:spPr>
            <a:xfrm>
              <a:off x="6826060" y="2079484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2" name="Google Shape;962;p5" title="Timeline Right Line Items"/>
            <p:cNvSpPr/>
            <p:nvPr/>
          </p:nvSpPr>
          <p:spPr>
            <a:xfrm>
              <a:off x="6826060" y="2727179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3534"/>
                  </a:lnTo>
                  <a:lnTo>
                    <a:pt x="3264" y="653534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3" name="Google Shape;963;p5" title="Timeline Right Line Items"/>
            <p:cNvSpPr/>
            <p:nvPr/>
          </p:nvSpPr>
          <p:spPr>
            <a:xfrm>
              <a:off x="6826060" y="3376805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6109"/>
                  </a:lnTo>
                  <a:lnTo>
                    <a:pt x="3264" y="656109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4" name="Google Shape;964;p5" title="Timeline Right Line Items"/>
            <p:cNvSpPr/>
            <p:nvPr/>
          </p:nvSpPr>
          <p:spPr>
            <a:xfrm>
              <a:off x="6826060" y="4030295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5" name="Google Shape;965;p5" title="Timeline Right Line Items"/>
            <p:cNvSpPr/>
            <p:nvPr/>
          </p:nvSpPr>
          <p:spPr>
            <a:xfrm>
              <a:off x="6585267" y="4677989"/>
              <a:ext cx="276848" cy="817666"/>
            </a:xfrm>
            <a:custGeom>
              <a:rect b="b" l="l" r="r" t="t"/>
              <a:pathLst>
                <a:path extrusionOk="0" h="817666" w="276847">
                  <a:moveTo>
                    <a:pt x="25154" y="814492"/>
                  </a:moveTo>
                  <a:lnTo>
                    <a:pt x="3264" y="790670"/>
                  </a:lnTo>
                  <a:cubicBezTo>
                    <a:pt x="156496" y="651603"/>
                    <a:pt x="244057" y="453302"/>
                    <a:pt x="244057" y="246632"/>
                  </a:cubicBezTo>
                  <a:lnTo>
                    <a:pt x="244057" y="3264"/>
                  </a:lnTo>
                  <a:lnTo>
                    <a:pt x="276249" y="3264"/>
                  </a:lnTo>
                  <a:lnTo>
                    <a:pt x="276249" y="246632"/>
                  </a:lnTo>
                  <a:cubicBezTo>
                    <a:pt x="276249" y="462316"/>
                    <a:pt x="184825" y="668986"/>
                    <a:pt x="25154" y="814492"/>
                  </a:cubicBez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6" name="Google Shape;966;p5" title="Timeline Right Line Items"/>
            <p:cNvSpPr/>
            <p:nvPr/>
          </p:nvSpPr>
          <p:spPr>
            <a:xfrm>
              <a:off x="5572520" y="5463464"/>
              <a:ext cx="1036569" cy="231779"/>
            </a:xfrm>
            <a:custGeom>
              <a:rect b="b" l="l" r="r" t="t"/>
              <a:pathLst>
                <a:path extrusionOk="0" h="231779" w="1036569">
                  <a:moveTo>
                    <a:pt x="521548" y="228605"/>
                  </a:moveTo>
                  <a:cubicBezTo>
                    <a:pt x="329043" y="228605"/>
                    <a:pt x="144907" y="157140"/>
                    <a:pt x="3264" y="27086"/>
                  </a:cubicBezTo>
                  <a:lnTo>
                    <a:pt x="25154" y="3264"/>
                  </a:lnTo>
                  <a:cubicBezTo>
                    <a:pt x="161003" y="127523"/>
                    <a:pt x="337412" y="196413"/>
                    <a:pt x="521548" y="196413"/>
                  </a:cubicBezTo>
                  <a:cubicBezTo>
                    <a:pt x="705041" y="196413"/>
                    <a:pt x="880807" y="128811"/>
                    <a:pt x="1016011" y="5195"/>
                  </a:cubicBezTo>
                  <a:lnTo>
                    <a:pt x="1037902" y="29017"/>
                  </a:lnTo>
                  <a:cubicBezTo>
                    <a:pt x="896259" y="157784"/>
                    <a:pt x="713410" y="228605"/>
                    <a:pt x="521548" y="228605"/>
                  </a:cubicBez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7" name="Google Shape;967;p5" title="Timeline Right Line Items"/>
            <p:cNvSpPr/>
            <p:nvPr/>
          </p:nvSpPr>
          <p:spPr>
            <a:xfrm>
              <a:off x="5323357" y="4677989"/>
              <a:ext cx="276848" cy="811228"/>
            </a:xfrm>
            <a:custGeom>
              <a:rect b="b" l="l" r="r" t="t"/>
              <a:pathLst>
                <a:path extrusionOk="0" h="811227" w="276847">
                  <a:moveTo>
                    <a:pt x="252427" y="812561"/>
                  </a:moveTo>
                  <a:cubicBezTo>
                    <a:pt x="94044" y="667698"/>
                    <a:pt x="3264" y="461028"/>
                    <a:pt x="3264" y="246632"/>
                  </a:cubicBezTo>
                  <a:lnTo>
                    <a:pt x="3264" y="3264"/>
                  </a:lnTo>
                  <a:lnTo>
                    <a:pt x="35456" y="3264"/>
                  </a:lnTo>
                  <a:lnTo>
                    <a:pt x="35456" y="246632"/>
                  </a:lnTo>
                  <a:cubicBezTo>
                    <a:pt x="35456" y="452015"/>
                    <a:pt x="122373" y="650315"/>
                    <a:pt x="274317" y="788739"/>
                  </a:cubicBezTo>
                  <a:lnTo>
                    <a:pt x="252427" y="812561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8" name="Google Shape;968;p5" title="Timeline Right Line Items"/>
            <p:cNvSpPr/>
            <p:nvPr/>
          </p:nvSpPr>
          <p:spPr>
            <a:xfrm>
              <a:off x="5323357" y="4030295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9" name="Google Shape;969;p5" title="Timeline Right Line Items"/>
            <p:cNvSpPr/>
            <p:nvPr/>
          </p:nvSpPr>
          <p:spPr>
            <a:xfrm>
              <a:off x="5323357" y="3376805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6109"/>
                  </a:lnTo>
                  <a:lnTo>
                    <a:pt x="3264" y="656109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0" name="Google Shape;970;p5" title="Timeline Right Line Items"/>
            <p:cNvSpPr/>
            <p:nvPr/>
          </p:nvSpPr>
          <p:spPr>
            <a:xfrm>
              <a:off x="5323357" y="2727179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3534"/>
                  </a:lnTo>
                  <a:lnTo>
                    <a:pt x="3264" y="653534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1" name="Google Shape;971;p5" title="Timeline Right Line Items"/>
            <p:cNvSpPr/>
            <p:nvPr/>
          </p:nvSpPr>
          <p:spPr>
            <a:xfrm>
              <a:off x="5323357" y="2079484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2" name="Google Shape;972;p5" title="Timeline Right Line Items"/>
            <p:cNvSpPr/>
            <p:nvPr/>
          </p:nvSpPr>
          <p:spPr>
            <a:xfrm>
              <a:off x="5165618" y="1478146"/>
              <a:ext cx="193150" cy="605202"/>
            </a:xfrm>
            <a:custGeom>
              <a:rect b="b" l="l" r="r" t="t"/>
              <a:pathLst>
                <a:path extrusionOk="0" h="605201" w="193149">
                  <a:moveTo>
                    <a:pt x="193194" y="604603"/>
                  </a:moveTo>
                  <a:lnTo>
                    <a:pt x="161003" y="604603"/>
                  </a:lnTo>
                  <a:lnTo>
                    <a:pt x="161003" y="405659"/>
                  </a:lnTo>
                  <a:cubicBezTo>
                    <a:pt x="161003" y="262084"/>
                    <a:pt x="104989" y="127523"/>
                    <a:pt x="3264" y="25798"/>
                  </a:cubicBezTo>
                  <a:lnTo>
                    <a:pt x="25798" y="3264"/>
                  </a:lnTo>
                  <a:cubicBezTo>
                    <a:pt x="133962" y="110784"/>
                    <a:pt x="193194" y="253714"/>
                    <a:pt x="193194" y="405659"/>
                  </a:cubicBezTo>
                  <a:lnTo>
                    <a:pt x="193194" y="604603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3" name="Google Shape;973;p5" title="Timeline Right Line Items"/>
            <p:cNvSpPr/>
            <p:nvPr/>
          </p:nvSpPr>
          <p:spPr>
            <a:xfrm>
              <a:off x="4385938" y="1312681"/>
              <a:ext cx="804790" cy="193150"/>
            </a:xfrm>
            <a:custGeom>
              <a:rect b="b" l="l" r="r" t="t"/>
              <a:pathLst>
                <a:path extrusionOk="0" h="193149" w="804789">
                  <a:moveTo>
                    <a:pt x="25798" y="192550"/>
                  </a:moveTo>
                  <a:lnTo>
                    <a:pt x="3264" y="170016"/>
                  </a:lnTo>
                  <a:cubicBezTo>
                    <a:pt x="110784" y="62496"/>
                    <a:pt x="253071" y="3264"/>
                    <a:pt x="405015" y="3264"/>
                  </a:cubicBezTo>
                  <a:cubicBezTo>
                    <a:pt x="556315" y="3264"/>
                    <a:pt x="698602" y="61853"/>
                    <a:pt x="805478" y="168729"/>
                  </a:cubicBezTo>
                  <a:lnTo>
                    <a:pt x="782944" y="191263"/>
                  </a:lnTo>
                  <a:cubicBezTo>
                    <a:pt x="681863" y="90825"/>
                    <a:pt x="547946" y="35456"/>
                    <a:pt x="405015" y="35456"/>
                  </a:cubicBezTo>
                  <a:cubicBezTo>
                    <a:pt x="262084" y="35456"/>
                    <a:pt x="126880" y="90825"/>
                    <a:pt x="25798" y="192550"/>
                  </a:cubicBez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4" name="Google Shape;974;p5" title="Timeline Right Line Items"/>
            <p:cNvSpPr/>
            <p:nvPr/>
          </p:nvSpPr>
          <p:spPr>
            <a:xfrm>
              <a:off x="4219830" y="1479433"/>
              <a:ext cx="193150" cy="605202"/>
            </a:xfrm>
            <a:custGeom>
              <a:rect b="b" l="l" r="r" t="t"/>
              <a:pathLst>
                <a:path extrusionOk="0" h="605201" w="193149">
                  <a:moveTo>
                    <a:pt x="35456" y="603315"/>
                  </a:moveTo>
                  <a:lnTo>
                    <a:pt x="3264" y="603315"/>
                  </a:lnTo>
                  <a:lnTo>
                    <a:pt x="3264" y="404371"/>
                  </a:lnTo>
                  <a:cubicBezTo>
                    <a:pt x="3264" y="253071"/>
                    <a:pt x="62496" y="110140"/>
                    <a:pt x="169372" y="3264"/>
                  </a:cubicBezTo>
                  <a:lnTo>
                    <a:pt x="191907" y="25798"/>
                  </a:lnTo>
                  <a:cubicBezTo>
                    <a:pt x="90825" y="126880"/>
                    <a:pt x="35456" y="261440"/>
                    <a:pt x="35456" y="404371"/>
                  </a:cubicBezTo>
                  <a:lnTo>
                    <a:pt x="35456" y="603315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5" name="Google Shape;975;p5" title="Timeline Right Line Items"/>
            <p:cNvSpPr/>
            <p:nvPr/>
          </p:nvSpPr>
          <p:spPr>
            <a:xfrm>
              <a:off x="4219830" y="2079484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6" name="Google Shape;976;p5" title="Timeline Right Line Items"/>
            <p:cNvSpPr/>
            <p:nvPr/>
          </p:nvSpPr>
          <p:spPr>
            <a:xfrm>
              <a:off x="4219830" y="2727179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3534"/>
                  </a:lnTo>
                  <a:lnTo>
                    <a:pt x="3264" y="653534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7" name="Google Shape;977;p5" title="Timeline Right Line Items"/>
            <p:cNvSpPr/>
            <p:nvPr/>
          </p:nvSpPr>
          <p:spPr>
            <a:xfrm>
              <a:off x="4219830" y="3376805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6109"/>
                  </a:lnTo>
                  <a:lnTo>
                    <a:pt x="3264" y="656109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8" name="Google Shape;978;p5" title="Timeline Right Line Items"/>
            <p:cNvSpPr/>
            <p:nvPr/>
          </p:nvSpPr>
          <p:spPr>
            <a:xfrm>
              <a:off x="4219830" y="4030295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9" name="Google Shape;979;p5" title="Timeline Right Line Items"/>
            <p:cNvSpPr/>
            <p:nvPr/>
          </p:nvSpPr>
          <p:spPr>
            <a:xfrm>
              <a:off x="3979680" y="4677989"/>
              <a:ext cx="276848" cy="811228"/>
            </a:xfrm>
            <a:custGeom>
              <a:rect b="b" l="l" r="r" t="t"/>
              <a:pathLst>
                <a:path extrusionOk="0" h="811227" w="276847">
                  <a:moveTo>
                    <a:pt x="25154" y="813204"/>
                  </a:moveTo>
                  <a:lnTo>
                    <a:pt x="3264" y="789382"/>
                  </a:lnTo>
                  <a:cubicBezTo>
                    <a:pt x="155852" y="650315"/>
                    <a:pt x="242769" y="452015"/>
                    <a:pt x="242769" y="245989"/>
                  </a:cubicBezTo>
                  <a:lnTo>
                    <a:pt x="242769" y="3264"/>
                  </a:lnTo>
                  <a:lnTo>
                    <a:pt x="274961" y="3264"/>
                  </a:lnTo>
                  <a:lnTo>
                    <a:pt x="274961" y="246632"/>
                  </a:lnTo>
                  <a:cubicBezTo>
                    <a:pt x="275605" y="461672"/>
                    <a:pt x="184181" y="668342"/>
                    <a:pt x="25154" y="813204"/>
                  </a:cubicBez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0" name="Google Shape;980;p5" title="Timeline Right Line Items"/>
            <p:cNvSpPr/>
            <p:nvPr/>
          </p:nvSpPr>
          <p:spPr>
            <a:xfrm>
              <a:off x="2966289" y="5463464"/>
              <a:ext cx="1036569" cy="231779"/>
            </a:xfrm>
            <a:custGeom>
              <a:rect b="b" l="l" r="r" t="t"/>
              <a:pathLst>
                <a:path extrusionOk="0" h="231779" w="1036569">
                  <a:moveTo>
                    <a:pt x="521548" y="228605"/>
                  </a:moveTo>
                  <a:cubicBezTo>
                    <a:pt x="329043" y="228605"/>
                    <a:pt x="144907" y="157140"/>
                    <a:pt x="3264" y="27086"/>
                  </a:cubicBezTo>
                  <a:lnTo>
                    <a:pt x="25154" y="3264"/>
                  </a:lnTo>
                  <a:cubicBezTo>
                    <a:pt x="161003" y="127523"/>
                    <a:pt x="337413" y="196413"/>
                    <a:pt x="521548" y="196413"/>
                  </a:cubicBezTo>
                  <a:cubicBezTo>
                    <a:pt x="705684" y="196413"/>
                    <a:pt x="881450" y="128167"/>
                    <a:pt x="1017299" y="4552"/>
                  </a:cubicBezTo>
                  <a:lnTo>
                    <a:pt x="1039189" y="28374"/>
                  </a:lnTo>
                  <a:cubicBezTo>
                    <a:pt x="896902" y="157140"/>
                    <a:pt x="713410" y="228605"/>
                    <a:pt x="521548" y="228605"/>
                  </a:cubicBez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1" name="Google Shape;981;p5" title="Timeline Right Line Items"/>
            <p:cNvSpPr/>
            <p:nvPr/>
          </p:nvSpPr>
          <p:spPr>
            <a:xfrm>
              <a:off x="2717126" y="4677989"/>
              <a:ext cx="276848" cy="811228"/>
            </a:xfrm>
            <a:custGeom>
              <a:rect b="b" l="l" r="r" t="t"/>
              <a:pathLst>
                <a:path extrusionOk="0" h="811227" w="276847">
                  <a:moveTo>
                    <a:pt x="252427" y="812561"/>
                  </a:moveTo>
                  <a:cubicBezTo>
                    <a:pt x="94044" y="667698"/>
                    <a:pt x="3264" y="461028"/>
                    <a:pt x="3264" y="246632"/>
                  </a:cubicBezTo>
                  <a:lnTo>
                    <a:pt x="3264" y="3264"/>
                  </a:lnTo>
                  <a:lnTo>
                    <a:pt x="35456" y="3264"/>
                  </a:lnTo>
                  <a:lnTo>
                    <a:pt x="35456" y="246632"/>
                  </a:lnTo>
                  <a:cubicBezTo>
                    <a:pt x="35456" y="452015"/>
                    <a:pt x="122373" y="650315"/>
                    <a:pt x="274317" y="788739"/>
                  </a:cubicBezTo>
                  <a:lnTo>
                    <a:pt x="252427" y="812561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2" name="Google Shape;982;p5" title="Timeline Right Line Items"/>
            <p:cNvSpPr/>
            <p:nvPr/>
          </p:nvSpPr>
          <p:spPr>
            <a:xfrm>
              <a:off x="2717126" y="4030295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3" name="Google Shape;983;p5" title="Timeline Right Line Items"/>
            <p:cNvSpPr/>
            <p:nvPr/>
          </p:nvSpPr>
          <p:spPr>
            <a:xfrm>
              <a:off x="2717126" y="3376805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6109"/>
                  </a:lnTo>
                  <a:lnTo>
                    <a:pt x="3264" y="656109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84" name="Google Shape;984;p5" title="Timeline Middle Line"/>
          <p:cNvGrpSpPr/>
          <p:nvPr/>
        </p:nvGrpSpPr>
        <p:grpSpPr>
          <a:xfrm>
            <a:off x="10413621" y="3523447"/>
            <a:ext cx="1160829" cy="2239247"/>
            <a:chOff x="14164222" y="3523447"/>
            <a:chExt cx="1160829" cy="2239247"/>
          </a:xfrm>
        </p:grpSpPr>
        <p:sp>
          <p:nvSpPr>
            <p:cNvPr id="985" name="Google Shape;985;p5" title="Timeline Middle Line Items"/>
            <p:cNvSpPr/>
            <p:nvPr/>
          </p:nvSpPr>
          <p:spPr>
            <a:xfrm>
              <a:off x="14391495" y="5556668"/>
              <a:ext cx="933556" cy="206026"/>
            </a:xfrm>
            <a:custGeom>
              <a:rect b="b" l="l" r="r" t="t"/>
              <a:pathLst>
                <a:path extrusionOk="0" h="206026" w="933555">
                  <a:moveTo>
                    <a:pt x="468754" y="206715"/>
                  </a:moveTo>
                  <a:cubicBezTo>
                    <a:pt x="296207" y="206715"/>
                    <a:pt x="131386" y="142976"/>
                    <a:pt x="3264" y="27086"/>
                  </a:cubicBezTo>
                  <a:lnTo>
                    <a:pt x="25154" y="3264"/>
                  </a:lnTo>
                  <a:cubicBezTo>
                    <a:pt x="146838" y="113359"/>
                    <a:pt x="304577" y="174523"/>
                    <a:pt x="468754" y="174523"/>
                  </a:cubicBezTo>
                  <a:cubicBezTo>
                    <a:pt x="632931" y="174523"/>
                    <a:pt x="790026" y="114003"/>
                    <a:pt x="911711" y="4552"/>
                  </a:cubicBezTo>
                  <a:lnTo>
                    <a:pt x="933601" y="28373"/>
                  </a:lnTo>
                  <a:cubicBezTo>
                    <a:pt x="805478" y="143619"/>
                    <a:pt x="640657" y="206715"/>
                    <a:pt x="468754" y="206715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6" name="Google Shape;986;p5" title="Timeline Middle Line Items"/>
            <p:cNvSpPr/>
            <p:nvPr/>
          </p:nvSpPr>
          <p:spPr>
            <a:xfrm>
              <a:off x="14164222" y="4824631"/>
              <a:ext cx="251094" cy="759721"/>
            </a:xfrm>
            <a:custGeom>
              <a:rect b="b" l="l" r="r" t="t"/>
              <a:pathLst>
                <a:path extrusionOk="0" h="759721" w="251094">
                  <a:moveTo>
                    <a:pt x="230537" y="759766"/>
                  </a:moveTo>
                  <a:cubicBezTo>
                    <a:pt x="85674" y="628424"/>
                    <a:pt x="3264" y="441713"/>
                    <a:pt x="3264" y="246632"/>
                  </a:cubicBezTo>
                  <a:lnTo>
                    <a:pt x="3264" y="3264"/>
                  </a:lnTo>
                  <a:lnTo>
                    <a:pt x="35456" y="3264"/>
                  </a:lnTo>
                  <a:lnTo>
                    <a:pt x="35456" y="246632"/>
                  </a:lnTo>
                  <a:cubicBezTo>
                    <a:pt x="35456" y="432700"/>
                    <a:pt x="114647" y="611041"/>
                    <a:pt x="252427" y="735944"/>
                  </a:cubicBezTo>
                  <a:lnTo>
                    <a:pt x="230537" y="759766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7" name="Google Shape;987;p5" title="Timeline Middle Line Items"/>
            <p:cNvSpPr/>
            <p:nvPr/>
          </p:nvSpPr>
          <p:spPr>
            <a:xfrm>
              <a:off x="14164222" y="4176937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8" name="Google Shape;988;p5" title="Timeline Middle Line Items"/>
            <p:cNvSpPr/>
            <p:nvPr/>
          </p:nvSpPr>
          <p:spPr>
            <a:xfrm>
              <a:off x="14164222" y="3523447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6" y="3264"/>
                  </a:lnTo>
                  <a:lnTo>
                    <a:pt x="35456" y="656109"/>
                  </a:lnTo>
                  <a:lnTo>
                    <a:pt x="3264" y="65610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89" name="Google Shape;989;p5" title="Timeline Left Items"/>
          <p:cNvGrpSpPr/>
          <p:nvPr/>
        </p:nvGrpSpPr>
        <p:grpSpPr>
          <a:xfrm>
            <a:off x="10488305" y="3523447"/>
            <a:ext cx="1030130" cy="2167138"/>
            <a:chOff x="14238906" y="3523447"/>
            <a:chExt cx="1030130" cy="2167138"/>
          </a:xfrm>
        </p:grpSpPr>
        <p:sp>
          <p:nvSpPr>
            <p:cNvPr id="990" name="Google Shape;990;p5" title="Timeline Left Line Items"/>
            <p:cNvSpPr/>
            <p:nvPr/>
          </p:nvSpPr>
          <p:spPr>
            <a:xfrm>
              <a:off x="14238906" y="3523447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6109"/>
                  </a:lnTo>
                  <a:lnTo>
                    <a:pt x="3264" y="656109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1" name="Google Shape;991;p5" title="Timeline Left Line Items"/>
            <p:cNvSpPr/>
            <p:nvPr/>
          </p:nvSpPr>
          <p:spPr>
            <a:xfrm>
              <a:off x="14238906" y="4176937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2" name="Google Shape;992;p5" title="Timeline Left Line Items"/>
            <p:cNvSpPr/>
            <p:nvPr/>
          </p:nvSpPr>
          <p:spPr>
            <a:xfrm>
              <a:off x="14239550" y="4824631"/>
              <a:ext cx="231779" cy="708215"/>
            </a:xfrm>
            <a:custGeom>
              <a:rect b="b" l="l" r="r" t="t"/>
              <a:pathLst>
                <a:path extrusionOk="0" h="708214" w="231779">
                  <a:moveTo>
                    <a:pt x="208646" y="706328"/>
                  </a:moveTo>
                  <a:cubicBezTo>
                    <a:pt x="77948" y="589151"/>
                    <a:pt x="3264" y="421755"/>
                    <a:pt x="3264" y="245989"/>
                  </a:cubicBezTo>
                  <a:lnTo>
                    <a:pt x="3264" y="3264"/>
                  </a:lnTo>
                  <a:lnTo>
                    <a:pt x="35456" y="3264"/>
                  </a:lnTo>
                  <a:lnTo>
                    <a:pt x="35456" y="246632"/>
                  </a:lnTo>
                  <a:cubicBezTo>
                    <a:pt x="35456" y="412741"/>
                    <a:pt x="106277" y="571767"/>
                    <a:pt x="230537" y="683150"/>
                  </a:cubicBezTo>
                  <a:lnTo>
                    <a:pt x="208646" y="706328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3" name="Google Shape;993;p5" title="Timeline Left Line Items"/>
            <p:cNvSpPr/>
            <p:nvPr/>
          </p:nvSpPr>
          <p:spPr>
            <a:xfrm>
              <a:off x="14444931" y="5503874"/>
              <a:ext cx="824105" cy="186711"/>
            </a:xfrm>
            <a:custGeom>
              <a:rect b="b" l="l" r="r" t="t"/>
              <a:pathLst>
                <a:path extrusionOk="0" h="186711" w="824104">
                  <a:moveTo>
                    <a:pt x="415316" y="184825"/>
                  </a:moveTo>
                  <a:cubicBezTo>
                    <a:pt x="262728" y="184825"/>
                    <a:pt x="116578" y="128811"/>
                    <a:pt x="3264" y="27086"/>
                  </a:cubicBezTo>
                  <a:lnTo>
                    <a:pt x="24510" y="3264"/>
                  </a:lnTo>
                  <a:cubicBezTo>
                    <a:pt x="132030" y="99839"/>
                    <a:pt x="270454" y="152633"/>
                    <a:pt x="415316" y="152633"/>
                  </a:cubicBezTo>
                  <a:cubicBezTo>
                    <a:pt x="559535" y="152633"/>
                    <a:pt x="697958" y="99839"/>
                    <a:pt x="804834" y="3908"/>
                  </a:cubicBezTo>
                  <a:lnTo>
                    <a:pt x="826081" y="27729"/>
                  </a:lnTo>
                  <a:cubicBezTo>
                    <a:pt x="713410" y="129455"/>
                    <a:pt x="567261" y="184825"/>
                    <a:pt x="415316" y="184825"/>
                  </a:cubicBez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94" name="Google Shape;994;p5" title="Timeline Right Line "/>
          <p:cNvGrpSpPr/>
          <p:nvPr/>
        </p:nvGrpSpPr>
        <p:grpSpPr>
          <a:xfrm>
            <a:off x="10338936" y="3523447"/>
            <a:ext cx="1285731" cy="2318438"/>
            <a:chOff x="14089538" y="3523447"/>
            <a:chExt cx="1285731" cy="2318438"/>
          </a:xfrm>
        </p:grpSpPr>
        <p:sp>
          <p:nvSpPr>
            <p:cNvPr id="995" name="Google Shape;995;p5" title="Timeline Right Line Items"/>
            <p:cNvSpPr/>
            <p:nvPr/>
          </p:nvSpPr>
          <p:spPr>
            <a:xfrm>
              <a:off x="14338700" y="5610106"/>
              <a:ext cx="1036569" cy="231779"/>
            </a:xfrm>
            <a:custGeom>
              <a:rect b="b" l="l" r="r" t="t"/>
              <a:pathLst>
                <a:path extrusionOk="0" h="231779" w="1036569">
                  <a:moveTo>
                    <a:pt x="521548" y="228605"/>
                  </a:moveTo>
                  <a:cubicBezTo>
                    <a:pt x="329043" y="228605"/>
                    <a:pt x="144907" y="157140"/>
                    <a:pt x="3264" y="27086"/>
                  </a:cubicBezTo>
                  <a:lnTo>
                    <a:pt x="25154" y="3264"/>
                  </a:lnTo>
                  <a:cubicBezTo>
                    <a:pt x="161003" y="127523"/>
                    <a:pt x="337413" y="196413"/>
                    <a:pt x="521548" y="196413"/>
                  </a:cubicBezTo>
                  <a:cubicBezTo>
                    <a:pt x="705684" y="196413"/>
                    <a:pt x="881450" y="128167"/>
                    <a:pt x="1017299" y="4552"/>
                  </a:cubicBezTo>
                  <a:lnTo>
                    <a:pt x="1039189" y="28374"/>
                  </a:lnTo>
                  <a:cubicBezTo>
                    <a:pt x="896902" y="157140"/>
                    <a:pt x="713410" y="228605"/>
                    <a:pt x="521548" y="228605"/>
                  </a:cubicBez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6" name="Google Shape;996;p5" title="Timeline Right Line Items"/>
            <p:cNvSpPr/>
            <p:nvPr/>
          </p:nvSpPr>
          <p:spPr>
            <a:xfrm>
              <a:off x="14089538" y="4824631"/>
              <a:ext cx="276848" cy="811228"/>
            </a:xfrm>
            <a:custGeom>
              <a:rect b="b" l="l" r="r" t="t"/>
              <a:pathLst>
                <a:path extrusionOk="0" h="811227" w="276847">
                  <a:moveTo>
                    <a:pt x="252427" y="812561"/>
                  </a:moveTo>
                  <a:cubicBezTo>
                    <a:pt x="94044" y="667698"/>
                    <a:pt x="3264" y="461028"/>
                    <a:pt x="3264" y="246632"/>
                  </a:cubicBezTo>
                  <a:lnTo>
                    <a:pt x="3264" y="3264"/>
                  </a:lnTo>
                  <a:lnTo>
                    <a:pt x="35456" y="3264"/>
                  </a:lnTo>
                  <a:lnTo>
                    <a:pt x="35456" y="246632"/>
                  </a:lnTo>
                  <a:cubicBezTo>
                    <a:pt x="35456" y="452015"/>
                    <a:pt x="122373" y="650315"/>
                    <a:pt x="274317" y="788739"/>
                  </a:cubicBezTo>
                  <a:lnTo>
                    <a:pt x="252427" y="812561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7" name="Google Shape;997;p5" title="Timeline Right Line Items"/>
            <p:cNvSpPr/>
            <p:nvPr/>
          </p:nvSpPr>
          <p:spPr>
            <a:xfrm>
              <a:off x="14089538" y="4176937"/>
              <a:ext cx="38630" cy="650270"/>
            </a:xfrm>
            <a:custGeom>
              <a:rect b="b" l="l" r="r" t="t"/>
              <a:pathLst>
                <a:path extrusionOk="0" h="650270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0959"/>
                  </a:lnTo>
                  <a:lnTo>
                    <a:pt x="3264" y="650959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8" name="Google Shape;998;p5" title="Timeline Right Line Items"/>
            <p:cNvSpPr/>
            <p:nvPr/>
          </p:nvSpPr>
          <p:spPr>
            <a:xfrm>
              <a:off x="14089538" y="3523447"/>
              <a:ext cx="38630" cy="656708"/>
            </a:xfrm>
            <a:custGeom>
              <a:rect b="b" l="l" r="r" t="t"/>
              <a:pathLst>
                <a:path extrusionOk="0" h="656708" w="38629">
                  <a:moveTo>
                    <a:pt x="3264" y="3264"/>
                  </a:moveTo>
                  <a:lnTo>
                    <a:pt x="35455" y="3264"/>
                  </a:lnTo>
                  <a:lnTo>
                    <a:pt x="35455" y="656109"/>
                  </a:lnTo>
                  <a:lnTo>
                    <a:pt x="3264" y="656109"/>
                  </a:ln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l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Custom 12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F0080"/>
      </a:accent1>
      <a:accent2>
        <a:srgbClr val="8F00FF"/>
      </a:accent2>
      <a:accent3>
        <a:srgbClr val="00D1FF"/>
      </a:accent3>
      <a:accent4>
        <a:srgbClr val="A5A5A5"/>
      </a:accent4>
      <a:accent5>
        <a:srgbClr val="FF0080"/>
      </a:accent5>
      <a:accent6>
        <a:srgbClr val="8F00FF"/>
      </a:accent6>
      <a:hlink>
        <a:srgbClr val="00D1FF"/>
      </a:hlink>
      <a:folHlink>
        <a:srgbClr val="00D1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