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9144000" cx="6858000"/>
  <p:notesSz cx="6858000" cy="9144000"/>
  <p:embeddedFontLs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160">
          <p15:clr>
            <a:srgbClr val="A4A3A4"/>
          </p15:clr>
        </p15:guide>
        <p15:guide id="2" orient="horz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/>
        <p:guide pos="288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Relationship Id="rId10" Type="http://schemas.openxmlformats.org/officeDocument/2006/relationships/font" Target="fonts/CenturyGothic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8.png"/><Relationship Id="rId22" Type="http://schemas.openxmlformats.org/officeDocument/2006/relationships/image" Target="../media/image19.png"/><Relationship Id="rId21" Type="http://schemas.openxmlformats.org/officeDocument/2006/relationships/image" Target="../media/image21.png"/><Relationship Id="rId24" Type="http://schemas.openxmlformats.org/officeDocument/2006/relationships/image" Target="../media/image23.png"/><Relationship Id="rId23" Type="http://schemas.openxmlformats.org/officeDocument/2006/relationships/image" Target="../media/image2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25" Type="http://schemas.openxmlformats.org/officeDocument/2006/relationships/image" Target="../media/image24.png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1" Type="http://schemas.openxmlformats.org/officeDocument/2006/relationships/image" Target="../media/image14.png"/><Relationship Id="rId10" Type="http://schemas.openxmlformats.org/officeDocument/2006/relationships/image" Target="../media/image1.png"/><Relationship Id="rId13" Type="http://schemas.openxmlformats.org/officeDocument/2006/relationships/image" Target="../media/image11.png"/><Relationship Id="rId12" Type="http://schemas.openxmlformats.org/officeDocument/2006/relationships/image" Target="../media/image13.png"/><Relationship Id="rId15" Type="http://schemas.openxmlformats.org/officeDocument/2006/relationships/image" Target="../media/image15.png"/><Relationship Id="rId14" Type="http://schemas.openxmlformats.org/officeDocument/2006/relationships/image" Target="../media/image10.png"/><Relationship Id="rId17" Type="http://schemas.openxmlformats.org/officeDocument/2006/relationships/image" Target="../media/image16.png"/><Relationship Id="rId16" Type="http://schemas.openxmlformats.org/officeDocument/2006/relationships/image" Target="../media/image12.png"/><Relationship Id="rId19" Type="http://schemas.openxmlformats.org/officeDocument/2006/relationships/image" Target="../media/image20.png"/><Relationship Id="rId18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2"/>
          <p:cNvGrpSpPr/>
          <p:nvPr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17" name="Google Shape;17;p2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157984" y="0"/>
              <a:ext cx="2858400" cy="21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Google Shape;18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Google Shape;19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oogle Shape;20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Google Shape;21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Google Shape;22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3" name="Google Shape;23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048635" y="-1"/>
            <a:ext cx="2757600" cy="206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048635" y="2036065"/>
            <a:ext cx="2757600" cy="1498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048635" y="3477556"/>
            <a:ext cx="2757600" cy="14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048635" y="4915656"/>
            <a:ext cx="2757600" cy="14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48635" y="6365084"/>
            <a:ext cx="2757600" cy="149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320892" y="7829986"/>
            <a:ext cx="1486800" cy="13088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generated with very high confidence" id="29" name="Google Shape;29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429739" y="936065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"/>
          <p:cNvSpPr/>
          <p:nvPr>
            <p:ph idx="2" type="pic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A close up of a logo&#10;&#10;Description generated with very high confidence" id="31" name="Google Shape;31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437955" y="2405424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2"/>
          <p:cNvSpPr/>
          <p:nvPr>
            <p:ph idx="3" type="pic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A close up of a logo&#10;&#10;Description generated with very high confidence" id="33" name="Google Shape;33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434351" y="3848851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2"/>
          <p:cNvSpPr/>
          <p:nvPr>
            <p:ph idx="4" type="pic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A close up of a logo&#10;&#10;Description generated with very high confidence" id="35" name="Google Shape;35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437955" y="5292278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2"/>
          <p:cNvSpPr/>
          <p:nvPr>
            <p:ph idx="5" type="pic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A close up of a logo&#10;&#10;Description generated with very high confidence" id="37" name="Google Shape;37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437955" y="6726482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"/>
          <p:cNvSpPr/>
          <p:nvPr>
            <p:ph idx="6" type="pic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39" name="Google Shape;39;p2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81048" y="1249835"/>
            <a:ext cx="378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2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681048" y="2698235"/>
            <a:ext cx="378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2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1681048" y="4146635"/>
            <a:ext cx="378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2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681048" y="5595035"/>
            <a:ext cx="378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2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1681048" y="7043434"/>
            <a:ext cx="378000" cy="144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2"/>
          <p:cNvSpPr txBox="1"/>
          <p:nvPr>
            <p:ph type="title"/>
          </p:nvPr>
        </p:nvSpPr>
        <p:spPr>
          <a:xfrm>
            <a:off x="4245313" y="267973"/>
            <a:ext cx="2260112" cy="92015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entury Gothic"/>
              <a:buNone/>
              <a:defRPr b="1" sz="3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"/>
          <p:cNvSpPr txBox="1"/>
          <p:nvPr>
            <p:ph idx="1" type="body"/>
          </p:nvPr>
        </p:nvSpPr>
        <p:spPr>
          <a:xfrm>
            <a:off x="5167711" y="1895661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"/>
          <p:cNvSpPr txBox="1"/>
          <p:nvPr>
            <p:ph idx="7" type="body"/>
          </p:nvPr>
        </p:nvSpPr>
        <p:spPr>
          <a:xfrm>
            <a:off x="5170254" y="2204148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"/>
          <p:cNvSpPr txBox="1"/>
          <p:nvPr>
            <p:ph idx="8" type="body"/>
          </p:nvPr>
        </p:nvSpPr>
        <p:spPr>
          <a:xfrm>
            <a:off x="5167711" y="3343572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"/>
          <p:cNvSpPr txBox="1"/>
          <p:nvPr>
            <p:ph idx="9" type="body"/>
          </p:nvPr>
        </p:nvSpPr>
        <p:spPr>
          <a:xfrm>
            <a:off x="5170254" y="3652059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"/>
          <p:cNvSpPr txBox="1"/>
          <p:nvPr>
            <p:ph idx="13" type="body"/>
          </p:nvPr>
        </p:nvSpPr>
        <p:spPr>
          <a:xfrm>
            <a:off x="5167711" y="4791483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"/>
          <p:cNvSpPr txBox="1"/>
          <p:nvPr>
            <p:ph idx="14" type="body"/>
          </p:nvPr>
        </p:nvSpPr>
        <p:spPr>
          <a:xfrm>
            <a:off x="5170254" y="5099970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"/>
          <p:cNvSpPr txBox="1"/>
          <p:nvPr>
            <p:ph idx="15" type="body"/>
          </p:nvPr>
        </p:nvSpPr>
        <p:spPr>
          <a:xfrm>
            <a:off x="5167711" y="6239394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2"/>
          <p:cNvSpPr txBox="1"/>
          <p:nvPr>
            <p:ph idx="16" type="body"/>
          </p:nvPr>
        </p:nvSpPr>
        <p:spPr>
          <a:xfrm>
            <a:off x="5170254" y="6547881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"/>
          <p:cNvSpPr txBox="1"/>
          <p:nvPr>
            <p:ph idx="17" type="body"/>
          </p:nvPr>
        </p:nvSpPr>
        <p:spPr>
          <a:xfrm>
            <a:off x="5167711" y="7687306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2"/>
          <p:cNvSpPr txBox="1"/>
          <p:nvPr>
            <p:ph idx="18" type="body"/>
          </p:nvPr>
        </p:nvSpPr>
        <p:spPr>
          <a:xfrm>
            <a:off x="5170254" y="7995793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2"/>
          <p:cNvSpPr txBox="1"/>
          <p:nvPr>
            <p:ph idx="19" type="body"/>
          </p:nvPr>
        </p:nvSpPr>
        <p:spPr>
          <a:xfrm>
            <a:off x="777302" y="1175082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2"/>
          <p:cNvSpPr txBox="1"/>
          <p:nvPr>
            <p:ph idx="20" type="body"/>
          </p:nvPr>
        </p:nvSpPr>
        <p:spPr>
          <a:xfrm>
            <a:off x="283934" y="1479193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2"/>
          <p:cNvSpPr txBox="1"/>
          <p:nvPr>
            <p:ph idx="21" type="body"/>
          </p:nvPr>
        </p:nvSpPr>
        <p:spPr>
          <a:xfrm>
            <a:off x="777302" y="2627477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2"/>
          <p:cNvSpPr txBox="1"/>
          <p:nvPr>
            <p:ph idx="22" type="body"/>
          </p:nvPr>
        </p:nvSpPr>
        <p:spPr>
          <a:xfrm>
            <a:off x="283934" y="2931588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2"/>
          <p:cNvSpPr txBox="1"/>
          <p:nvPr>
            <p:ph idx="23" type="body"/>
          </p:nvPr>
        </p:nvSpPr>
        <p:spPr>
          <a:xfrm>
            <a:off x="777302" y="4079872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2"/>
          <p:cNvSpPr txBox="1"/>
          <p:nvPr>
            <p:ph idx="24" type="body"/>
          </p:nvPr>
        </p:nvSpPr>
        <p:spPr>
          <a:xfrm>
            <a:off x="283934" y="4383983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2"/>
          <p:cNvSpPr txBox="1"/>
          <p:nvPr>
            <p:ph idx="25" type="body"/>
          </p:nvPr>
        </p:nvSpPr>
        <p:spPr>
          <a:xfrm>
            <a:off x="777302" y="5532268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2"/>
          <p:cNvSpPr txBox="1"/>
          <p:nvPr>
            <p:ph idx="26" type="body"/>
          </p:nvPr>
        </p:nvSpPr>
        <p:spPr>
          <a:xfrm>
            <a:off x="283934" y="5836379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2"/>
          <p:cNvSpPr txBox="1"/>
          <p:nvPr>
            <p:ph idx="27" type="body"/>
          </p:nvPr>
        </p:nvSpPr>
        <p:spPr>
          <a:xfrm>
            <a:off x="777302" y="6984664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"/>
          <p:cNvSpPr txBox="1"/>
          <p:nvPr>
            <p:ph idx="28" type="body"/>
          </p:nvPr>
        </p:nvSpPr>
        <p:spPr>
          <a:xfrm>
            <a:off x="283934" y="7288775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  <a:defRPr b="0" sz="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2"/>
          <p:cNvSpPr txBox="1"/>
          <p:nvPr>
            <p:ph idx="29" type="body"/>
          </p:nvPr>
        </p:nvSpPr>
        <p:spPr>
          <a:xfrm>
            <a:off x="284434" y="7976772"/>
            <a:ext cx="1407768" cy="827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b="1" sz="3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1" sz="18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6" name="Google Shape;66;p2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1442107" y="8390719"/>
            <a:ext cx="86400" cy="8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2145600" y="0"/>
            <a:ext cx="2566800" cy="2060368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"/>
          <p:cNvSpPr/>
          <p:nvPr>
            <p:ph idx="30" type="pic"/>
          </p:nvPr>
        </p:nvSpPr>
        <p:spPr>
          <a:xfrm>
            <a:off x="1256502" y="76870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2"/>
          <p:cNvSpPr/>
          <p:nvPr>
            <p:ph idx="31" type="pic"/>
          </p:nvPr>
        </p:nvSpPr>
        <p:spPr>
          <a:xfrm>
            <a:off x="1256502" y="221410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2"/>
          <p:cNvSpPr/>
          <p:nvPr>
            <p:ph idx="32" type="pic"/>
          </p:nvPr>
        </p:nvSpPr>
        <p:spPr>
          <a:xfrm>
            <a:off x="1256502" y="365950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2"/>
          <p:cNvSpPr/>
          <p:nvPr>
            <p:ph idx="33" type="pic"/>
          </p:nvPr>
        </p:nvSpPr>
        <p:spPr>
          <a:xfrm>
            <a:off x="1256502" y="510490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2"/>
          <p:cNvSpPr/>
          <p:nvPr>
            <p:ph idx="34" type="pic"/>
          </p:nvPr>
        </p:nvSpPr>
        <p:spPr>
          <a:xfrm>
            <a:off x="1256502" y="6550306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2"/>
          <p:cNvSpPr/>
          <p:nvPr>
            <p:ph idx="35" type="pic"/>
          </p:nvPr>
        </p:nvSpPr>
        <p:spPr>
          <a:xfrm>
            <a:off x="5170254" y="146615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2"/>
          <p:cNvSpPr/>
          <p:nvPr>
            <p:ph idx="36" type="pic"/>
          </p:nvPr>
        </p:nvSpPr>
        <p:spPr>
          <a:xfrm>
            <a:off x="5170254" y="291155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2"/>
          <p:cNvSpPr/>
          <p:nvPr>
            <p:ph idx="37" type="pic"/>
          </p:nvPr>
        </p:nvSpPr>
        <p:spPr>
          <a:xfrm>
            <a:off x="5170254" y="435695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2"/>
          <p:cNvSpPr/>
          <p:nvPr>
            <p:ph idx="38" type="pic"/>
          </p:nvPr>
        </p:nvSpPr>
        <p:spPr>
          <a:xfrm>
            <a:off x="5170254" y="5802354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2"/>
          <p:cNvSpPr/>
          <p:nvPr>
            <p:ph idx="39" type="pic"/>
          </p:nvPr>
        </p:nvSpPr>
        <p:spPr>
          <a:xfrm>
            <a:off x="5170254" y="7247756"/>
            <a:ext cx="439200" cy="4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78" name="Google Shape;78;p2"/>
          <p:cNvPicPr preferRelativeResize="0"/>
          <p:nvPr/>
        </p:nvPicPr>
        <p:blipFill rotWithShape="1">
          <a:blip r:embed="rId19">
            <a:alphaModFix/>
          </a:blip>
          <a:srcRect b="0" l="0" r="0" t="0"/>
          <a:stretch/>
        </p:blipFill>
        <p:spPr>
          <a:xfrm>
            <a:off x="4579416" y="1979319"/>
            <a:ext cx="594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2"/>
          <p:cNvPicPr preferRelativeResize="0"/>
          <p:nvPr/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4579416" y="3417350"/>
            <a:ext cx="594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"/>
          <p:cNvPicPr preferRelativeResize="0"/>
          <p:nvPr/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4579416" y="4866034"/>
            <a:ext cx="594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2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2152832" y="5009312"/>
            <a:ext cx="2566800" cy="1385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2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2148738" y="3555065"/>
            <a:ext cx="2566800" cy="13850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generated with very high confidence" id="83" name="Google Shape;83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640875" y="3107912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2"/>
          <p:cNvSpPr/>
          <p:nvPr>
            <p:ph idx="40" type="pic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A close up of a logo&#10;&#10;Description generated with very high confidence" id="85" name="Google Shape;85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649091" y="4547626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"/>
          <p:cNvSpPr/>
          <p:nvPr>
            <p:ph idx="41" type="pic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87" name="Google Shape;87;p2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4579416" y="6317529"/>
            <a:ext cx="594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generated with very high confidence" id="88" name="Google Shape;88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654756" y="5996858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2"/>
          <p:cNvSpPr/>
          <p:nvPr>
            <p:ph idx="42" type="pic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4579416" y="7765280"/>
            <a:ext cx="594000" cy="144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generated with very high confidence" id="91" name="Google Shape;91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657307" y="7446090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/>
          <p:nvPr>
            <p:ph idx="43" type="pic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93" name="Google Shape;93;p2"/>
          <p:cNvPicPr preferRelativeResize="0"/>
          <p:nvPr/>
        </p:nvPicPr>
        <p:blipFill rotWithShape="1">
          <a:blip r:embed="rId25">
            <a:alphaModFix/>
          </a:blip>
          <a:srcRect b="0" l="0" r="0" t="0"/>
          <a:stretch/>
        </p:blipFill>
        <p:spPr>
          <a:xfrm>
            <a:off x="3425663" y="7822766"/>
            <a:ext cx="1296000" cy="1308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2153339" y="6443645"/>
            <a:ext cx="2566800" cy="1385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 rotWithShape="1">
          <a:blip r:embed="rId22">
            <a:alphaModFix/>
          </a:blip>
          <a:srcRect b="0" l="0" r="0" t="0"/>
          <a:stretch/>
        </p:blipFill>
        <p:spPr>
          <a:xfrm>
            <a:off x="2145600" y="2140857"/>
            <a:ext cx="2566800" cy="13850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logo&#10;&#10;Description generated with very high confidence" id="96" name="Google Shape;96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622878" y="1657315"/>
            <a:ext cx="1416113" cy="139777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/>
          <p:nvPr>
            <p:ph idx="44" type="pic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58">
          <p15:clr>
            <a:srgbClr val="FBAE40"/>
          </p15:clr>
        </p15:guide>
        <p15:guide id="2" pos="2160">
          <p15:clr>
            <a:srgbClr val="FBAE40"/>
          </p15:clr>
        </p15:guide>
        <p15:guide id="3" pos="164">
          <p15:clr>
            <a:srgbClr val="FBAE40"/>
          </p15:clr>
        </p15:guide>
        <p15:guide id="4" pos="4156">
          <p15:clr>
            <a:srgbClr val="FBAE40"/>
          </p15:clr>
        </p15:guide>
        <p15:guide id="5" orient="horz" pos="560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entury Gothic"/>
              <a:buNone/>
              <a:defRPr b="0" i="0" sz="3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36.png"/><Relationship Id="rId22" Type="http://schemas.openxmlformats.org/officeDocument/2006/relationships/image" Target="../media/image44.png"/><Relationship Id="rId21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5.png"/><Relationship Id="rId4" Type="http://schemas.openxmlformats.org/officeDocument/2006/relationships/image" Target="../media/image28.png"/><Relationship Id="rId9" Type="http://schemas.openxmlformats.org/officeDocument/2006/relationships/image" Target="../media/image30.png"/><Relationship Id="rId5" Type="http://schemas.openxmlformats.org/officeDocument/2006/relationships/image" Target="../media/image27.png"/><Relationship Id="rId6" Type="http://schemas.openxmlformats.org/officeDocument/2006/relationships/image" Target="../media/image26.png"/><Relationship Id="rId7" Type="http://schemas.openxmlformats.org/officeDocument/2006/relationships/image" Target="../media/image29.png"/><Relationship Id="rId8" Type="http://schemas.openxmlformats.org/officeDocument/2006/relationships/image" Target="../media/image40.png"/><Relationship Id="rId11" Type="http://schemas.openxmlformats.org/officeDocument/2006/relationships/image" Target="../media/image31.png"/><Relationship Id="rId10" Type="http://schemas.openxmlformats.org/officeDocument/2006/relationships/image" Target="../media/image32.png"/><Relationship Id="rId13" Type="http://schemas.openxmlformats.org/officeDocument/2006/relationships/image" Target="../media/image34.png"/><Relationship Id="rId12" Type="http://schemas.openxmlformats.org/officeDocument/2006/relationships/image" Target="../media/image33.png"/><Relationship Id="rId15" Type="http://schemas.openxmlformats.org/officeDocument/2006/relationships/image" Target="../media/image39.png"/><Relationship Id="rId14" Type="http://schemas.openxmlformats.org/officeDocument/2006/relationships/image" Target="../media/image43.png"/><Relationship Id="rId17" Type="http://schemas.openxmlformats.org/officeDocument/2006/relationships/image" Target="../media/image35.png"/><Relationship Id="rId16" Type="http://schemas.openxmlformats.org/officeDocument/2006/relationships/image" Target="../media/image37.png"/><Relationship Id="rId19" Type="http://schemas.openxmlformats.org/officeDocument/2006/relationships/image" Target="../media/image42.png"/><Relationship Id="rId18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4245313" y="267973"/>
            <a:ext cx="2260112" cy="92015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Century Gothic"/>
              <a:buNone/>
            </a:pPr>
            <a:r>
              <a:rPr lang="en-US"/>
              <a:t>PRODUCT</a:t>
            </a:r>
            <a:br>
              <a:rPr lang="en-US"/>
            </a:br>
            <a:r>
              <a:rPr lang="en-US"/>
              <a:t>ROADMAP</a:t>
            </a:r>
            <a:endParaRPr/>
          </a:p>
        </p:txBody>
      </p:sp>
      <p:pic>
        <p:nvPicPr>
          <p:cNvPr descr="Globe icon" id="104" name="Google Shape;104;p3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Globe icon" id="105" name="Google Shape;105;p3"/>
          <p:cNvPicPr preferRelativeResize="0"/>
          <p:nvPr>
            <p:ph idx="30" type="pic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6502" y="76870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 txBox="1"/>
          <p:nvPr>
            <p:ph idx="19" type="body"/>
          </p:nvPr>
        </p:nvSpPr>
        <p:spPr>
          <a:xfrm>
            <a:off x="777302" y="1175082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07" name="Google Shape;107;p3"/>
          <p:cNvSpPr txBox="1"/>
          <p:nvPr>
            <p:ph idx="20" type="body"/>
          </p:nvPr>
        </p:nvSpPr>
        <p:spPr>
          <a:xfrm>
            <a:off x="283934" y="1479193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Microprocessor icon" id="108" name="Google Shape;108;p3"/>
          <p:cNvPicPr preferRelativeResize="0"/>
          <p:nvPr>
            <p:ph idx="44" type="pic"/>
          </p:nvPr>
        </p:nvPicPr>
        <p:blipFill rotWithShape="1">
          <a:blip r:embed="rId5">
            <a:alphaModFix/>
          </a:blip>
          <a:srcRect b="0" l="97" r="97" t="0"/>
          <a:stretch/>
        </p:blipFill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Microprocessor icon" id="109" name="Google Shape;109;p3"/>
          <p:cNvPicPr preferRelativeResize="0"/>
          <p:nvPr>
            <p:ph idx="35" type="pic"/>
          </p:nvPr>
        </p:nvPicPr>
        <p:blipFill rotWithShape="1">
          <a:blip r:embed="rId6">
            <a:alphaModFix/>
          </a:blip>
          <a:srcRect b="179" l="0" r="0" t="180"/>
          <a:stretch/>
        </p:blipFill>
        <p:spPr>
          <a:xfrm>
            <a:off x="5170254" y="146615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5167711" y="1895661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11" name="Google Shape;111;p3"/>
          <p:cNvSpPr txBox="1"/>
          <p:nvPr>
            <p:ph idx="7" type="body"/>
          </p:nvPr>
        </p:nvSpPr>
        <p:spPr>
          <a:xfrm>
            <a:off x="5170254" y="2204148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Cubes icon" id="112" name="Google Shape;112;p3"/>
          <p:cNvPicPr preferRelativeResize="0"/>
          <p:nvPr>
            <p:ph idx="3" type="pic"/>
          </p:nvPr>
        </p:nvPicPr>
        <p:blipFill rotWithShape="1">
          <a:blip r:embed="rId7">
            <a:alphaModFix/>
          </a:blip>
          <a:srcRect b="0" l="97" r="97" t="0"/>
          <a:stretch/>
        </p:blipFill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Cubes icon" id="113" name="Google Shape;113;p3"/>
          <p:cNvPicPr preferRelativeResize="0"/>
          <p:nvPr>
            <p:ph idx="31" type="pic"/>
          </p:nvPr>
        </p:nvPicPr>
        <p:blipFill rotWithShape="1">
          <a:blip r:embed="rId8">
            <a:alphaModFix/>
          </a:blip>
          <a:srcRect b="179" l="0" r="0" t="180"/>
          <a:stretch/>
        </p:blipFill>
        <p:spPr>
          <a:xfrm>
            <a:off x="1256502" y="221410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"/>
          <p:cNvSpPr txBox="1"/>
          <p:nvPr>
            <p:ph idx="21" type="body"/>
          </p:nvPr>
        </p:nvSpPr>
        <p:spPr>
          <a:xfrm>
            <a:off x="777302" y="2627477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15" name="Google Shape;115;p3"/>
          <p:cNvSpPr txBox="1"/>
          <p:nvPr>
            <p:ph idx="22" type="body"/>
          </p:nvPr>
        </p:nvSpPr>
        <p:spPr>
          <a:xfrm>
            <a:off x="283934" y="2931588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Atom icon" id="116" name="Google Shape;116;p3"/>
          <p:cNvPicPr preferRelativeResize="0"/>
          <p:nvPr>
            <p:ph idx="40" type="pic"/>
          </p:nvPr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Atom icon" id="117" name="Google Shape;117;p3"/>
          <p:cNvPicPr preferRelativeResize="0"/>
          <p:nvPr>
            <p:ph idx="36" type="pic"/>
          </p:nvPr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170254" y="291155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"/>
          <p:cNvSpPr txBox="1"/>
          <p:nvPr>
            <p:ph idx="8" type="body"/>
          </p:nvPr>
        </p:nvSpPr>
        <p:spPr>
          <a:xfrm>
            <a:off x="5167711" y="3343572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19" name="Google Shape;119;p3"/>
          <p:cNvSpPr txBox="1"/>
          <p:nvPr>
            <p:ph idx="9" type="body"/>
          </p:nvPr>
        </p:nvSpPr>
        <p:spPr>
          <a:xfrm>
            <a:off x="5170254" y="3652059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Lock icon" id="120" name="Google Shape;120;p3"/>
          <p:cNvPicPr preferRelativeResize="0"/>
          <p:nvPr>
            <p:ph idx="4" type="pic"/>
          </p:nvPr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Lock icon" id="121" name="Google Shape;121;p3"/>
          <p:cNvPicPr preferRelativeResize="0"/>
          <p:nvPr>
            <p:ph idx="32" type="pic"/>
          </p:nvPr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256502" y="365950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"/>
          <p:cNvSpPr txBox="1"/>
          <p:nvPr>
            <p:ph idx="23" type="body"/>
          </p:nvPr>
        </p:nvSpPr>
        <p:spPr>
          <a:xfrm>
            <a:off x="777302" y="4079872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23" name="Google Shape;123;p3"/>
          <p:cNvSpPr txBox="1"/>
          <p:nvPr>
            <p:ph idx="24" type="body"/>
          </p:nvPr>
        </p:nvSpPr>
        <p:spPr>
          <a:xfrm>
            <a:off x="283934" y="4383983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Search icon" id="124" name="Google Shape;124;p3"/>
          <p:cNvPicPr preferRelativeResize="0"/>
          <p:nvPr>
            <p:ph idx="41" type="pic"/>
          </p:nvPr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Search icon" id="125" name="Google Shape;125;p3"/>
          <p:cNvPicPr preferRelativeResize="0"/>
          <p:nvPr>
            <p:ph idx="37" type="pic"/>
          </p:nvPr>
        </p:nvPicPr>
        <p:blipFill rotWithShape="1">
          <a:blip r:embed="rId14">
            <a:alphaModFix/>
          </a:blip>
          <a:srcRect b="179" l="0" r="0" t="180"/>
          <a:stretch/>
        </p:blipFill>
        <p:spPr>
          <a:xfrm>
            <a:off x="5170254" y="435695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3"/>
          <p:cNvSpPr txBox="1"/>
          <p:nvPr>
            <p:ph idx="13" type="body"/>
          </p:nvPr>
        </p:nvSpPr>
        <p:spPr>
          <a:xfrm>
            <a:off x="5167711" y="4791483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27" name="Google Shape;127;p3"/>
          <p:cNvSpPr txBox="1"/>
          <p:nvPr>
            <p:ph idx="14" type="body"/>
          </p:nvPr>
        </p:nvSpPr>
        <p:spPr>
          <a:xfrm>
            <a:off x="5170254" y="5099970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Charts icon" id="128" name="Google Shape;128;p3"/>
          <p:cNvPicPr preferRelativeResize="0"/>
          <p:nvPr>
            <p:ph idx="5" type="pic"/>
          </p:nvPr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Charts icon" id="129" name="Google Shape;129;p3"/>
          <p:cNvPicPr preferRelativeResize="0"/>
          <p:nvPr>
            <p:ph idx="33" type="pic"/>
          </p:nvPr>
        </p:nvPicPr>
        <p:blipFill rotWithShape="1">
          <a:blip r:embed="rId16">
            <a:alphaModFix/>
          </a:blip>
          <a:srcRect b="179" l="0" r="0" t="180"/>
          <a:stretch/>
        </p:blipFill>
        <p:spPr>
          <a:xfrm>
            <a:off x="1256502" y="510490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"/>
          <p:cNvSpPr txBox="1"/>
          <p:nvPr>
            <p:ph idx="25" type="body"/>
          </p:nvPr>
        </p:nvSpPr>
        <p:spPr>
          <a:xfrm>
            <a:off x="777302" y="5532268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31" name="Google Shape;131;p3"/>
          <p:cNvSpPr txBox="1"/>
          <p:nvPr>
            <p:ph idx="26" type="body"/>
          </p:nvPr>
        </p:nvSpPr>
        <p:spPr>
          <a:xfrm>
            <a:off x="283934" y="5836379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Mobile devices icon" id="132" name="Google Shape;132;p3"/>
          <p:cNvPicPr preferRelativeResize="0"/>
          <p:nvPr>
            <p:ph idx="42" type="pic"/>
          </p:nvPr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Mobile devices icon" id="133" name="Google Shape;133;p3"/>
          <p:cNvPicPr preferRelativeResize="0"/>
          <p:nvPr>
            <p:ph idx="38" type="pic"/>
          </p:nvPr>
        </p:nvPicPr>
        <p:blipFill rotWithShape="1">
          <a:blip r:embed="rId18">
            <a:alphaModFix/>
          </a:blip>
          <a:srcRect b="0" l="0" r="0" t="0"/>
          <a:stretch/>
        </p:blipFill>
        <p:spPr>
          <a:xfrm>
            <a:off x="5170254" y="5802354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"/>
          <p:cNvSpPr txBox="1"/>
          <p:nvPr>
            <p:ph idx="15" type="body"/>
          </p:nvPr>
        </p:nvSpPr>
        <p:spPr>
          <a:xfrm>
            <a:off x="5167711" y="6239394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35" name="Google Shape;135;p3"/>
          <p:cNvSpPr txBox="1"/>
          <p:nvPr>
            <p:ph idx="16" type="body"/>
          </p:nvPr>
        </p:nvSpPr>
        <p:spPr>
          <a:xfrm>
            <a:off x="5170254" y="6547881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Laptop icon" id="136" name="Google Shape;136;p3"/>
          <p:cNvPicPr preferRelativeResize="0"/>
          <p:nvPr>
            <p:ph idx="6" type="pic"/>
          </p:nvPr>
        </p:nvPicPr>
        <p:blipFill rotWithShape="1">
          <a:blip r:embed="rId19">
            <a:alphaModFix/>
          </a:blip>
          <a:srcRect b="0" l="97" r="97" t="0"/>
          <a:stretch/>
        </p:blipFill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Laptop icon" id="137" name="Google Shape;137;p3"/>
          <p:cNvPicPr preferRelativeResize="0"/>
          <p:nvPr>
            <p:ph idx="34" type="pic"/>
          </p:nvPr>
        </p:nvPicPr>
        <p:blipFill rotWithShape="1">
          <a:blip r:embed="rId20">
            <a:alphaModFix/>
          </a:blip>
          <a:srcRect b="0" l="0" r="0" t="0"/>
          <a:stretch/>
        </p:blipFill>
        <p:spPr>
          <a:xfrm>
            <a:off x="1256502" y="6550306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3"/>
          <p:cNvSpPr txBox="1"/>
          <p:nvPr>
            <p:ph idx="27" type="body"/>
          </p:nvPr>
        </p:nvSpPr>
        <p:spPr>
          <a:xfrm>
            <a:off x="777302" y="6984664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39" name="Google Shape;139;p3"/>
          <p:cNvSpPr txBox="1"/>
          <p:nvPr>
            <p:ph idx="28" type="body"/>
          </p:nvPr>
        </p:nvSpPr>
        <p:spPr>
          <a:xfrm>
            <a:off x="283934" y="7288775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pic>
        <p:nvPicPr>
          <p:cNvPr descr="Checklist icon" id="140" name="Google Shape;140;p3"/>
          <p:cNvPicPr preferRelativeResize="0"/>
          <p:nvPr>
            <p:ph idx="43" type="pic"/>
          </p:nvPr>
        </p:nvPicPr>
        <p:blipFill rotWithShape="1">
          <a:blip r:embed="rId21">
            <a:alphaModFix/>
          </a:blip>
          <a:srcRect b="0" l="0" r="0" t="0"/>
          <a:stretch/>
        </p:blipFill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</p:pic>
      <p:pic>
        <p:nvPicPr>
          <p:cNvPr descr="Checklist icon" id="141" name="Google Shape;141;p3"/>
          <p:cNvPicPr preferRelativeResize="0"/>
          <p:nvPr>
            <p:ph idx="39" type="pic"/>
          </p:nvPr>
        </p:nvPicPr>
        <p:blipFill rotWithShape="1">
          <a:blip r:embed="rId22">
            <a:alphaModFix/>
          </a:blip>
          <a:srcRect b="179" l="0" r="0" t="180"/>
          <a:stretch/>
        </p:blipFill>
        <p:spPr>
          <a:xfrm>
            <a:off x="5170254" y="7247756"/>
            <a:ext cx="439200" cy="4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3"/>
          <p:cNvSpPr txBox="1"/>
          <p:nvPr>
            <p:ph idx="17" type="body"/>
          </p:nvPr>
        </p:nvSpPr>
        <p:spPr>
          <a:xfrm>
            <a:off x="5167711" y="7687306"/>
            <a:ext cx="914400" cy="304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43" name="Google Shape;143;p3"/>
          <p:cNvSpPr txBox="1"/>
          <p:nvPr>
            <p:ph idx="18" type="body"/>
          </p:nvPr>
        </p:nvSpPr>
        <p:spPr>
          <a:xfrm>
            <a:off x="5170254" y="7995793"/>
            <a:ext cx="1407768" cy="638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/>
              <a:t>Lorem ipsum dolor sit amet, consectetuer adipiscing elit. Maecenas porttitor congue massa</a:t>
            </a:r>
            <a:endParaRPr/>
          </a:p>
        </p:txBody>
      </p:sp>
      <p:sp>
        <p:nvSpPr>
          <p:cNvPr id="144" name="Google Shape;144;p3"/>
          <p:cNvSpPr txBox="1"/>
          <p:nvPr>
            <p:ph idx="29" type="body"/>
          </p:nvPr>
        </p:nvSpPr>
        <p:spPr>
          <a:xfrm>
            <a:off x="355000" y="7976772"/>
            <a:ext cx="1407768" cy="827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</a:pPr>
            <a:r>
              <a:rPr lang="en-US"/>
              <a:t>20XX</a:t>
            </a:r>
            <a:br>
              <a:rPr lang="en-US"/>
            </a:br>
            <a:r>
              <a:rPr lang="en-US"/>
              <a:t>20YY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