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9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/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1" type="ftr"/>
          </p:nvPr>
        </p:nvSpPr>
        <p:spPr>
          <a:xfrm>
            <a:off x="431999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02879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  <a:defRPr b="0" i="0" sz="32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31999" y="1224000"/>
            <a:ext cx="11339999" cy="48587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1" type="ftr"/>
          </p:nvPr>
        </p:nvSpPr>
        <p:spPr>
          <a:xfrm>
            <a:off x="431999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2" type="sldNum"/>
          </p:nvPr>
        </p:nvSpPr>
        <p:spPr>
          <a:xfrm>
            <a:off x="9028798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rebuchet MS"/>
              <a:buNone/>
            </a:pPr>
            <a:r>
              <a:rPr lang="en-US"/>
              <a:t>Our History</a:t>
            </a:r>
            <a:endParaRPr/>
          </a:p>
        </p:txBody>
      </p:sp>
      <p:sp>
        <p:nvSpPr>
          <p:cNvPr id="23" name="Google Shape;23;p3"/>
          <p:cNvSpPr txBox="1"/>
          <p:nvPr/>
        </p:nvSpPr>
        <p:spPr>
          <a:xfrm>
            <a:off x="791680" y="2937882"/>
            <a:ext cx="569010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20YY</a:t>
            </a:r>
            <a:endParaRPr/>
          </a:p>
        </p:txBody>
      </p:sp>
      <p:grpSp>
        <p:nvGrpSpPr>
          <p:cNvPr id="24" name="Google Shape;24;p3" title="Milestone Text"/>
          <p:cNvGrpSpPr/>
          <p:nvPr/>
        </p:nvGrpSpPr>
        <p:grpSpPr>
          <a:xfrm>
            <a:off x="704589" y="4957881"/>
            <a:ext cx="1294782" cy="727511"/>
            <a:chOff x="1510892" y="3741332"/>
            <a:chExt cx="1294782" cy="727511"/>
          </a:xfrm>
        </p:grpSpPr>
        <p:sp>
          <p:nvSpPr>
            <p:cNvPr id="25" name="Google Shape;25;p3"/>
            <p:cNvSpPr txBox="1"/>
            <p:nvPr/>
          </p:nvSpPr>
          <p:spPr>
            <a:xfrm>
              <a:off x="1510892" y="3741332"/>
              <a:ext cx="1294782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Milestone</a:t>
              </a:r>
              <a:endParaRPr/>
            </a:p>
          </p:txBody>
        </p:sp>
        <p:sp>
          <p:nvSpPr>
            <p:cNvPr id="26" name="Google Shape;26;p3"/>
            <p:cNvSpPr txBox="1"/>
            <p:nvPr/>
          </p:nvSpPr>
          <p:spPr>
            <a:xfrm>
              <a:off x="1510892" y="4049788"/>
              <a:ext cx="1294782" cy="1538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Short Description</a:t>
              </a:r>
              <a:endParaRPr/>
            </a:p>
          </p:txBody>
        </p:sp>
        <p:sp>
          <p:nvSpPr>
            <p:cNvPr id="27" name="Google Shape;27;p3"/>
            <p:cNvSpPr txBox="1"/>
            <p:nvPr/>
          </p:nvSpPr>
          <p:spPr>
            <a:xfrm>
              <a:off x="1510893" y="4233106"/>
              <a:ext cx="1294781" cy="235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Q1 20YY</a:t>
              </a:r>
              <a:endParaRPr/>
            </a:p>
          </p:txBody>
        </p:sp>
      </p:grpSp>
      <p:sp>
        <p:nvSpPr>
          <p:cNvPr id="28" name="Google Shape;28;p3" title="Milestone Number"/>
          <p:cNvSpPr/>
          <p:nvPr/>
        </p:nvSpPr>
        <p:spPr>
          <a:xfrm>
            <a:off x="1148144" y="4457098"/>
            <a:ext cx="407673" cy="407673"/>
          </a:xfrm>
          <a:prstGeom prst="ellipse">
            <a:avLst/>
          </a:prstGeom>
          <a:solidFill>
            <a:srgbClr val="582626"/>
          </a:solidFill>
          <a:ln>
            <a:noFill/>
          </a:ln>
          <a:effectLst>
            <a:outerShdw blurRad="25400" rotWithShape="0" algn="tl" dir="2700000" dist="12700">
              <a:srgbClr val="000000">
                <a:alpha val="4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01</a:t>
            </a:r>
            <a:endParaRPr/>
          </a:p>
        </p:txBody>
      </p:sp>
      <p:pic>
        <p:nvPicPr>
          <p:cNvPr id="29" name="Google Shape;29;p3" title="callout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933310" y="3915499"/>
            <a:ext cx="581025" cy="295275"/>
          </a:xfrm>
          <a:prstGeom prst="rect">
            <a:avLst/>
          </a:prstGeom>
          <a:noFill/>
          <a:ln>
            <a:noFill/>
          </a:ln>
        </p:spPr>
      </p:pic>
      <p:grpSp>
        <p:nvGrpSpPr>
          <p:cNvPr descr="Milestone Text" id="30" name="Google Shape;30;p3"/>
          <p:cNvGrpSpPr/>
          <p:nvPr/>
        </p:nvGrpSpPr>
        <p:grpSpPr>
          <a:xfrm>
            <a:off x="782971" y="1320024"/>
            <a:ext cx="1294782" cy="727651"/>
            <a:chOff x="1067019" y="1174884"/>
            <a:chExt cx="1294782" cy="727651"/>
          </a:xfrm>
        </p:grpSpPr>
        <p:sp>
          <p:nvSpPr>
            <p:cNvPr id="31" name="Google Shape;31;p3"/>
            <p:cNvSpPr txBox="1"/>
            <p:nvPr/>
          </p:nvSpPr>
          <p:spPr>
            <a:xfrm>
              <a:off x="1067019" y="1174884"/>
              <a:ext cx="1294782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Milestone</a:t>
              </a:r>
              <a:endParaRPr/>
            </a:p>
          </p:txBody>
        </p:sp>
        <p:sp>
          <p:nvSpPr>
            <p:cNvPr id="32" name="Google Shape;32;p3"/>
            <p:cNvSpPr txBox="1"/>
            <p:nvPr/>
          </p:nvSpPr>
          <p:spPr>
            <a:xfrm>
              <a:off x="1067019" y="1483340"/>
              <a:ext cx="1294782" cy="1538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Short Description</a:t>
              </a:r>
              <a:endParaRPr/>
            </a:p>
          </p:txBody>
        </p:sp>
        <p:sp>
          <p:nvSpPr>
            <p:cNvPr id="33" name="Google Shape;33;p3"/>
            <p:cNvSpPr txBox="1"/>
            <p:nvPr/>
          </p:nvSpPr>
          <p:spPr>
            <a:xfrm>
              <a:off x="1067020" y="1666798"/>
              <a:ext cx="1294781" cy="235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Q2 20YY</a:t>
              </a:r>
              <a:endParaRPr/>
            </a:p>
          </p:txBody>
        </p:sp>
      </p:grpSp>
      <p:sp>
        <p:nvSpPr>
          <p:cNvPr id="34" name="Google Shape;34;p3" title="Milestone Number"/>
          <p:cNvSpPr/>
          <p:nvPr/>
        </p:nvSpPr>
        <p:spPr>
          <a:xfrm>
            <a:off x="1223822" y="2133143"/>
            <a:ext cx="407673" cy="407673"/>
          </a:xfrm>
          <a:prstGeom prst="ellipse">
            <a:avLst/>
          </a:prstGeom>
          <a:solidFill>
            <a:srgbClr val="582626"/>
          </a:solidFill>
          <a:ln>
            <a:noFill/>
          </a:ln>
          <a:effectLst>
            <a:outerShdw blurRad="25400" rotWithShape="0" algn="tl" dir="2700000" dist="12700">
              <a:srgbClr val="000000">
                <a:alpha val="4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02</a:t>
            </a:r>
            <a:endParaRPr/>
          </a:p>
        </p:txBody>
      </p:sp>
      <p:pic>
        <p:nvPicPr>
          <p:cNvPr id="35" name="Google Shape;35;p3" title="callout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1282716" y="2801036"/>
            <a:ext cx="581025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3"/>
          <p:cNvSpPr txBox="1"/>
          <p:nvPr/>
        </p:nvSpPr>
        <p:spPr>
          <a:xfrm>
            <a:off x="3382576" y="2940070"/>
            <a:ext cx="569010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20YY</a:t>
            </a:r>
            <a:endParaRPr/>
          </a:p>
        </p:txBody>
      </p:sp>
      <p:grpSp>
        <p:nvGrpSpPr>
          <p:cNvPr id="37" name="Google Shape;37;p3" title="Milestone Text"/>
          <p:cNvGrpSpPr/>
          <p:nvPr/>
        </p:nvGrpSpPr>
        <p:grpSpPr>
          <a:xfrm>
            <a:off x="3328903" y="4957881"/>
            <a:ext cx="1294782" cy="727511"/>
            <a:chOff x="2110555" y="2162177"/>
            <a:chExt cx="1294782" cy="727511"/>
          </a:xfrm>
        </p:grpSpPr>
        <p:sp>
          <p:nvSpPr>
            <p:cNvPr id="38" name="Google Shape;38;p3"/>
            <p:cNvSpPr txBox="1"/>
            <p:nvPr/>
          </p:nvSpPr>
          <p:spPr>
            <a:xfrm>
              <a:off x="2110555" y="2162177"/>
              <a:ext cx="1294782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Milestone</a:t>
              </a:r>
              <a:endParaRPr/>
            </a:p>
          </p:txBody>
        </p:sp>
        <p:sp>
          <p:nvSpPr>
            <p:cNvPr id="39" name="Google Shape;39;p3"/>
            <p:cNvSpPr txBox="1"/>
            <p:nvPr/>
          </p:nvSpPr>
          <p:spPr>
            <a:xfrm>
              <a:off x="2110555" y="2470633"/>
              <a:ext cx="1294782" cy="1538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Short Description</a:t>
              </a:r>
              <a:endParaRPr/>
            </a:p>
          </p:txBody>
        </p:sp>
        <p:sp>
          <p:nvSpPr>
            <p:cNvPr id="40" name="Google Shape;40;p3"/>
            <p:cNvSpPr txBox="1"/>
            <p:nvPr/>
          </p:nvSpPr>
          <p:spPr>
            <a:xfrm>
              <a:off x="2110556" y="2653951"/>
              <a:ext cx="1294781" cy="235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Q1 20YY</a:t>
              </a:r>
              <a:endParaRPr/>
            </a:p>
          </p:txBody>
        </p:sp>
      </p:grpSp>
      <p:sp>
        <p:nvSpPr>
          <p:cNvPr id="41" name="Google Shape;41;p3" title="Milestone Number"/>
          <p:cNvSpPr/>
          <p:nvPr/>
        </p:nvSpPr>
        <p:spPr>
          <a:xfrm>
            <a:off x="3763749" y="4434293"/>
            <a:ext cx="407673" cy="407673"/>
          </a:xfrm>
          <a:prstGeom prst="ellipse">
            <a:avLst/>
          </a:prstGeom>
          <a:solidFill>
            <a:srgbClr val="694B23"/>
          </a:solidFill>
          <a:ln>
            <a:noFill/>
          </a:ln>
          <a:effectLst>
            <a:outerShdw blurRad="25400" rotWithShape="0" algn="tl" dir="2700000" dist="12700">
              <a:srgbClr val="000000">
                <a:alpha val="4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03</a:t>
            </a:r>
            <a:endParaRPr/>
          </a:p>
        </p:txBody>
      </p:sp>
      <p:pic>
        <p:nvPicPr>
          <p:cNvPr id="42" name="Google Shape;42;p3" title="callout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3508784" y="3926541"/>
            <a:ext cx="581025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3"/>
          <p:cNvSpPr txBox="1"/>
          <p:nvPr/>
        </p:nvSpPr>
        <p:spPr>
          <a:xfrm>
            <a:off x="5963110" y="2930904"/>
            <a:ext cx="569010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20YY</a:t>
            </a:r>
            <a:endParaRPr/>
          </a:p>
        </p:txBody>
      </p:sp>
      <p:grpSp>
        <p:nvGrpSpPr>
          <p:cNvPr id="44" name="Google Shape;44;p3" title="Milestone Text"/>
          <p:cNvGrpSpPr/>
          <p:nvPr/>
        </p:nvGrpSpPr>
        <p:grpSpPr>
          <a:xfrm>
            <a:off x="5909482" y="4957881"/>
            <a:ext cx="1294782" cy="727511"/>
            <a:chOff x="2110555" y="2162177"/>
            <a:chExt cx="1294782" cy="727511"/>
          </a:xfrm>
        </p:grpSpPr>
        <p:sp>
          <p:nvSpPr>
            <p:cNvPr id="45" name="Google Shape;45;p3"/>
            <p:cNvSpPr txBox="1"/>
            <p:nvPr/>
          </p:nvSpPr>
          <p:spPr>
            <a:xfrm>
              <a:off x="2110555" y="2162177"/>
              <a:ext cx="1294782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Milestone</a:t>
              </a:r>
              <a:endParaRPr/>
            </a:p>
          </p:txBody>
        </p:sp>
        <p:sp>
          <p:nvSpPr>
            <p:cNvPr id="46" name="Google Shape;46;p3"/>
            <p:cNvSpPr txBox="1"/>
            <p:nvPr/>
          </p:nvSpPr>
          <p:spPr>
            <a:xfrm>
              <a:off x="2110555" y="2470633"/>
              <a:ext cx="1294782" cy="1538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Short Description</a:t>
              </a:r>
              <a:endParaRPr/>
            </a:p>
          </p:txBody>
        </p:sp>
        <p:sp>
          <p:nvSpPr>
            <p:cNvPr id="47" name="Google Shape;47;p3"/>
            <p:cNvSpPr txBox="1"/>
            <p:nvPr/>
          </p:nvSpPr>
          <p:spPr>
            <a:xfrm>
              <a:off x="2110556" y="2653951"/>
              <a:ext cx="1294781" cy="235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Q4 20YY</a:t>
              </a:r>
              <a:endParaRPr/>
            </a:p>
          </p:txBody>
        </p:sp>
      </p:grpSp>
      <p:sp>
        <p:nvSpPr>
          <p:cNvPr id="48" name="Google Shape;48;p3" title="Milestone Number"/>
          <p:cNvSpPr/>
          <p:nvPr/>
        </p:nvSpPr>
        <p:spPr>
          <a:xfrm>
            <a:off x="6352338" y="4434293"/>
            <a:ext cx="407673" cy="407673"/>
          </a:xfrm>
          <a:prstGeom prst="ellipse">
            <a:avLst/>
          </a:prstGeom>
          <a:solidFill>
            <a:srgbClr val="203C60"/>
          </a:solidFill>
          <a:ln>
            <a:noFill/>
          </a:ln>
          <a:effectLst>
            <a:outerShdw blurRad="25400" rotWithShape="0" algn="tl" dir="2700000" dist="12700">
              <a:srgbClr val="000000">
                <a:alpha val="4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04</a:t>
            </a:r>
            <a:endParaRPr/>
          </a:p>
        </p:txBody>
      </p:sp>
      <p:pic>
        <p:nvPicPr>
          <p:cNvPr id="49" name="Google Shape;49;p3" title="callout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6112304" y="3936872"/>
            <a:ext cx="581025" cy="2952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0" name="Google Shape;50;p3" title="Milestone Text"/>
          <p:cNvGrpSpPr/>
          <p:nvPr/>
        </p:nvGrpSpPr>
        <p:grpSpPr>
          <a:xfrm>
            <a:off x="5984346" y="1320024"/>
            <a:ext cx="1294782" cy="727511"/>
            <a:chOff x="2110555" y="2162177"/>
            <a:chExt cx="1294782" cy="727511"/>
          </a:xfrm>
        </p:grpSpPr>
        <p:sp>
          <p:nvSpPr>
            <p:cNvPr id="51" name="Google Shape;51;p3"/>
            <p:cNvSpPr txBox="1"/>
            <p:nvPr/>
          </p:nvSpPr>
          <p:spPr>
            <a:xfrm>
              <a:off x="2110555" y="2162177"/>
              <a:ext cx="1294782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Milestone</a:t>
              </a:r>
              <a:endParaRPr/>
            </a:p>
          </p:txBody>
        </p:sp>
        <p:sp>
          <p:nvSpPr>
            <p:cNvPr id="52" name="Google Shape;52;p3"/>
            <p:cNvSpPr txBox="1"/>
            <p:nvPr/>
          </p:nvSpPr>
          <p:spPr>
            <a:xfrm>
              <a:off x="2110555" y="2470633"/>
              <a:ext cx="1294782" cy="1538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Short Description</a:t>
              </a:r>
              <a:endParaRPr/>
            </a:p>
          </p:txBody>
        </p:sp>
        <p:sp>
          <p:nvSpPr>
            <p:cNvPr id="53" name="Google Shape;53;p3"/>
            <p:cNvSpPr txBox="1"/>
            <p:nvPr/>
          </p:nvSpPr>
          <p:spPr>
            <a:xfrm>
              <a:off x="2110556" y="2653951"/>
              <a:ext cx="1294781" cy="235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Q1 20YY</a:t>
              </a:r>
              <a:endParaRPr/>
            </a:p>
          </p:txBody>
        </p:sp>
      </p:grpSp>
      <p:sp>
        <p:nvSpPr>
          <p:cNvPr id="54" name="Google Shape;54;p3" title="Milestone Number"/>
          <p:cNvSpPr/>
          <p:nvPr/>
        </p:nvSpPr>
        <p:spPr>
          <a:xfrm>
            <a:off x="6427901" y="2129570"/>
            <a:ext cx="407673" cy="407673"/>
          </a:xfrm>
          <a:prstGeom prst="ellipse">
            <a:avLst/>
          </a:prstGeom>
          <a:solidFill>
            <a:srgbClr val="203C60"/>
          </a:solidFill>
          <a:ln>
            <a:noFill/>
          </a:ln>
          <a:effectLst>
            <a:outerShdw blurRad="25400" rotWithShape="0" algn="tl" dir="2700000" dist="12700">
              <a:srgbClr val="000000">
                <a:alpha val="4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05</a:t>
            </a:r>
            <a:endParaRPr/>
          </a:p>
        </p:txBody>
      </p:sp>
      <p:pic>
        <p:nvPicPr>
          <p:cNvPr id="55" name="Google Shape;55;p3" title="callout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6466252" y="2801036"/>
            <a:ext cx="581025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3"/>
          <p:cNvSpPr txBox="1"/>
          <p:nvPr/>
        </p:nvSpPr>
        <p:spPr>
          <a:xfrm>
            <a:off x="8552678" y="2930904"/>
            <a:ext cx="569010" cy="235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20YY</a:t>
            </a:r>
            <a:endParaRPr/>
          </a:p>
        </p:txBody>
      </p:sp>
      <p:sp>
        <p:nvSpPr>
          <p:cNvPr id="57" name="Google Shape;57;p3" title="Milestone Number"/>
          <p:cNvSpPr/>
          <p:nvPr/>
        </p:nvSpPr>
        <p:spPr>
          <a:xfrm>
            <a:off x="8917851" y="4434292"/>
            <a:ext cx="407673" cy="407673"/>
          </a:xfrm>
          <a:prstGeom prst="ellipse">
            <a:avLst/>
          </a:prstGeom>
          <a:solidFill>
            <a:srgbClr val="2A654E"/>
          </a:solidFill>
          <a:ln>
            <a:noFill/>
          </a:ln>
          <a:effectLst>
            <a:outerShdw blurRad="25400" rotWithShape="0" algn="tl" dir="2700000" dist="12700">
              <a:srgbClr val="000000">
                <a:alpha val="4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06</a:t>
            </a:r>
            <a:endParaRPr/>
          </a:p>
        </p:txBody>
      </p:sp>
      <p:grpSp>
        <p:nvGrpSpPr>
          <p:cNvPr id="58" name="Google Shape;58;p3" title="Milestone Text"/>
          <p:cNvGrpSpPr/>
          <p:nvPr/>
        </p:nvGrpSpPr>
        <p:grpSpPr>
          <a:xfrm>
            <a:off x="8481352" y="4957881"/>
            <a:ext cx="1294782" cy="727511"/>
            <a:chOff x="2110555" y="2162177"/>
            <a:chExt cx="1294782" cy="727511"/>
          </a:xfrm>
        </p:grpSpPr>
        <p:sp>
          <p:nvSpPr>
            <p:cNvPr id="59" name="Google Shape;59;p3"/>
            <p:cNvSpPr txBox="1"/>
            <p:nvPr/>
          </p:nvSpPr>
          <p:spPr>
            <a:xfrm>
              <a:off x="2110555" y="2162177"/>
              <a:ext cx="1294782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Milestone</a:t>
              </a:r>
              <a:endParaRPr/>
            </a:p>
          </p:txBody>
        </p:sp>
        <p:sp>
          <p:nvSpPr>
            <p:cNvPr id="60" name="Google Shape;60;p3"/>
            <p:cNvSpPr txBox="1"/>
            <p:nvPr/>
          </p:nvSpPr>
          <p:spPr>
            <a:xfrm>
              <a:off x="2110555" y="2470633"/>
              <a:ext cx="1294782" cy="1538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Short Description</a:t>
              </a:r>
              <a:endParaRPr/>
            </a:p>
          </p:txBody>
        </p:sp>
        <p:sp>
          <p:nvSpPr>
            <p:cNvPr id="61" name="Google Shape;61;p3"/>
            <p:cNvSpPr txBox="1"/>
            <p:nvPr/>
          </p:nvSpPr>
          <p:spPr>
            <a:xfrm>
              <a:off x="2110556" y="2653951"/>
              <a:ext cx="1294781" cy="235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Q2 20YY</a:t>
              </a:r>
              <a:endParaRPr/>
            </a:p>
          </p:txBody>
        </p:sp>
      </p:grpSp>
      <p:pic>
        <p:nvPicPr>
          <p:cNvPr id="62" name="Google Shape;62;p3" title="callout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8683538" y="3936872"/>
            <a:ext cx="581025" cy="2952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3" name="Google Shape;63;p3" title="Milestone Text"/>
          <p:cNvGrpSpPr/>
          <p:nvPr/>
        </p:nvGrpSpPr>
        <p:grpSpPr>
          <a:xfrm>
            <a:off x="8508848" y="1320024"/>
            <a:ext cx="1294782" cy="727511"/>
            <a:chOff x="2110555" y="2162177"/>
            <a:chExt cx="1294782" cy="727511"/>
          </a:xfrm>
        </p:grpSpPr>
        <p:sp>
          <p:nvSpPr>
            <p:cNvPr id="64" name="Google Shape;64;p3"/>
            <p:cNvSpPr txBox="1"/>
            <p:nvPr/>
          </p:nvSpPr>
          <p:spPr>
            <a:xfrm>
              <a:off x="2110555" y="2162177"/>
              <a:ext cx="1294782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Milestone</a:t>
              </a:r>
              <a:endParaRPr/>
            </a:p>
          </p:txBody>
        </p:sp>
        <p:sp>
          <p:nvSpPr>
            <p:cNvPr id="65" name="Google Shape;65;p3"/>
            <p:cNvSpPr txBox="1"/>
            <p:nvPr/>
          </p:nvSpPr>
          <p:spPr>
            <a:xfrm>
              <a:off x="2110555" y="2470633"/>
              <a:ext cx="1294782" cy="1538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Short Description</a:t>
              </a:r>
              <a:endParaRPr/>
            </a:p>
          </p:txBody>
        </p:sp>
        <p:sp>
          <p:nvSpPr>
            <p:cNvPr id="66" name="Google Shape;66;p3"/>
            <p:cNvSpPr txBox="1"/>
            <p:nvPr/>
          </p:nvSpPr>
          <p:spPr>
            <a:xfrm>
              <a:off x="2110556" y="2653951"/>
              <a:ext cx="1294781" cy="235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Q3 20YY</a:t>
              </a:r>
              <a:endParaRPr/>
            </a:p>
          </p:txBody>
        </p:sp>
      </p:grpSp>
      <p:sp>
        <p:nvSpPr>
          <p:cNvPr id="67" name="Google Shape;67;p3" title="Milestone Number"/>
          <p:cNvSpPr/>
          <p:nvPr/>
        </p:nvSpPr>
        <p:spPr>
          <a:xfrm>
            <a:off x="8954928" y="2126446"/>
            <a:ext cx="407673" cy="407673"/>
          </a:xfrm>
          <a:prstGeom prst="ellipse">
            <a:avLst/>
          </a:prstGeom>
          <a:solidFill>
            <a:srgbClr val="2A654E"/>
          </a:solidFill>
          <a:ln>
            <a:noFill/>
          </a:ln>
          <a:effectLst>
            <a:outerShdw blurRad="25400" rotWithShape="0" algn="tl" dir="2700000" dist="12700">
              <a:srgbClr val="000000">
                <a:alpha val="40000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07</a:t>
            </a:r>
            <a:endParaRPr/>
          </a:p>
        </p:txBody>
      </p:sp>
      <p:pic>
        <p:nvPicPr>
          <p:cNvPr id="68" name="Google Shape;68;p3" title="callout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9056844" y="2801036"/>
            <a:ext cx="581025" cy="2952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9" name="Google Shape;69;p3" title="Milestone Text"/>
          <p:cNvGrpSpPr/>
          <p:nvPr/>
        </p:nvGrpSpPr>
        <p:grpSpPr>
          <a:xfrm>
            <a:off x="9872059" y="1320024"/>
            <a:ext cx="1294782" cy="727511"/>
            <a:chOff x="9170729" y="2825146"/>
            <a:chExt cx="1294782" cy="727511"/>
          </a:xfrm>
        </p:grpSpPr>
        <p:sp>
          <p:nvSpPr>
            <p:cNvPr id="70" name="Google Shape;70;p3"/>
            <p:cNvSpPr txBox="1"/>
            <p:nvPr/>
          </p:nvSpPr>
          <p:spPr>
            <a:xfrm>
              <a:off x="9170729" y="2825146"/>
              <a:ext cx="1294782" cy="2769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Today</a:t>
              </a:r>
              <a:endParaRPr/>
            </a:p>
          </p:txBody>
        </p:sp>
        <p:sp>
          <p:nvSpPr>
            <p:cNvPr id="71" name="Google Shape;71;p3"/>
            <p:cNvSpPr txBox="1"/>
            <p:nvPr/>
          </p:nvSpPr>
          <p:spPr>
            <a:xfrm>
              <a:off x="9170729" y="3133602"/>
              <a:ext cx="1294782" cy="1538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Short Description</a:t>
              </a:r>
              <a:endParaRPr/>
            </a:p>
          </p:txBody>
        </p:sp>
        <p:sp>
          <p:nvSpPr>
            <p:cNvPr id="72" name="Google Shape;72;p3"/>
            <p:cNvSpPr txBox="1"/>
            <p:nvPr/>
          </p:nvSpPr>
          <p:spPr>
            <a:xfrm>
              <a:off x="9170730" y="3316920"/>
              <a:ext cx="1294781" cy="235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000" u="none" cap="none" strike="noStrike">
                  <a:solidFill>
                    <a:srgbClr val="3F3F3F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Q4 20YY</a:t>
              </a:r>
              <a:endParaRPr/>
            </a:p>
          </p:txBody>
        </p:sp>
      </p:grpSp>
      <p:grpSp>
        <p:nvGrpSpPr>
          <p:cNvPr id="73" name="Google Shape;73;p3" title="Today Flag Icon"/>
          <p:cNvGrpSpPr/>
          <p:nvPr/>
        </p:nvGrpSpPr>
        <p:grpSpPr>
          <a:xfrm>
            <a:off x="10298195" y="2129570"/>
            <a:ext cx="407673" cy="407673"/>
            <a:chOff x="10636741" y="2652807"/>
            <a:chExt cx="296963" cy="296963"/>
          </a:xfrm>
        </p:grpSpPr>
        <p:sp>
          <p:nvSpPr>
            <p:cNvPr id="74" name="Google Shape;74;p3"/>
            <p:cNvSpPr/>
            <p:nvPr/>
          </p:nvSpPr>
          <p:spPr>
            <a:xfrm>
              <a:off x="10636741" y="2652807"/>
              <a:ext cx="296963" cy="296963"/>
            </a:xfrm>
            <a:prstGeom prst="ellipse">
              <a:avLst/>
            </a:prstGeom>
            <a:solidFill>
              <a:srgbClr val="3F3F3F"/>
            </a:solidFill>
            <a:ln>
              <a:noFill/>
            </a:ln>
            <a:effectLst>
              <a:outerShdw blurRad="25400" rotWithShape="0" algn="tl" dir="2700000" dist="12700">
                <a:srgbClr val="000000">
                  <a:alpha val="40000"/>
                </a:srgbClr>
              </a:outerShdw>
            </a:effectLst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pic>
          <p:nvPicPr>
            <p:cNvPr id="75" name="Google Shape;75;p3" title="Flag Icon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0710816" y="2716810"/>
              <a:ext cx="149367" cy="168956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76" name="Google Shape;76;p3" title="callout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10359158" y="2801036"/>
            <a:ext cx="581025" cy="2952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7" name="Google Shape;77;p3" title="Year 4"/>
          <p:cNvGrpSpPr/>
          <p:nvPr/>
        </p:nvGrpSpPr>
        <p:grpSpPr>
          <a:xfrm>
            <a:off x="8481353" y="3119046"/>
            <a:ext cx="3133180" cy="562188"/>
            <a:chOff x="8481353" y="3119046"/>
            <a:chExt cx="3133180" cy="562188"/>
          </a:xfrm>
        </p:grpSpPr>
        <p:cxnSp>
          <p:nvCxnSpPr>
            <p:cNvPr id="78" name="Google Shape;78;p3" title="Q lines"/>
            <p:cNvCxnSpPr/>
            <p:nvPr/>
          </p:nvCxnSpPr>
          <p:spPr>
            <a:xfrm>
              <a:off x="10785757" y="311904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cxnSp>
          <p:nvCxnSpPr>
            <p:cNvPr id="79" name="Google Shape;79;p3" title="Q lines"/>
            <p:cNvCxnSpPr/>
            <p:nvPr/>
          </p:nvCxnSpPr>
          <p:spPr>
            <a:xfrm>
              <a:off x="9481202" y="311904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80" name="Google Shape;80;p3" title="Year Arrow"/>
            <p:cNvSpPr/>
            <p:nvPr/>
          </p:nvSpPr>
          <p:spPr>
            <a:xfrm>
              <a:off x="8481353" y="3325978"/>
              <a:ext cx="3133180" cy="355256"/>
            </a:xfrm>
            <a:prstGeom prst="rightArrow">
              <a:avLst>
                <a:gd fmla="val 100000" name="adj1"/>
                <a:gd fmla="val 50000" name="adj2"/>
              </a:avLst>
            </a:prstGeom>
            <a:gradFill>
              <a:gsLst>
                <a:gs pos="0">
                  <a:srgbClr val="D1ECE2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81" name="Google Shape;81;p3" title="Quarter Background Cirlce"/>
            <p:cNvSpPr/>
            <p:nvPr/>
          </p:nvSpPr>
          <p:spPr>
            <a:xfrm>
              <a:off x="10682502" y="3403274"/>
              <a:ext cx="211582" cy="21158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82" name="Google Shape;82;p3" title="Quarter Background Cirlce"/>
            <p:cNvSpPr/>
            <p:nvPr/>
          </p:nvSpPr>
          <p:spPr>
            <a:xfrm>
              <a:off x="10031923" y="3403274"/>
              <a:ext cx="211582" cy="21158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83" name="Google Shape;83;p3" title="Quarter Background Cirlce"/>
            <p:cNvSpPr/>
            <p:nvPr/>
          </p:nvSpPr>
          <p:spPr>
            <a:xfrm>
              <a:off x="9384678" y="3403274"/>
              <a:ext cx="211582" cy="21158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84" name="Google Shape;84;p3" title="Quarter Background Cirlce"/>
            <p:cNvSpPr/>
            <p:nvPr/>
          </p:nvSpPr>
          <p:spPr>
            <a:xfrm>
              <a:off x="8731634" y="3403274"/>
              <a:ext cx="211582" cy="21158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85" name="Google Shape;85;p3" title="Q lines"/>
            <p:cNvCxnSpPr/>
            <p:nvPr/>
          </p:nvCxnSpPr>
          <p:spPr>
            <a:xfrm>
              <a:off x="8836180" y="3119046"/>
              <a:ext cx="0" cy="165471"/>
            </a:xfrm>
            <a:prstGeom prst="straightConnector1">
              <a:avLst/>
            </a:prstGeom>
            <a:noFill/>
            <a:ln cap="flat" cmpd="sng" w="15875">
              <a:solidFill>
                <a:srgbClr val="3F3F3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6" name="Google Shape;86;p3" title="Q lines"/>
            <p:cNvCxnSpPr/>
            <p:nvPr/>
          </p:nvCxnSpPr>
          <p:spPr>
            <a:xfrm>
              <a:off x="10130964" y="311904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87" name="Google Shape;87;p3" title="Quarter Number"/>
            <p:cNvSpPr txBox="1"/>
            <p:nvPr/>
          </p:nvSpPr>
          <p:spPr>
            <a:xfrm>
              <a:off x="8696830" y="3431169"/>
              <a:ext cx="288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Q1</a:t>
              </a:r>
              <a:endParaRPr b="0" i="0" sz="1000" u="none" cap="none" strike="noStrike">
                <a:solidFill>
                  <a:srgbClr val="BFBFB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88" name="Google Shape;88;p3" title="Quarter Number"/>
            <p:cNvSpPr txBox="1"/>
            <p:nvPr/>
          </p:nvSpPr>
          <p:spPr>
            <a:xfrm>
              <a:off x="9344345" y="3431169"/>
              <a:ext cx="288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Q2</a:t>
              </a:r>
              <a:endParaRPr b="0" i="0" sz="10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89" name="Google Shape;89;p3" title="Quarter Number"/>
            <p:cNvSpPr txBox="1"/>
            <p:nvPr/>
          </p:nvSpPr>
          <p:spPr>
            <a:xfrm>
              <a:off x="9991860" y="3431169"/>
              <a:ext cx="288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Q3</a:t>
              </a:r>
              <a:endParaRPr b="0" i="0" sz="10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90" name="Google Shape;90;p3" title="Quarter Number"/>
            <p:cNvSpPr txBox="1"/>
            <p:nvPr/>
          </p:nvSpPr>
          <p:spPr>
            <a:xfrm>
              <a:off x="10639376" y="3431169"/>
              <a:ext cx="288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Q4</a:t>
              </a:r>
              <a:endParaRPr b="0" i="0" sz="10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grpSp>
        <p:nvGrpSpPr>
          <p:cNvPr id="91" name="Google Shape;91;p3" title="Year 3"/>
          <p:cNvGrpSpPr/>
          <p:nvPr/>
        </p:nvGrpSpPr>
        <p:grpSpPr>
          <a:xfrm>
            <a:off x="5886628" y="3119046"/>
            <a:ext cx="2784204" cy="562188"/>
            <a:chOff x="5886628" y="3119046"/>
            <a:chExt cx="2784204" cy="562188"/>
          </a:xfrm>
        </p:grpSpPr>
        <p:cxnSp>
          <p:nvCxnSpPr>
            <p:cNvPr id="92" name="Google Shape;92;p3" title="Q lines"/>
            <p:cNvCxnSpPr/>
            <p:nvPr/>
          </p:nvCxnSpPr>
          <p:spPr>
            <a:xfrm>
              <a:off x="6890490" y="311904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93" name="Google Shape;93;p3" title="Year Arrow"/>
            <p:cNvSpPr/>
            <p:nvPr/>
          </p:nvSpPr>
          <p:spPr>
            <a:xfrm>
              <a:off x="5886628" y="3325978"/>
              <a:ext cx="2784204" cy="355256"/>
            </a:xfrm>
            <a:prstGeom prst="rightArrow">
              <a:avLst>
                <a:gd fmla="val 100000" name="adj1"/>
                <a:gd fmla="val 50000" name="adj2"/>
              </a:avLst>
            </a:prstGeom>
            <a:gradFill>
              <a:gsLst>
                <a:gs pos="0">
                  <a:srgbClr val="CADBEE"/>
                </a:gs>
                <a:gs pos="100000">
                  <a:schemeClr val="accent3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94" name="Google Shape;94;p3" title="Quarter Background Cirlce"/>
            <p:cNvSpPr/>
            <p:nvPr/>
          </p:nvSpPr>
          <p:spPr>
            <a:xfrm>
              <a:off x="8095938" y="3403274"/>
              <a:ext cx="211582" cy="21158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95" name="Google Shape;95;p3" title="Quarter Background Cirlce"/>
            <p:cNvSpPr/>
            <p:nvPr/>
          </p:nvSpPr>
          <p:spPr>
            <a:xfrm>
              <a:off x="7443121" y="3403274"/>
              <a:ext cx="211582" cy="21158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96" name="Google Shape;96;p3" title="Quarter Background Cirlce"/>
            <p:cNvSpPr/>
            <p:nvPr/>
          </p:nvSpPr>
          <p:spPr>
            <a:xfrm>
              <a:off x="6791842" y="3403274"/>
              <a:ext cx="211582" cy="21158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97" name="Google Shape;97;p3" title="Quarter Background Cirlce"/>
            <p:cNvSpPr/>
            <p:nvPr/>
          </p:nvSpPr>
          <p:spPr>
            <a:xfrm>
              <a:off x="6140756" y="3403274"/>
              <a:ext cx="211582" cy="21158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98" name="Google Shape;98;p3" title="Q lines"/>
            <p:cNvCxnSpPr/>
            <p:nvPr/>
          </p:nvCxnSpPr>
          <p:spPr>
            <a:xfrm>
              <a:off x="6246612" y="3119046"/>
              <a:ext cx="0" cy="165471"/>
            </a:xfrm>
            <a:prstGeom prst="straightConnector1">
              <a:avLst/>
            </a:prstGeom>
            <a:noFill/>
            <a:ln cap="flat" cmpd="sng" w="15875">
              <a:solidFill>
                <a:srgbClr val="3F3F3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99" name="Google Shape;99;p3" title="Q lines"/>
            <p:cNvCxnSpPr/>
            <p:nvPr/>
          </p:nvCxnSpPr>
          <p:spPr>
            <a:xfrm>
              <a:off x="7541396" y="311904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cxnSp>
          <p:nvCxnSpPr>
            <p:cNvPr id="100" name="Google Shape;100;p3" title="Q lines"/>
            <p:cNvCxnSpPr/>
            <p:nvPr/>
          </p:nvCxnSpPr>
          <p:spPr>
            <a:xfrm>
              <a:off x="8188788" y="311904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101" name="Google Shape;101;p3" title="Quarter Number"/>
            <p:cNvSpPr txBox="1"/>
            <p:nvPr/>
          </p:nvSpPr>
          <p:spPr>
            <a:xfrm>
              <a:off x="6106770" y="3431169"/>
              <a:ext cx="288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Q1</a:t>
              </a:r>
              <a:endParaRPr b="0" i="0" sz="1000" u="none" cap="none" strike="noStrike">
                <a:solidFill>
                  <a:srgbClr val="BFBFB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02" name="Google Shape;102;p3" title="Quarter Number"/>
            <p:cNvSpPr txBox="1"/>
            <p:nvPr/>
          </p:nvSpPr>
          <p:spPr>
            <a:xfrm>
              <a:off x="6754285" y="3431169"/>
              <a:ext cx="288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Q2</a:t>
              </a:r>
              <a:endParaRPr b="0" i="0" sz="10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03" name="Google Shape;103;p3" title="Quarter Number"/>
            <p:cNvSpPr txBox="1"/>
            <p:nvPr/>
          </p:nvSpPr>
          <p:spPr>
            <a:xfrm>
              <a:off x="7401800" y="3431169"/>
              <a:ext cx="288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Q3</a:t>
              </a:r>
              <a:endParaRPr b="0" i="0" sz="10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04" name="Google Shape;104;p3" title="Quarter Number"/>
            <p:cNvSpPr txBox="1"/>
            <p:nvPr/>
          </p:nvSpPr>
          <p:spPr>
            <a:xfrm>
              <a:off x="8049315" y="3431169"/>
              <a:ext cx="288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Q4</a:t>
              </a:r>
              <a:endParaRPr b="0" i="0" sz="10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grpSp>
        <p:nvGrpSpPr>
          <p:cNvPr id="105" name="Google Shape;105;p3" title="Year 2"/>
          <p:cNvGrpSpPr/>
          <p:nvPr/>
        </p:nvGrpSpPr>
        <p:grpSpPr>
          <a:xfrm>
            <a:off x="3309141" y="3119046"/>
            <a:ext cx="2759196" cy="561751"/>
            <a:chOff x="3309141" y="3119046"/>
            <a:chExt cx="2759196" cy="561751"/>
          </a:xfrm>
        </p:grpSpPr>
        <p:sp>
          <p:nvSpPr>
            <p:cNvPr id="106" name="Google Shape;106;p3" title="Year Arrow"/>
            <p:cNvSpPr/>
            <p:nvPr/>
          </p:nvSpPr>
          <p:spPr>
            <a:xfrm>
              <a:off x="3309141" y="3325541"/>
              <a:ext cx="2759196" cy="355256"/>
            </a:xfrm>
            <a:prstGeom prst="rightArrow">
              <a:avLst>
                <a:gd fmla="val 100000" name="adj1"/>
                <a:gd fmla="val 50000" name="adj2"/>
              </a:avLst>
            </a:prstGeom>
            <a:gradFill>
              <a:gsLst>
                <a:gs pos="0">
                  <a:srgbClr val="EFE1CD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07" name="Google Shape;107;p3" title="Quarter Background Cirlce"/>
            <p:cNvSpPr/>
            <p:nvPr/>
          </p:nvSpPr>
          <p:spPr>
            <a:xfrm>
              <a:off x="5494904" y="3403274"/>
              <a:ext cx="211582" cy="21158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08" name="Google Shape;108;p3" title="Quarter Background Cirlce"/>
            <p:cNvSpPr/>
            <p:nvPr/>
          </p:nvSpPr>
          <p:spPr>
            <a:xfrm>
              <a:off x="4845879" y="3403274"/>
              <a:ext cx="211582" cy="21158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09" name="Google Shape;109;p3" title="Quarter Background Cirlce"/>
            <p:cNvSpPr/>
            <p:nvPr/>
          </p:nvSpPr>
          <p:spPr>
            <a:xfrm>
              <a:off x="4209357" y="3403274"/>
              <a:ext cx="211582" cy="21158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10" name="Google Shape;110;p3" title="Quarter Background Cirlce"/>
            <p:cNvSpPr/>
            <p:nvPr/>
          </p:nvSpPr>
          <p:spPr>
            <a:xfrm>
              <a:off x="3552167" y="3403274"/>
              <a:ext cx="211582" cy="21158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111" name="Google Shape;111;p3" title="Q lines"/>
            <p:cNvCxnSpPr/>
            <p:nvPr/>
          </p:nvCxnSpPr>
          <p:spPr>
            <a:xfrm>
              <a:off x="3657043" y="3119046"/>
              <a:ext cx="0" cy="165471"/>
            </a:xfrm>
            <a:prstGeom prst="straightConnector1">
              <a:avLst/>
            </a:prstGeom>
            <a:noFill/>
            <a:ln cap="flat" cmpd="sng" w="15875">
              <a:solidFill>
                <a:srgbClr val="3F3F3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" name="Google Shape;112;p3" title="Q lines"/>
            <p:cNvCxnSpPr/>
            <p:nvPr/>
          </p:nvCxnSpPr>
          <p:spPr>
            <a:xfrm>
              <a:off x="4304435" y="311904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" name="Google Shape;113;p3" title="Q lines"/>
            <p:cNvCxnSpPr/>
            <p:nvPr/>
          </p:nvCxnSpPr>
          <p:spPr>
            <a:xfrm>
              <a:off x="4951827" y="311904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4" name="Google Shape;114;p3" title="Q lines"/>
            <p:cNvCxnSpPr/>
            <p:nvPr/>
          </p:nvCxnSpPr>
          <p:spPr>
            <a:xfrm>
              <a:off x="5599219" y="311904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115" name="Google Shape;115;p3" title="Quarter Number"/>
            <p:cNvSpPr txBox="1"/>
            <p:nvPr/>
          </p:nvSpPr>
          <p:spPr>
            <a:xfrm>
              <a:off x="3516710" y="3431169"/>
              <a:ext cx="288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Q1</a:t>
              </a:r>
              <a:endParaRPr b="0" i="0" sz="1000" u="none" cap="none" strike="noStrike">
                <a:solidFill>
                  <a:srgbClr val="BFBFB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16" name="Google Shape;116;p3" title="Quarter Number"/>
            <p:cNvSpPr txBox="1"/>
            <p:nvPr/>
          </p:nvSpPr>
          <p:spPr>
            <a:xfrm>
              <a:off x="4164225" y="3431169"/>
              <a:ext cx="288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Q2</a:t>
              </a:r>
              <a:endParaRPr b="0" i="0" sz="10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17" name="Google Shape;117;p3" title="Quarter Number"/>
            <p:cNvSpPr txBox="1"/>
            <p:nvPr/>
          </p:nvSpPr>
          <p:spPr>
            <a:xfrm>
              <a:off x="4811740" y="3431169"/>
              <a:ext cx="288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Q3</a:t>
              </a:r>
              <a:endParaRPr b="0" i="0" sz="10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18" name="Google Shape;118;p3" title="Quarter Number"/>
            <p:cNvSpPr txBox="1"/>
            <p:nvPr/>
          </p:nvSpPr>
          <p:spPr>
            <a:xfrm>
              <a:off x="5459255" y="3431169"/>
              <a:ext cx="288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Q4</a:t>
              </a:r>
              <a:endParaRPr b="0" i="0" sz="10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  <p:grpSp>
        <p:nvGrpSpPr>
          <p:cNvPr id="119" name="Google Shape;119;p3" title="Year 1"/>
          <p:cNvGrpSpPr/>
          <p:nvPr/>
        </p:nvGrpSpPr>
        <p:grpSpPr>
          <a:xfrm>
            <a:off x="791681" y="3119046"/>
            <a:ext cx="2695434" cy="561751"/>
            <a:chOff x="791681" y="3119046"/>
            <a:chExt cx="2695434" cy="561751"/>
          </a:xfrm>
        </p:grpSpPr>
        <p:cxnSp>
          <p:nvCxnSpPr>
            <p:cNvPr id="120" name="Google Shape;120;p3" title="Q lines"/>
            <p:cNvCxnSpPr/>
            <p:nvPr/>
          </p:nvCxnSpPr>
          <p:spPr>
            <a:xfrm>
              <a:off x="1703309" y="311904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121" name="Google Shape;121;p3" title="Year Arrow"/>
            <p:cNvSpPr/>
            <p:nvPr/>
          </p:nvSpPr>
          <p:spPr>
            <a:xfrm>
              <a:off x="791681" y="3325541"/>
              <a:ext cx="2695434" cy="355256"/>
            </a:xfrm>
            <a:prstGeom prst="rightArrow">
              <a:avLst>
                <a:gd fmla="val 100000" name="adj1"/>
                <a:gd fmla="val 50000" name="adj2"/>
              </a:avLst>
            </a:prstGeom>
            <a:gradFill>
              <a:gsLst>
                <a:gs pos="0">
                  <a:srgbClr val="DFB6B6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6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22" name="Google Shape;122;p3" title="Quarter Background Cirlce"/>
            <p:cNvSpPr/>
            <p:nvPr/>
          </p:nvSpPr>
          <p:spPr>
            <a:xfrm>
              <a:off x="2913639" y="3403274"/>
              <a:ext cx="211582" cy="21158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23" name="Google Shape;123;p3" title="Quarter Background Cirlce"/>
            <p:cNvSpPr/>
            <p:nvPr/>
          </p:nvSpPr>
          <p:spPr>
            <a:xfrm>
              <a:off x="2256010" y="3403274"/>
              <a:ext cx="211582" cy="21158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24" name="Google Shape;124;p3" title="Quarter Background Cirlce"/>
            <p:cNvSpPr/>
            <p:nvPr/>
          </p:nvSpPr>
          <p:spPr>
            <a:xfrm>
              <a:off x="1611747" y="3403274"/>
              <a:ext cx="211582" cy="21158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25" name="Google Shape;125;p3" title="Quarter Background Cirlce"/>
            <p:cNvSpPr/>
            <p:nvPr/>
          </p:nvSpPr>
          <p:spPr>
            <a:xfrm>
              <a:off x="965783" y="3403274"/>
              <a:ext cx="211582" cy="211582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cxnSp>
          <p:nvCxnSpPr>
            <p:cNvPr id="126" name="Google Shape;126;p3" title="Q lines"/>
            <p:cNvCxnSpPr/>
            <p:nvPr/>
          </p:nvCxnSpPr>
          <p:spPr>
            <a:xfrm>
              <a:off x="1067475" y="3119046"/>
              <a:ext cx="0" cy="165471"/>
            </a:xfrm>
            <a:prstGeom prst="straightConnector1">
              <a:avLst/>
            </a:prstGeom>
            <a:noFill/>
            <a:ln cap="flat" cmpd="sng" w="15875">
              <a:solidFill>
                <a:srgbClr val="3F3F3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27" name="Google Shape;127;p3" title="Q lines"/>
            <p:cNvCxnSpPr/>
            <p:nvPr/>
          </p:nvCxnSpPr>
          <p:spPr>
            <a:xfrm>
              <a:off x="2362259" y="311904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cxnSp>
          <p:nvCxnSpPr>
            <p:cNvPr id="128" name="Google Shape;128;p3" title="Q lines"/>
            <p:cNvCxnSpPr/>
            <p:nvPr/>
          </p:nvCxnSpPr>
          <p:spPr>
            <a:xfrm>
              <a:off x="3009651" y="3119046"/>
              <a:ext cx="0" cy="165471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dash"/>
              <a:miter lim="800000"/>
              <a:headEnd len="sm" w="sm" type="none"/>
              <a:tailEnd len="sm" w="sm" type="none"/>
            </a:ln>
          </p:spPr>
        </p:cxnSp>
        <p:sp>
          <p:nvSpPr>
            <p:cNvPr id="129" name="Google Shape;129;p3" title="Quarter Number"/>
            <p:cNvSpPr txBox="1"/>
            <p:nvPr/>
          </p:nvSpPr>
          <p:spPr>
            <a:xfrm>
              <a:off x="926650" y="3431169"/>
              <a:ext cx="288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Q1</a:t>
              </a:r>
              <a:endParaRPr b="0" i="0" sz="1000" u="none" cap="none" strike="noStrike">
                <a:solidFill>
                  <a:srgbClr val="BFBFBF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30" name="Google Shape;130;p3" title="Quarter Number"/>
            <p:cNvSpPr txBox="1"/>
            <p:nvPr/>
          </p:nvSpPr>
          <p:spPr>
            <a:xfrm>
              <a:off x="1574165" y="3431169"/>
              <a:ext cx="288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Q2</a:t>
              </a:r>
              <a:endParaRPr b="0" i="0" sz="10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31" name="Google Shape;131;p3" title="Quarter Number"/>
            <p:cNvSpPr txBox="1"/>
            <p:nvPr/>
          </p:nvSpPr>
          <p:spPr>
            <a:xfrm>
              <a:off x="2221680" y="3431169"/>
              <a:ext cx="288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Q3</a:t>
              </a:r>
              <a:endParaRPr b="0" i="0" sz="10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  <p:sp>
          <p:nvSpPr>
            <p:cNvPr id="132" name="Google Shape;132;p3" title="Quarter Number"/>
            <p:cNvSpPr txBox="1"/>
            <p:nvPr/>
          </p:nvSpPr>
          <p:spPr>
            <a:xfrm>
              <a:off x="2869195" y="3431169"/>
              <a:ext cx="288000" cy="1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595959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Q4</a:t>
              </a:r>
              <a:endParaRPr b="0" i="0" sz="1000" u="none" cap="none" strike="noStrike">
                <a:solidFill>
                  <a:srgbClr val="595959"/>
                </a:solidFill>
                <a:latin typeface="Trebuchet MS"/>
                <a:ea typeface="Trebuchet MS"/>
                <a:cs typeface="Trebuchet MS"/>
                <a:sym typeface="Trebuchet MS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Custom 14">
      <a:dk1>
        <a:srgbClr val="000000"/>
      </a:dk1>
      <a:lt1>
        <a:srgbClr val="FFFFFF"/>
      </a:lt1>
      <a:dk2>
        <a:srgbClr val="12121E"/>
      </a:dk2>
      <a:lt2>
        <a:srgbClr val="F2F2F2"/>
      </a:lt2>
      <a:accent1>
        <a:srgbClr val="8D652F"/>
      </a:accent1>
      <a:accent2>
        <a:srgbClr val="B04C4C"/>
      </a:accent2>
      <a:accent3>
        <a:srgbClr val="2B5181"/>
      </a:accent3>
      <a:accent4>
        <a:srgbClr val="398769"/>
      </a:accent4>
      <a:accent5>
        <a:srgbClr val="B04C4C"/>
      </a:accent5>
      <a:accent6>
        <a:srgbClr val="2B5181"/>
      </a:accent6>
      <a:hlink>
        <a:srgbClr val="8D652F"/>
      </a:hlink>
      <a:folHlink>
        <a:srgbClr val="8D652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