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1" r:id="rId4"/>
  </p:sldMasterIdLst>
  <p:notesMasterIdLst>
    <p:notesMasterId r:id="rId5"/>
  </p:notesMasterIdLst>
  <p:sldIdLst>
    <p:sldId id="256" r:id="rId6"/>
    <p:sldId id="257" r:id="rId7"/>
  </p:sldIdLst>
  <p:sldSz cy="6858000" cx="12192000"/>
  <p:notesSz cx="6858000" cy="9144000"/>
  <p:embeddedFontLst>
    <p:embeddedFont>
      <p:font typeface="Tahoma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840"/>
        <p:guide pos="216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Tahoma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Tahoma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" name="Google Shape;33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_v 2">
  <p:cSld name="Title and Content_v 2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/>
          <p:nvPr/>
        </p:nvSpPr>
        <p:spPr>
          <a:xfrm>
            <a:off x="0" y="0"/>
            <a:ext cx="12192000" cy="151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" name="Google Shape;17;p2"/>
          <p:cNvSpPr txBox="1"/>
          <p:nvPr>
            <p:ph type="title"/>
          </p:nvPr>
        </p:nvSpPr>
        <p:spPr>
          <a:xfrm>
            <a:off x="525500" y="278235"/>
            <a:ext cx="10711545" cy="72022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Tahoma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body"/>
          </p:nvPr>
        </p:nvSpPr>
        <p:spPr>
          <a:xfrm>
            <a:off x="525500" y="1786436"/>
            <a:ext cx="11065865" cy="45336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19" name="Google Shape;19;p2"/>
          <p:cNvCxnSpPr/>
          <p:nvPr/>
        </p:nvCxnSpPr>
        <p:spPr>
          <a:xfrm>
            <a:off x="625355" y="919827"/>
            <a:ext cx="4770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0" name="Google Shape;20;p2"/>
          <p:cNvSpPr txBox="1"/>
          <p:nvPr>
            <p:ph idx="2" type="body"/>
          </p:nvPr>
        </p:nvSpPr>
        <p:spPr>
          <a:xfrm>
            <a:off x="526183" y="966464"/>
            <a:ext cx="10710862" cy="4125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  <a:defRPr i="1" sz="2300">
                <a:solidFill>
                  <a:schemeClr val="dk2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_v 1">
  <p:cSld name="Title and Content_v 1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525500" y="264167"/>
            <a:ext cx="11065865" cy="13154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/>
          <a:lstStyle>
            <a:lvl1pPr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Tahoma"/>
              <a:buNone/>
              <a:defRPr sz="27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525500" y="1786436"/>
            <a:ext cx="11065865" cy="45336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30" name="Google Shape;30;p4"/>
          <p:cNvCxnSpPr/>
          <p:nvPr/>
        </p:nvCxnSpPr>
        <p:spPr>
          <a:xfrm>
            <a:off x="625355" y="919827"/>
            <a:ext cx="428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Tahoma"/>
              <a:buNone/>
              <a:defRPr b="1" i="0" sz="2700" u="none" cap="none" strike="noStrike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525500" y="278235"/>
            <a:ext cx="10711545" cy="72022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Tahoma"/>
              <a:buNone/>
            </a:pPr>
            <a:r>
              <a:rPr lang="en-US"/>
              <a:t>History Timeline </a:t>
            </a:r>
            <a:r>
              <a:rPr b="0" lang="en-US"/>
              <a:t>Template</a:t>
            </a:r>
            <a:endParaRPr b="0" i="1" sz="23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" name="Google Shape;37;p5"/>
          <p:cNvSpPr txBox="1"/>
          <p:nvPr>
            <p:ph idx="2" type="body"/>
          </p:nvPr>
        </p:nvSpPr>
        <p:spPr>
          <a:xfrm>
            <a:off x="526183" y="966464"/>
            <a:ext cx="10710862" cy="4125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r>
              <a:rPr lang="en-US"/>
              <a:t>Timeline Subtitle</a:t>
            </a:r>
            <a:endParaRPr/>
          </a:p>
        </p:txBody>
      </p:sp>
      <p:grpSp>
        <p:nvGrpSpPr>
          <p:cNvPr id="38" name="Google Shape;38;p5"/>
          <p:cNvGrpSpPr/>
          <p:nvPr/>
        </p:nvGrpSpPr>
        <p:grpSpPr>
          <a:xfrm>
            <a:off x="525463" y="2163668"/>
            <a:ext cx="11066462" cy="3778439"/>
            <a:chOff x="0" y="377730"/>
            <a:chExt cx="11066462" cy="3778439"/>
          </a:xfrm>
        </p:grpSpPr>
        <p:cxnSp>
          <p:nvCxnSpPr>
            <p:cNvPr id="39" name="Google Shape;39;p5"/>
            <p:cNvCxnSpPr/>
            <p:nvPr/>
          </p:nvCxnSpPr>
          <p:spPr>
            <a:xfrm>
              <a:off x="0" y="2266950"/>
              <a:ext cx="11066462" cy="0"/>
            </a:xfrm>
            <a:prstGeom prst="straightConnector1">
              <a:avLst/>
            </a:prstGeom>
            <a:solidFill>
              <a:schemeClr val="lt1">
                <a:alpha val="89803"/>
              </a:schemeClr>
            </a:solidFill>
            <a:ln cap="flat" cmpd="sng" w="38100">
              <a:solidFill>
                <a:schemeClr val="lt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40" name="Google Shape;40;p5"/>
            <p:cNvSpPr/>
            <p:nvPr/>
          </p:nvSpPr>
          <p:spPr>
            <a:xfrm>
              <a:off x="165996" y="1405509"/>
              <a:ext cx="2434621" cy="5440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5"/>
            <p:cNvSpPr txBox="1"/>
            <p:nvPr/>
          </p:nvSpPr>
          <p:spPr>
            <a:xfrm>
              <a:off x="165996" y="1405509"/>
              <a:ext cx="2434621" cy="5440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600" lIns="101600" spcFirstLastPara="1" rIns="101600" wrap="square" tIns="101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Tahoma"/>
                <a:buNone/>
              </a:pPr>
              <a:r>
                <a:rPr b="1" i="0" lang="en-US" sz="2000" u="none" cap="none" strike="noStrik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Title 01</a:t>
              </a:r>
              <a:endParaRPr/>
            </a:p>
          </p:txBody>
        </p:sp>
        <p:sp>
          <p:nvSpPr>
            <p:cNvPr id="42" name="Google Shape;42;p5"/>
            <p:cNvSpPr/>
            <p:nvPr/>
          </p:nvSpPr>
          <p:spPr>
            <a:xfrm>
              <a:off x="165996" y="377730"/>
              <a:ext cx="2434621" cy="1027778"/>
            </a:xfrm>
            <a:prstGeom prst="rect">
              <a:avLst/>
            </a:prstGeom>
            <a:solidFill>
              <a:schemeClr val="accent4">
                <a:alpha val="8980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5"/>
            <p:cNvSpPr txBox="1"/>
            <p:nvPr/>
          </p:nvSpPr>
          <p:spPr>
            <a:xfrm>
              <a:off x="165996" y="377730"/>
              <a:ext cx="2434621" cy="10277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4300" lIns="114300" spcFirstLastPara="1" rIns="114300" wrap="square" tIns="1143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54D55"/>
                </a:buClr>
                <a:buSzPts val="1200"/>
                <a:buFont typeface="Times New Roman"/>
                <a:buNone/>
              </a:pPr>
              <a:r>
                <a:rPr b="0" i="1" lang="en-US" sz="1200" u="none" cap="none" strike="noStrike">
                  <a:solidFill>
                    <a:srgbClr val="454D55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Lorem ipsum dolor sit amet, consectetur adipiscing elit, sed do eiusmod tempor incididunt ut labore et dolore magna aliqua. Ut enim ad minim veniam.</a:t>
              </a:r>
              <a:endParaRPr/>
            </a:p>
          </p:txBody>
        </p:sp>
        <p:cxnSp>
          <p:nvCxnSpPr>
            <p:cNvPr id="44" name="Google Shape;44;p5"/>
            <p:cNvCxnSpPr/>
            <p:nvPr/>
          </p:nvCxnSpPr>
          <p:spPr>
            <a:xfrm>
              <a:off x="1383307" y="1949577"/>
              <a:ext cx="0" cy="317373"/>
            </a:xfrm>
            <a:prstGeom prst="straightConnector1">
              <a:avLst/>
            </a:prstGeom>
            <a:noFill/>
            <a:ln cap="flat" cmpd="sng" w="19050">
              <a:solidFill>
                <a:schemeClr val="lt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45" name="Google Shape;45;p5"/>
            <p:cNvSpPr/>
            <p:nvPr/>
          </p:nvSpPr>
          <p:spPr>
            <a:xfrm>
              <a:off x="1549304" y="2584323"/>
              <a:ext cx="2434621" cy="5440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5"/>
            <p:cNvSpPr txBox="1"/>
            <p:nvPr/>
          </p:nvSpPr>
          <p:spPr>
            <a:xfrm>
              <a:off x="1549304" y="2584323"/>
              <a:ext cx="2434621" cy="5440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600" lIns="101600" spcFirstLastPara="1" rIns="101600" wrap="square" tIns="101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Tahoma"/>
                <a:buNone/>
              </a:pPr>
              <a:r>
                <a:rPr b="1" i="0" lang="en-US" sz="2000" u="none" cap="none" strike="noStrik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Title 02</a:t>
              </a:r>
              <a:endParaRPr/>
            </a:p>
          </p:txBody>
        </p:sp>
        <p:sp>
          <p:nvSpPr>
            <p:cNvPr id="47" name="Google Shape;47;p5"/>
            <p:cNvSpPr/>
            <p:nvPr/>
          </p:nvSpPr>
          <p:spPr>
            <a:xfrm>
              <a:off x="1549304" y="3128391"/>
              <a:ext cx="2434621" cy="1027778"/>
            </a:xfrm>
            <a:prstGeom prst="rect">
              <a:avLst/>
            </a:prstGeom>
            <a:solidFill>
              <a:schemeClr val="accent4">
                <a:alpha val="8980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" name="Google Shape;48;p5"/>
            <p:cNvSpPr txBox="1"/>
            <p:nvPr/>
          </p:nvSpPr>
          <p:spPr>
            <a:xfrm>
              <a:off x="1549304" y="3128391"/>
              <a:ext cx="2434621" cy="10277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4300" lIns="114300" spcFirstLastPara="1" rIns="114300" wrap="square" tIns="1143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54D55"/>
                </a:buClr>
                <a:buSzPts val="1200"/>
                <a:buFont typeface="Times New Roman"/>
                <a:buNone/>
              </a:pPr>
              <a:r>
                <a:rPr b="0" i="1" lang="en-US" sz="1200" u="none" cap="none" strike="noStrike">
                  <a:solidFill>
                    <a:srgbClr val="454D55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Lorem ipsum dolor sit amet, consectetur adipiscing elit, sed do eiusmod tempor incididunt ut labore et dolore magna aliqua. Ut enim ad minim veniam.</a:t>
              </a:r>
              <a:endParaRPr/>
            </a:p>
          </p:txBody>
        </p:sp>
        <p:cxnSp>
          <p:nvCxnSpPr>
            <p:cNvPr id="49" name="Google Shape;49;p5"/>
            <p:cNvCxnSpPr/>
            <p:nvPr/>
          </p:nvCxnSpPr>
          <p:spPr>
            <a:xfrm>
              <a:off x="2766615" y="2266949"/>
              <a:ext cx="0" cy="317373"/>
            </a:xfrm>
            <a:prstGeom prst="straightConnector1">
              <a:avLst/>
            </a:prstGeom>
            <a:noFill/>
            <a:ln cap="flat" cmpd="sng" w="19050">
              <a:solidFill>
                <a:schemeClr val="lt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50" name="Google Shape;50;p5"/>
            <p:cNvSpPr/>
            <p:nvPr/>
          </p:nvSpPr>
          <p:spPr>
            <a:xfrm rot="2700000">
              <a:off x="1348042" y="2231684"/>
              <a:ext cx="70530" cy="705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rot="2700000">
              <a:off x="2731350" y="2231684"/>
              <a:ext cx="70530" cy="705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" name="Google Shape;52;p5"/>
            <p:cNvSpPr/>
            <p:nvPr/>
          </p:nvSpPr>
          <p:spPr>
            <a:xfrm>
              <a:off x="2932612" y="1405509"/>
              <a:ext cx="2434621" cy="5440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5"/>
            <p:cNvSpPr txBox="1"/>
            <p:nvPr/>
          </p:nvSpPr>
          <p:spPr>
            <a:xfrm>
              <a:off x="2932612" y="1405509"/>
              <a:ext cx="2434621" cy="5440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600" lIns="101600" spcFirstLastPara="1" rIns="101600" wrap="square" tIns="101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Tahoma"/>
                <a:buNone/>
              </a:pPr>
              <a:r>
                <a:rPr b="1" i="0" lang="en-US" sz="2000" u="none" cap="none" strike="noStrik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Title 03</a:t>
              </a:r>
              <a:endParaRPr/>
            </a:p>
          </p:txBody>
        </p:sp>
        <p:sp>
          <p:nvSpPr>
            <p:cNvPr id="54" name="Google Shape;54;p5"/>
            <p:cNvSpPr/>
            <p:nvPr/>
          </p:nvSpPr>
          <p:spPr>
            <a:xfrm>
              <a:off x="2932612" y="377730"/>
              <a:ext cx="2434621" cy="1027778"/>
            </a:xfrm>
            <a:prstGeom prst="rect">
              <a:avLst/>
            </a:prstGeom>
            <a:solidFill>
              <a:schemeClr val="accent4">
                <a:alpha val="8980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5"/>
            <p:cNvSpPr txBox="1"/>
            <p:nvPr/>
          </p:nvSpPr>
          <p:spPr>
            <a:xfrm>
              <a:off x="2932612" y="377730"/>
              <a:ext cx="2434621" cy="10277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4300" lIns="114300" spcFirstLastPara="1" rIns="114300" wrap="square" tIns="1143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54D55"/>
                </a:buClr>
                <a:buSzPts val="1200"/>
                <a:buFont typeface="Times New Roman"/>
                <a:buNone/>
              </a:pPr>
              <a:r>
                <a:rPr b="0" i="1" lang="en-US" sz="1200" u="none" cap="none" strike="noStrike">
                  <a:solidFill>
                    <a:srgbClr val="454D55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Lorem ipsum dolor sit amet, consectetur adipiscing elit, sed do eiusmod tempor incididunt ut labore et dolore magna aliqua. Ut enim ad minim veniam.</a:t>
              </a:r>
              <a:endParaRPr/>
            </a:p>
          </p:txBody>
        </p:sp>
        <p:cxnSp>
          <p:nvCxnSpPr>
            <p:cNvPr id="56" name="Google Shape;56;p5"/>
            <p:cNvCxnSpPr/>
            <p:nvPr/>
          </p:nvCxnSpPr>
          <p:spPr>
            <a:xfrm>
              <a:off x="4149923" y="1949577"/>
              <a:ext cx="0" cy="317373"/>
            </a:xfrm>
            <a:prstGeom prst="straightConnector1">
              <a:avLst/>
            </a:prstGeom>
            <a:noFill/>
            <a:ln cap="flat" cmpd="sng" w="19050">
              <a:solidFill>
                <a:schemeClr val="lt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57" name="Google Shape;57;p5"/>
            <p:cNvSpPr/>
            <p:nvPr/>
          </p:nvSpPr>
          <p:spPr>
            <a:xfrm>
              <a:off x="4315920" y="2584323"/>
              <a:ext cx="2434621" cy="5440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5"/>
            <p:cNvSpPr txBox="1"/>
            <p:nvPr/>
          </p:nvSpPr>
          <p:spPr>
            <a:xfrm>
              <a:off x="4315920" y="2584323"/>
              <a:ext cx="2434621" cy="5440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600" lIns="101600" spcFirstLastPara="1" rIns="101600" wrap="square" tIns="101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Tahoma"/>
                <a:buNone/>
              </a:pPr>
              <a:r>
                <a:rPr b="1" i="0" lang="en-US" sz="2000" u="none" cap="none" strike="noStrik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Title 04</a:t>
              </a:r>
              <a:endParaRPr/>
            </a:p>
          </p:txBody>
        </p:sp>
        <p:sp>
          <p:nvSpPr>
            <p:cNvPr id="59" name="Google Shape;59;p5"/>
            <p:cNvSpPr/>
            <p:nvPr/>
          </p:nvSpPr>
          <p:spPr>
            <a:xfrm>
              <a:off x="4315920" y="3128391"/>
              <a:ext cx="2434621" cy="1027778"/>
            </a:xfrm>
            <a:prstGeom prst="rect">
              <a:avLst/>
            </a:prstGeom>
            <a:solidFill>
              <a:schemeClr val="accent4">
                <a:alpha val="8980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5"/>
            <p:cNvSpPr txBox="1"/>
            <p:nvPr/>
          </p:nvSpPr>
          <p:spPr>
            <a:xfrm>
              <a:off x="4315920" y="3128391"/>
              <a:ext cx="2434621" cy="10277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4300" lIns="114300" spcFirstLastPara="1" rIns="114300" wrap="square" tIns="1143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54D55"/>
                </a:buClr>
                <a:buSzPts val="1200"/>
                <a:buFont typeface="Times New Roman"/>
                <a:buNone/>
              </a:pPr>
              <a:r>
                <a:rPr b="0" i="1" lang="en-US" sz="1200" u="none" cap="none" strike="noStrike">
                  <a:solidFill>
                    <a:srgbClr val="454D55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Lorem ipsum dolor sit amet, consectetur adipiscing elit, sed do eiusmod tempor incididunt ut labore et dolore magna aliqua. Ut enim ad minim veniam.</a:t>
              </a:r>
              <a:endParaRPr/>
            </a:p>
          </p:txBody>
        </p:sp>
        <p:cxnSp>
          <p:nvCxnSpPr>
            <p:cNvPr id="61" name="Google Shape;61;p5"/>
            <p:cNvCxnSpPr/>
            <p:nvPr/>
          </p:nvCxnSpPr>
          <p:spPr>
            <a:xfrm>
              <a:off x="5533230" y="2266949"/>
              <a:ext cx="0" cy="317373"/>
            </a:xfrm>
            <a:prstGeom prst="straightConnector1">
              <a:avLst/>
            </a:prstGeom>
            <a:noFill/>
            <a:ln cap="flat" cmpd="sng" w="19050">
              <a:solidFill>
                <a:schemeClr val="lt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62" name="Google Shape;62;p5"/>
            <p:cNvSpPr/>
            <p:nvPr/>
          </p:nvSpPr>
          <p:spPr>
            <a:xfrm rot="2700000">
              <a:off x="4114657" y="2231684"/>
              <a:ext cx="70530" cy="705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5"/>
            <p:cNvSpPr/>
            <p:nvPr/>
          </p:nvSpPr>
          <p:spPr>
            <a:xfrm rot="2700000">
              <a:off x="5497965" y="2231684"/>
              <a:ext cx="70530" cy="705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5"/>
            <p:cNvSpPr/>
            <p:nvPr/>
          </p:nvSpPr>
          <p:spPr>
            <a:xfrm>
              <a:off x="5699227" y="1405509"/>
              <a:ext cx="2434621" cy="5440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5"/>
            <p:cNvSpPr txBox="1"/>
            <p:nvPr/>
          </p:nvSpPr>
          <p:spPr>
            <a:xfrm>
              <a:off x="5699227" y="1405509"/>
              <a:ext cx="2434621" cy="5440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600" lIns="101600" spcFirstLastPara="1" rIns="101600" wrap="square" tIns="101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Tahoma"/>
                <a:buNone/>
              </a:pPr>
              <a:r>
                <a:rPr b="1" i="0" lang="en-US" sz="2000" u="none" cap="none" strike="noStrik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Title 05</a:t>
              </a:r>
              <a:endParaRPr/>
            </a:p>
          </p:txBody>
        </p:sp>
        <p:sp>
          <p:nvSpPr>
            <p:cNvPr id="66" name="Google Shape;66;p5"/>
            <p:cNvSpPr/>
            <p:nvPr/>
          </p:nvSpPr>
          <p:spPr>
            <a:xfrm>
              <a:off x="5699227" y="377730"/>
              <a:ext cx="2434621" cy="1027778"/>
            </a:xfrm>
            <a:prstGeom prst="rect">
              <a:avLst/>
            </a:prstGeom>
            <a:solidFill>
              <a:schemeClr val="accent4">
                <a:alpha val="8980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5"/>
            <p:cNvSpPr txBox="1"/>
            <p:nvPr/>
          </p:nvSpPr>
          <p:spPr>
            <a:xfrm>
              <a:off x="5699227" y="377730"/>
              <a:ext cx="2434621" cy="10277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4300" lIns="114300" spcFirstLastPara="1" rIns="114300" wrap="square" tIns="1143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54D55"/>
                </a:buClr>
                <a:buSzPts val="1200"/>
                <a:buFont typeface="Times New Roman"/>
                <a:buNone/>
              </a:pPr>
              <a:r>
                <a:rPr b="0" i="1" lang="en-US" sz="1200" u="none" cap="none" strike="noStrike">
                  <a:solidFill>
                    <a:srgbClr val="454D55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Lorem ipsum dolor sit amet, consectetur adipiscing elit, sed do eiusmod tempor incididunt ut labore et dolore magna aliqua. Ut enim ad minim veniam.</a:t>
              </a:r>
              <a:endParaRPr/>
            </a:p>
          </p:txBody>
        </p:sp>
        <p:cxnSp>
          <p:nvCxnSpPr>
            <p:cNvPr id="68" name="Google Shape;68;p5"/>
            <p:cNvCxnSpPr/>
            <p:nvPr/>
          </p:nvCxnSpPr>
          <p:spPr>
            <a:xfrm>
              <a:off x="6916538" y="1949577"/>
              <a:ext cx="0" cy="317373"/>
            </a:xfrm>
            <a:prstGeom prst="straightConnector1">
              <a:avLst/>
            </a:prstGeom>
            <a:noFill/>
            <a:ln cap="flat" cmpd="sng" w="19050">
              <a:solidFill>
                <a:schemeClr val="lt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69" name="Google Shape;69;p5"/>
            <p:cNvSpPr/>
            <p:nvPr/>
          </p:nvSpPr>
          <p:spPr>
            <a:xfrm>
              <a:off x="7082535" y="2584323"/>
              <a:ext cx="2434621" cy="5440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5"/>
            <p:cNvSpPr txBox="1"/>
            <p:nvPr/>
          </p:nvSpPr>
          <p:spPr>
            <a:xfrm>
              <a:off x="7082535" y="2584323"/>
              <a:ext cx="2434621" cy="5440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600" lIns="101600" spcFirstLastPara="1" rIns="101600" wrap="square" tIns="101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Tahoma"/>
                <a:buNone/>
              </a:pPr>
              <a:r>
                <a:rPr b="1" i="0" lang="en-US" sz="2000" u="none" cap="none" strike="noStrik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Title 06</a:t>
              </a:r>
              <a:endParaRPr/>
            </a:p>
          </p:txBody>
        </p:sp>
        <p:sp>
          <p:nvSpPr>
            <p:cNvPr id="71" name="Google Shape;71;p5"/>
            <p:cNvSpPr/>
            <p:nvPr/>
          </p:nvSpPr>
          <p:spPr>
            <a:xfrm>
              <a:off x="7082535" y="3128391"/>
              <a:ext cx="2434621" cy="1027778"/>
            </a:xfrm>
            <a:prstGeom prst="rect">
              <a:avLst/>
            </a:prstGeom>
            <a:solidFill>
              <a:schemeClr val="accent4">
                <a:alpha val="8980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5"/>
            <p:cNvSpPr txBox="1"/>
            <p:nvPr/>
          </p:nvSpPr>
          <p:spPr>
            <a:xfrm>
              <a:off x="7082535" y="3128391"/>
              <a:ext cx="2434621" cy="10277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4300" lIns="114300" spcFirstLastPara="1" rIns="114300" wrap="square" tIns="1143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54D55"/>
                </a:buClr>
                <a:buSzPts val="1200"/>
                <a:buFont typeface="Times New Roman"/>
                <a:buNone/>
              </a:pPr>
              <a:r>
                <a:rPr b="0" i="1" lang="en-US" sz="1200" u="none" cap="none" strike="noStrike">
                  <a:solidFill>
                    <a:srgbClr val="454D55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Lorem ipsum dolor sit amet, consectetur adipiscing elit, sed do eiusmod tempor incididunt ut labore et dolore magna aliqua. Ut enim ad minim veniam.</a:t>
              </a:r>
              <a:endParaRPr/>
            </a:p>
          </p:txBody>
        </p:sp>
        <p:cxnSp>
          <p:nvCxnSpPr>
            <p:cNvPr id="73" name="Google Shape;73;p5"/>
            <p:cNvCxnSpPr/>
            <p:nvPr/>
          </p:nvCxnSpPr>
          <p:spPr>
            <a:xfrm>
              <a:off x="8299846" y="2266949"/>
              <a:ext cx="0" cy="317373"/>
            </a:xfrm>
            <a:prstGeom prst="straightConnector1">
              <a:avLst/>
            </a:prstGeom>
            <a:noFill/>
            <a:ln cap="flat" cmpd="sng" w="19050">
              <a:solidFill>
                <a:schemeClr val="lt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74" name="Google Shape;74;p5"/>
            <p:cNvSpPr/>
            <p:nvPr/>
          </p:nvSpPr>
          <p:spPr>
            <a:xfrm rot="2700000">
              <a:off x="6881273" y="2231684"/>
              <a:ext cx="70530" cy="705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5"/>
            <p:cNvSpPr/>
            <p:nvPr/>
          </p:nvSpPr>
          <p:spPr>
            <a:xfrm rot="2700000">
              <a:off x="8264581" y="2231684"/>
              <a:ext cx="70530" cy="705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5"/>
            <p:cNvSpPr/>
            <p:nvPr/>
          </p:nvSpPr>
          <p:spPr>
            <a:xfrm>
              <a:off x="8465843" y="1405509"/>
              <a:ext cx="2434621" cy="5440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5"/>
            <p:cNvSpPr txBox="1"/>
            <p:nvPr/>
          </p:nvSpPr>
          <p:spPr>
            <a:xfrm>
              <a:off x="8465843" y="1405509"/>
              <a:ext cx="2434621" cy="54406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600" lIns="101600" spcFirstLastPara="1" rIns="101600" wrap="square" tIns="101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Tahoma"/>
                <a:buNone/>
              </a:pPr>
              <a:r>
                <a:rPr b="1" i="0" lang="en-US" sz="2000" u="none" cap="none" strike="noStrik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Title 07</a:t>
              </a:r>
              <a:endParaRPr/>
            </a:p>
          </p:txBody>
        </p:sp>
        <p:sp>
          <p:nvSpPr>
            <p:cNvPr id="78" name="Google Shape;78;p5"/>
            <p:cNvSpPr/>
            <p:nvPr/>
          </p:nvSpPr>
          <p:spPr>
            <a:xfrm>
              <a:off x="8465843" y="377730"/>
              <a:ext cx="2434621" cy="1027778"/>
            </a:xfrm>
            <a:prstGeom prst="rect">
              <a:avLst/>
            </a:prstGeom>
            <a:solidFill>
              <a:schemeClr val="accent4">
                <a:alpha val="8980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5"/>
            <p:cNvSpPr txBox="1"/>
            <p:nvPr/>
          </p:nvSpPr>
          <p:spPr>
            <a:xfrm>
              <a:off x="8465843" y="377730"/>
              <a:ext cx="2434621" cy="10277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4300" lIns="114300" spcFirstLastPara="1" rIns="114300" wrap="square" tIns="1143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54D55"/>
                </a:buClr>
                <a:buSzPts val="1200"/>
                <a:buFont typeface="Times New Roman"/>
                <a:buNone/>
              </a:pPr>
              <a:r>
                <a:rPr b="0" i="1" lang="en-US" sz="1200" u="none" cap="none" strike="noStrike">
                  <a:solidFill>
                    <a:srgbClr val="454D55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Lorem ipsum dolor sit amet, consectetur adipiscing elit, sed do eiusmod tempor incididunt ut labore et dolore magna aliqua. Ut enim ad minim veniam.</a:t>
              </a:r>
              <a:endParaRPr/>
            </a:p>
          </p:txBody>
        </p:sp>
        <p:cxnSp>
          <p:nvCxnSpPr>
            <p:cNvPr id="80" name="Google Shape;80;p5"/>
            <p:cNvCxnSpPr/>
            <p:nvPr/>
          </p:nvCxnSpPr>
          <p:spPr>
            <a:xfrm>
              <a:off x="9683154" y="1949577"/>
              <a:ext cx="0" cy="317373"/>
            </a:xfrm>
            <a:prstGeom prst="straightConnector1">
              <a:avLst/>
            </a:prstGeom>
            <a:noFill/>
            <a:ln cap="flat" cmpd="sng" w="19050">
              <a:solidFill>
                <a:schemeClr val="lt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81" name="Google Shape;81;p5"/>
            <p:cNvSpPr/>
            <p:nvPr/>
          </p:nvSpPr>
          <p:spPr>
            <a:xfrm rot="2700000">
              <a:off x="9647888" y="2231684"/>
              <a:ext cx="70530" cy="7053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2" name="Google Shape;82;p5"/>
          <p:cNvSpPr txBox="1"/>
          <p:nvPr/>
        </p:nvSpPr>
        <p:spPr>
          <a:xfrm>
            <a:off x="1576205" y="4066491"/>
            <a:ext cx="659155" cy="3077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20XX</a:t>
            </a:r>
            <a:endParaRPr/>
          </a:p>
        </p:txBody>
      </p:sp>
      <p:sp>
        <p:nvSpPr>
          <p:cNvPr id="83" name="Google Shape;83;p5"/>
          <p:cNvSpPr txBox="1"/>
          <p:nvPr/>
        </p:nvSpPr>
        <p:spPr>
          <a:xfrm>
            <a:off x="2939917" y="3723258"/>
            <a:ext cx="659155" cy="3077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20XX</a:t>
            </a:r>
            <a:endParaRPr/>
          </a:p>
        </p:txBody>
      </p:sp>
      <p:sp>
        <p:nvSpPr>
          <p:cNvPr id="84" name="Google Shape;84;p5"/>
          <p:cNvSpPr txBox="1"/>
          <p:nvPr/>
        </p:nvSpPr>
        <p:spPr>
          <a:xfrm>
            <a:off x="4340906" y="4066491"/>
            <a:ext cx="659155" cy="3077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20XX</a:t>
            </a:r>
            <a:endParaRPr/>
          </a:p>
        </p:txBody>
      </p:sp>
      <p:sp>
        <p:nvSpPr>
          <p:cNvPr id="85" name="Google Shape;85;p5"/>
          <p:cNvSpPr txBox="1"/>
          <p:nvPr/>
        </p:nvSpPr>
        <p:spPr>
          <a:xfrm>
            <a:off x="5711259" y="3723258"/>
            <a:ext cx="659155" cy="3077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20XX</a:t>
            </a:r>
            <a:endParaRPr/>
          </a:p>
        </p:txBody>
      </p:sp>
      <p:sp>
        <p:nvSpPr>
          <p:cNvPr id="86" name="Google Shape;86;p5"/>
          <p:cNvSpPr txBox="1"/>
          <p:nvPr/>
        </p:nvSpPr>
        <p:spPr>
          <a:xfrm>
            <a:off x="7105607" y="4066491"/>
            <a:ext cx="659155" cy="3077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20XX</a:t>
            </a:r>
            <a:endParaRPr/>
          </a:p>
        </p:txBody>
      </p:sp>
      <p:sp>
        <p:nvSpPr>
          <p:cNvPr id="87" name="Google Shape;87;p5"/>
          <p:cNvSpPr txBox="1"/>
          <p:nvPr/>
        </p:nvSpPr>
        <p:spPr>
          <a:xfrm>
            <a:off x="9870308" y="4066491"/>
            <a:ext cx="659155" cy="3077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20XX</a:t>
            </a:r>
            <a:endParaRPr/>
          </a:p>
        </p:txBody>
      </p:sp>
      <p:sp>
        <p:nvSpPr>
          <p:cNvPr id="88" name="Google Shape;88;p5"/>
          <p:cNvSpPr txBox="1"/>
          <p:nvPr/>
        </p:nvSpPr>
        <p:spPr>
          <a:xfrm>
            <a:off x="8485260" y="3723258"/>
            <a:ext cx="659155" cy="3077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20XX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Tahoma"/>
              <a:buNone/>
            </a:pPr>
            <a:r>
              <a:rPr lang="en-US" sz="2800"/>
              <a:t>History Timeline  </a:t>
            </a:r>
            <a:r>
              <a:rPr b="0" lang="en-US" sz="2800"/>
              <a:t>Template</a:t>
            </a:r>
            <a:endParaRPr b="0"/>
          </a:p>
        </p:txBody>
      </p:sp>
      <p:grpSp>
        <p:nvGrpSpPr>
          <p:cNvPr id="94" name="Google Shape;94;p6"/>
          <p:cNvGrpSpPr/>
          <p:nvPr/>
        </p:nvGrpSpPr>
        <p:grpSpPr>
          <a:xfrm>
            <a:off x="838200" y="2155266"/>
            <a:ext cx="10515600" cy="3692055"/>
            <a:chOff x="0" y="329641"/>
            <a:chExt cx="10515600" cy="3692055"/>
          </a:xfrm>
        </p:grpSpPr>
        <p:cxnSp>
          <p:nvCxnSpPr>
            <p:cNvPr id="95" name="Google Shape;95;p6"/>
            <p:cNvCxnSpPr/>
            <p:nvPr/>
          </p:nvCxnSpPr>
          <p:spPr>
            <a:xfrm>
              <a:off x="0" y="2175669"/>
              <a:ext cx="10515600" cy="0"/>
            </a:xfrm>
            <a:prstGeom prst="straightConnector1">
              <a:avLst/>
            </a:prstGeom>
            <a:solidFill>
              <a:schemeClr val="lt1">
                <a:alpha val="89803"/>
              </a:schemeClr>
            </a:solidFill>
            <a:ln cap="flat" cmpd="sng" w="38100">
              <a:solidFill>
                <a:schemeClr val="lt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96" name="Google Shape;96;p6"/>
            <p:cNvSpPr/>
            <p:nvPr/>
          </p:nvSpPr>
          <p:spPr>
            <a:xfrm>
              <a:off x="157734" y="1348914"/>
              <a:ext cx="2313432" cy="5221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6"/>
            <p:cNvSpPr txBox="1"/>
            <p:nvPr/>
          </p:nvSpPr>
          <p:spPr>
            <a:xfrm>
              <a:off x="157734" y="1348914"/>
              <a:ext cx="2313432" cy="5221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600" lIns="101600" spcFirstLastPara="1" rIns="101600" wrap="square" tIns="101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Tahoma"/>
                <a:buNone/>
              </a:pPr>
              <a:r>
                <a:rPr b="1" i="0" lang="en-US" sz="2000" u="none" cap="none" strike="noStrik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Title 01</a:t>
              </a:r>
              <a:endParaRPr/>
            </a:p>
          </p:txBody>
        </p:sp>
        <p:sp>
          <p:nvSpPr>
            <p:cNvPr id="98" name="Google Shape;98;p6"/>
            <p:cNvSpPr/>
            <p:nvPr/>
          </p:nvSpPr>
          <p:spPr>
            <a:xfrm>
              <a:off x="157734" y="329641"/>
              <a:ext cx="2313432" cy="1019273"/>
            </a:xfrm>
            <a:prstGeom prst="rect">
              <a:avLst/>
            </a:prstGeom>
            <a:solidFill>
              <a:schemeClr val="accent4">
                <a:alpha val="8980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6"/>
            <p:cNvSpPr txBox="1"/>
            <p:nvPr/>
          </p:nvSpPr>
          <p:spPr>
            <a:xfrm>
              <a:off x="157734" y="329641"/>
              <a:ext cx="2313432" cy="10192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4300" lIns="114300" spcFirstLastPara="1" rIns="114300" wrap="square" tIns="1143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54D55"/>
                </a:buClr>
                <a:buSzPts val="1200"/>
                <a:buFont typeface="Times New Roman"/>
                <a:buNone/>
              </a:pPr>
              <a:r>
                <a:rPr b="0" i="1" lang="en-US" sz="1200" u="none" cap="none" strike="noStrike">
                  <a:solidFill>
                    <a:srgbClr val="454D55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Lorem ipsum dolor sit amet, consectetur adipiscing elit, sed do eiusmod tempor incididunt ut labore et dolore magna aliqua. Ut enim ad minim veniam.</a:t>
              </a:r>
              <a:endParaRPr/>
            </a:p>
          </p:txBody>
        </p:sp>
        <p:cxnSp>
          <p:nvCxnSpPr>
            <p:cNvPr id="100" name="Google Shape;100;p6"/>
            <p:cNvCxnSpPr/>
            <p:nvPr/>
          </p:nvCxnSpPr>
          <p:spPr>
            <a:xfrm>
              <a:off x="1314450" y="1871075"/>
              <a:ext cx="0" cy="304593"/>
            </a:xfrm>
            <a:prstGeom prst="straightConnector1">
              <a:avLst/>
            </a:prstGeom>
            <a:noFill/>
            <a:ln cap="flat" cmpd="sng" w="19050">
              <a:solidFill>
                <a:schemeClr val="lt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01" name="Google Shape;101;p6"/>
            <p:cNvSpPr/>
            <p:nvPr/>
          </p:nvSpPr>
          <p:spPr>
            <a:xfrm>
              <a:off x="1472184" y="2480262"/>
              <a:ext cx="2313432" cy="5221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 txBox="1"/>
            <p:nvPr/>
          </p:nvSpPr>
          <p:spPr>
            <a:xfrm>
              <a:off x="1472184" y="2480262"/>
              <a:ext cx="2313432" cy="5221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600" lIns="101600" spcFirstLastPara="1" rIns="101600" wrap="square" tIns="101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Tahoma"/>
                <a:buNone/>
              </a:pPr>
              <a:r>
                <a:rPr b="1" i="0" lang="en-US" sz="2000" u="none" cap="none" strike="noStrik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Title 02</a:t>
              </a:r>
              <a:endParaRPr/>
            </a:p>
          </p:txBody>
        </p:sp>
        <p:sp>
          <p:nvSpPr>
            <p:cNvPr id="103" name="Google Shape;103;p6"/>
            <p:cNvSpPr/>
            <p:nvPr/>
          </p:nvSpPr>
          <p:spPr>
            <a:xfrm>
              <a:off x="1472184" y="3002423"/>
              <a:ext cx="2313432" cy="1019273"/>
            </a:xfrm>
            <a:prstGeom prst="rect">
              <a:avLst/>
            </a:prstGeom>
            <a:solidFill>
              <a:schemeClr val="accent4">
                <a:alpha val="8980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6"/>
            <p:cNvSpPr txBox="1"/>
            <p:nvPr/>
          </p:nvSpPr>
          <p:spPr>
            <a:xfrm>
              <a:off x="1472184" y="3002423"/>
              <a:ext cx="2313432" cy="10192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4300" lIns="114300" spcFirstLastPara="1" rIns="114300" wrap="square" tIns="1143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54D55"/>
                </a:buClr>
                <a:buSzPts val="1200"/>
                <a:buFont typeface="Times New Roman"/>
                <a:buNone/>
              </a:pPr>
              <a:r>
                <a:rPr b="0" i="1" lang="en-US" sz="1200" u="none" cap="none" strike="noStrike">
                  <a:solidFill>
                    <a:srgbClr val="454D55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Lorem ipsum dolor sit amet, consectetur adipiscing elit, sed do eiusmod tempor incididunt ut labore et dolore magna aliqua. Ut enim ad minim veniam.</a:t>
              </a:r>
              <a:endParaRPr/>
            </a:p>
          </p:txBody>
        </p:sp>
        <p:cxnSp>
          <p:nvCxnSpPr>
            <p:cNvPr id="105" name="Google Shape;105;p6"/>
            <p:cNvCxnSpPr/>
            <p:nvPr/>
          </p:nvCxnSpPr>
          <p:spPr>
            <a:xfrm>
              <a:off x="2628900" y="2175668"/>
              <a:ext cx="0" cy="304593"/>
            </a:xfrm>
            <a:prstGeom prst="straightConnector1">
              <a:avLst/>
            </a:prstGeom>
            <a:noFill/>
            <a:ln cap="flat" cmpd="sng" w="19050">
              <a:solidFill>
                <a:schemeClr val="lt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06" name="Google Shape;106;p6"/>
            <p:cNvSpPr/>
            <p:nvPr/>
          </p:nvSpPr>
          <p:spPr>
            <a:xfrm rot="2700000">
              <a:off x="1280604" y="2141823"/>
              <a:ext cx="67690" cy="6769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6"/>
            <p:cNvSpPr/>
            <p:nvPr/>
          </p:nvSpPr>
          <p:spPr>
            <a:xfrm rot="2700000">
              <a:off x="2595054" y="2141823"/>
              <a:ext cx="67690" cy="6769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6"/>
            <p:cNvSpPr/>
            <p:nvPr/>
          </p:nvSpPr>
          <p:spPr>
            <a:xfrm>
              <a:off x="2786634" y="1348914"/>
              <a:ext cx="2313432" cy="5221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6"/>
            <p:cNvSpPr txBox="1"/>
            <p:nvPr/>
          </p:nvSpPr>
          <p:spPr>
            <a:xfrm>
              <a:off x="2786634" y="1348914"/>
              <a:ext cx="2313432" cy="5221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600" lIns="101600" spcFirstLastPara="1" rIns="101600" wrap="square" tIns="101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Tahoma"/>
                <a:buNone/>
              </a:pPr>
              <a:r>
                <a:rPr b="1" i="0" lang="en-US" sz="2000" u="none" cap="none" strike="noStrik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Title 03</a:t>
              </a:r>
              <a:endParaRPr/>
            </a:p>
          </p:txBody>
        </p:sp>
        <p:sp>
          <p:nvSpPr>
            <p:cNvPr id="110" name="Google Shape;110;p6"/>
            <p:cNvSpPr/>
            <p:nvPr/>
          </p:nvSpPr>
          <p:spPr>
            <a:xfrm>
              <a:off x="2786634" y="329641"/>
              <a:ext cx="2313432" cy="1019273"/>
            </a:xfrm>
            <a:prstGeom prst="rect">
              <a:avLst/>
            </a:prstGeom>
            <a:solidFill>
              <a:schemeClr val="accent4">
                <a:alpha val="8980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6"/>
            <p:cNvSpPr txBox="1"/>
            <p:nvPr/>
          </p:nvSpPr>
          <p:spPr>
            <a:xfrm>
              <a:off x="2786634" y="329641"/>
              <a:ext cx="2313432" cy="10192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4300" lIns="114300" spcFirstLastPara="1" rIns="114300" wrap="square" tIns="1143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54D55"/>
                </a:buClr>
                <a:buSzPts val="1200"/>
                <a:buFont typeface="Times New Roman"/>
                <a:buNone/>
              </a:pPr>
              <a:r>
                <a:rPr b="0" i="1" lang="en-US" sz="1200" u="none" cap="none" strike="noStrike">
                  <a:solidFill>
                    <a:srgbClr val="454D55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Lorem ipsum dolor sit amet, consectetur adipiscing elit, sed do eiusmod tempor incididunt ut labore et dolore magna aliqua. Ut enim ad minim veniam.</a:t>
              </a:r>
              <a:endParaRPr/>
            </a:p>
          </p:txBody>
        </p:sp>
        <p:cxnSp>
          <p:nvCxnSpPr>
            <p:cNvPr id="112" name="Google Shape;112;p6"/>
            <p:cNvCxnSpPr/>
            <p:nvPr/>
          </p:nvCxnSpPr>
          <p:spPr>
            <a:xfrm>
              <a:off x="3943350" y="1871075"/>
              <a:ext cx="0" cy="304593"/>
            </a:xfrm>
            <a:prstGeom prst="straightConnector1">
              <a:avLst/>
            </a:prstGeom>
            <a:noFill/>
            <a:ln cap="flat" cmpd="sng" w="19050">
              <a:solidFill>
                <a:schemeClr val="lt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13" name="Google Shape;113;p6"/>
            <p:cNvSpPr/>
            <p:nvPr/>
          </p:nvSpPr>
          <p:spPr>
            <a:xfrm>
              <a:off x="4101084" y="2480262"/>
              <a:ext cx="2313432" cy="5221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6"/>
            <p:cNvSpPr txBox="1"/>
            <p:nvPr/>
          </p:nvSpPr>
          <p:spPr>
            <a:xfrm>
              <a:off x="4101084" y="2480262"/>
              <a:ext cx="2313432" cy="5221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600" lIns="101600" spcFirstLastPara="1" rIns="101600" wrap="square" tIns="101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Tahoma"/>
                <a:buNone/>
              </a:pPr>
              <a:r>
                <a:rPr b="1" i="0" lang="en-US" sz="2000" u="none" cap="none" strike="noStrik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Title 04</a:t>
              </a:r>
              <a:endParaRPr/>
            </a:p>
          </p:txBody>
        </p:sp>
        <p:sp>
          <p:nvSpPr>
            <p:cNvPr id="115" name="Google Shape;115;p6"/>
            <p:cNvSpPr/>
            <p:nvPr/>
          </p:nvSpPr>
          <p:spPr>
            <a:xfrm>
              <a:off x="4101084" y="3002423"/>
              <a:ext cx="2313432" cy="1019273"/>
            </a:xfrm>
            <a:prstGeom prst="rect">
              <a:avLst/>
            </a:prstGeom>
            <a:solidFill>
              <a:schemeClr val="accent4">
                <a:alpha val="8980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6"/>
            <p:cNvSpPr txBox="1"/>
            <p:nvPr/>
          </p:nvSpPr>
          <p:spPr>
            <a:xfrm>
              <a:off x="4101084" y="3002423"/>
              <a:ext cx="2313432" cy="10192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4300" lIns="114300" spcFirstLastPara="1" rIns="114300" wrap="square" tIns="1143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54D55"/>
                </a:buClr>
                <a:buSzPts val="1200"/>
                <a:buFont typeface="Times New Roman"/>
                <a:buNone/>
              </a:pPr>
              <a:r>
                <a:rPr b="0" i="1" lang="en-US" sz="1200" u="none" cap="none" strike="noStrike">
                  <a:solidFill>
                    <a:srgbClr val="454D55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Lorem ipsum dolor sit amet, consectetur adipiscing elit, sed do eiusmod tempor incididunt ut labore et dolore magna aliqua. Ut enim ad minim veniam.</a:t>
              </a:r>
              <a:endParaRPr/>
            </a:p>
          </p:txBody>
        </p:sp>
        <p:cxnSp>
          <p:nvCxnSpPr>
            <p:cNvPr id="117" name="Google Shape;117;p6"/>
            <p:cNvCxnSpPr/>
            <p:nvPr/>
          </p:nvCxnSpPr>
          <p:spPr>
            <a:xfrm>
              <a:off x="5257800" y="2175668"/>
              <a:ext cx="0" cy="304593"/>
            </a:xfrm>
            <a:prstGeom prst="straightConnector1">
              <a:avLst/>
            </a:prstGeom>
            <a:noFill/>
            <a:ln cap="flat" cmpd="sng" w="19050">
              <a:solidFill>
                <a:schemeClr val="lt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18" name="Google Shape;118;p6"/>
            <p:cNvSpPr/>
            <p:nvPr/>
          </p:nvSpPr>
          <p:spPr>
            <a:xfrm rot="2700000">
              <a:off x="3909504" y="2141823"/>
              <a:ext cx="67690" cy="6769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6"/>
            <p:cNvSpPr/>
            <p:nvPr/>
          </p:nvSpPr>
          <p:spPr>
            <a:xfrm rot="2700000">
              <a:off x="5223954" y="2141823"/>
              <a:ext cx="67690" cy="6769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6"/>
            <p:cNvSpPr/>
            <p:nvPr/>
          </p:nvSpPr>
          <p:spPr>
            <a:xfrm>
              <a:off x="5415534" y="1348914"/>
              <a:ext cx="2313432" cy="5221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6"/>
            <p:cNvSpPr txBox="1"/>
            <p:nvPr/>
          </p:nvSpPr>
          <p:spPr>
            <a:xfrm>
              <a:off x="5415534" y="1348914"/>
              <a:ext cx="2313432" cy="5221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600" lIns="101600" spcFirstLastPara="1" rIns="101600" wrap="square" tIns="101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Tahoma"/>
                <a:buNone/>
              </a:pPr>
              <a:r>
                <a:rPr b="1" i="0" lang="en-US" sz="2000" u="none" cap="none" strike="noStrik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Title 05</a:t>
              </a:r>
              <a:endParaRPr/>
            </a:p>
          </p:txBody>
        </p:sp>
        <p:sp>
          <p:nvSpPr>
            <p:cNvPr id="122" name="Google Shape;122;p6"/>
            <p:cNvSpPr/>
            <p:nvPr/>
          </p:nvSpPr>
          <p:spPr>
            <a:xfrm>
              <a:off x="5415534" y="329641"/>
              <a:ext cx="2313432" cy="1019273"/>
            </a:xfrm>
            <a:prstGeom prst="rect">
              <a:avLst/>
            </a:prstGeom>
            <a:solidFill>
              <a:schemeClr val="accent4">
                <a:alpha val="8980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6"/>
            <p:cNvSpPr txBox="1"/>
            <p:nvPr/>
          </p:nvSpPr>
          <p:spPr>
            <a:xfrm>
              <a:off x="5415534" y="329641"/>
              <a:ext cx="2313432" cy="10192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4300" lIns="114300" spcFirstLastPara="1" rIns="114300" wrap="square" tIns="1143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54D55"/>
                </a:buClr>
                <a:buSzPts val="1200"/>
                <a:buFont typeface="Times New Roman"/>
                <a:buNone/>
              </a:pPr>
              <a:r>
                <a:rPr b="0" i="1" lang="en-US" sz="1200" u="none" cap="none" strike="noStrike">
                  <a:solidFill>
                    <a:srgbClr val="454D55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Lorem ipsum dolor sit amet, consectetur adipiscing elit, sed do eiusmod tempor incididunt ut labore et dolore magna aliqua. Ut enim ad minim veniam.</a:t>
              </a:r>
              <a:endParaRPr/>
            </a:p>
          </p:txBody>
        </p:sp>
        <p:cxnSp>
          <p:nvCxnSpPr>
            <p:cNvPr id="124" name="Google Shape;124;p6"/>
            <p:cNvCxnSpPr/>
            <p:nvPr/>
          </p:nvCxnSpPr>
          <p:spPr>
            <a:xfrm>
              <a:off x="6572250" y="1871075"/>
              <a:ext cx="0" cy="304593"/>
            </a:xfrm>
            <a:prstGeom prst="straightConnector1">
              <a:avLst/>
            </a:prstGeom>
            <a:noFill/>
            <a:ln cap="flat" cmpd="sng" w="19050">
              <a:solidFill>
                <a:schemeClr val="lt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25" name="Google Shape;125;p6"/>
            <p:cNvSpPr/>
            <p:nvPr/>
          </p:nvSpPr>
          <p:spPr>
            <a:xfrm>
              <a:off x="6729984" y="2480262"/>
              <a:ext cx="2313432" cy="5221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6"/>
            <p:cNvSpPr txBox="1"/>
            <p:nvPr/>
          </p:nvSpPr>
          <p:spPr>
            <a:xfrm>
              <a:off x="6729984" y="2480262"/>
              <a:ext cx="2313432" cy="5221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600" lIns="101600" spcFirstLastPara="1" rIns="101600" wrap="square" tIns="101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Tahoma"/>
                <a:buNone/>
              </a:pPr>
              <a:r>
                <a:rPr b="1" i="0" lang="en-US" sz="2000" u="none" cap="none" strike="noStrik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Title 06</a:t>
              </a:r>
              <a:endParaRPr/>
            </a:p>
          </p:txBody>
        </p:sp>
        <p:sp>
          <p:nvSpPr>
            <p:cNvPr id="127" name="Google Shape;127;p6"/>
            <p:cNvSpPr/>
            <p:nvPr/>
          </p:nvSpPr>
          <p:spPr>
            <a:xfrm>
              <a:off x="6729984" y="3002423"/>
              <a:ext cx="2313432" cy="1019273"/>
            </a:xfrm>
            <a:prstGeom prst="rect">
              <a:avLst/>
            </a:prstGeom>
            <a:solidFill>
              <a:schemeClr val="accent4">
                <a:alpha val="8980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6"/>
            <p:cNvSpPr txBox="1"/>
            <p:nvPr/>
          </p:nvSpPr>
          <p:spPr>
            <a:xfrm>
              <a:off x="6729984" y="3002423"/>
              <a:ext cx="2313432" cy="10192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4300" lIns="114300" spcFirstLastPara="1" rIns="114300" wrap="square" tIns="1143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54D55"/>
                </a:buClr>
                <a:buSzPts val="1200"/>
                <a:buFont typeface="Times New Roman"/>
                <a:buNone/>
              </a:pPr>
              <a:r>
                <a:rPr b="0" i="1" lang="en-US" sz="1200" u="none" cap="none" strike="noStrike">
                  <a:solidFill>
                    <a:srgbClr val="454D55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Lorem ipsum dolor sit amet, consectetur adipiscing elit, sed do eiusmod tempor incididunt ut labore et dolore magna aliqua. Ut enim ad minim veniam.</a:t>
              </a:r>
              <a:endParaRPr/>
            </a:p>
          </p:txBody>
        </p:sp>
        <p:cxnSp>
          <p:nvCxnSpPr>
            <p:cNvPr id="129" name="Google Shape;129;p6"/>
            <p:cNvCxnSpPr/>
            <p:nvPr/>
          </p:nvCxnSpPr>
          <p:spPr>
            <a:xfrm>
              <a:off x="7886700" y="2175668"/>
              <a:ext cx="0" cy="304593"/>
            </a:xfrm>
            <a:prstGeom prst="straightConnector1">
              <a:avLst/>
            </a:prstGeom>
            <a:noFill/>
            <a:ln cap="flat" cmpd="sng" w="19050">
              <a:solidFill>
                <a:schemeClr val="lt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30" name="Google Shape;130;p6"/>
            <p:cNvSpPr/>
            <p:nvPr/>
          </p:nvSpPr>
          <p:spPr>
            <a:xfrm rot="2700000">
              <a:off x="6538404" y="2141823"/>
              <a:ext cx="67690" cy="6769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6"/>
            <p:cNvSpPr/>
            <p:nvPr/>
          </p:nvSpPr>
          <p:spPr>
            <a:xfrm rot="2700000">
              <a:off x="7852854" y="2141823"/>
              <a:ext cx="67690" cy="6769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6"/>
            <p:cNvSpPr/>
            <p:nvPr/>
          </p:nvSpPr>
          <p:spPr>
            <a:xfrm>
              <a:off x="8044434" y="1348914"/>
              <a:ext cx="2313432" cy="5221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6"/>
            <p:cNvSpPr txBox="1"/>
            <p:nvPr/>
          </p:nvSpPr>
          <p:spPr>
            <a:xfrm>
              <a:off x="8044434" y="1348914"/>
              <a:ext cx="2313432" cy="5221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1600" lIns="101600" spcFirstLastPara="1" rIns="101600" wrap="square" tIns="101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Tahoma"/>
                <a:buNone/>
              </a:pPr>
              <a:r>
                <a:rPr b="1" i="0" lang="en-US" sz="2000" u="none" cap="none" strike="noStrik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Title 07</a:t>
              </a:r>
              <a:endParaRPr/>
            </a:p>
          </p:txBody>
        </p:sp>
        <p:sp>
          <p:nvSpPr>
            <p:cNvPr id="134" name="Google Shape;134;p6"/>
            <p:cNvSpPr/>
            <p:nvPr/>
          </p:nvSpPr>
          <p:spPr>
            <a:xfrm>
              <a:off x="8044434" y="329641"/>
              <a:ext cx="2313432" cy="1019273"/>
            </a:xfrm>
            <a:prstGeom prst="rect">
              <a:avLst/>
            </a:prstGeom>
            <a:solidFill>
              <a:schemeClr val="accent4">
                <a:alpha val="8980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6"/>
            <p:cNvSpPr txBox="1"/>
            <p:nvPr/>
          </p:nvSpPr>
          <p:spPr>
            <a:xfrm>
              <a:off x="8044434" y="329641"/>
              <a:ext cx="2313432" cy="10192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14300" lIns="114300" spcFirstLastPara="1" rIns="114300" wrap="square" tIns="1143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54D55"/>
                </a:buClr>
                <a:buSzPts val="1200"/>
                <a:buFont typeface="Times New Roman"/>
                <a:buNone/>
              </a:pPr>
              <a:r>
                <a:rPr b="0" i="1" lang="en-US" sz="1200" u="none" cap="none" strike="noStrike">
                  <a:solidFill>
                    <a:srgbClr val="454D55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Lorem ipsum dolor sit amet, consectetur adipiscing elit, sed do eiusmod tempor incididunt ut labore et dolore magna aliqua. Ut enim ad minim veniam.</a:t>
              </a:r>
              <a:endParaRPr/>
            </a:p>
          </p:txBody>
        </p:sp>
        <p:cxnSp>
          <p:nvCxnSpPr>
            <p:cNvPr id="136" name="Google Shape;136;p6"/>
            <p:cNvCxnSpPr/>
            <p:nvPr/>
          </p:nvCxnSpPr>
          <p:spPr>
            <a:xfrm>
              <a:off x="9201150" y="1871075"/>
              <a:ext cx="0" cy="304593"/>
            </a:xfrm>
            <a:prstGeom prst="straightConnector1">
              <a:avLst/>
            </a:prstGeom>
            <a:noFill/>
            <a:ln cap="flat" cmpd="sng" w="19050">
              <a:solidFill>
                <a:schemeClr val="lt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37" name="Google Shape;137;p6"/>
            <p:cNvSpPr/>
            <p:nvPr/>
          </p:nvSpPr>
          <p:spPr>
            <a:xfrm rot="2700000">
              <a:off x="9167304" y="2141823"/>
              <a:ext cx="67690" cy="6769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Custom 49">
      <a:dk1>
        <a:srgbClr val="000000"/>
      </a:dk1>
      <a:lt1>
        <a:srgbClr val="FFFFFF"/>
      </a:lt1>
      <a:dk2>
        <a:srgbClr val="454D55"/>
      </a:dk2>
      <a:lt2>
        <a:srgbClr val="808080"/>
      </a:lt2>
      <a:accent1>
        <a:srgbClr val="8C6239"/>
      </a:accent1>
      <a:accent2>
        <a:srgbClr val="A67C52"/>
      </a:accent2>
      <a:accent3>
        <a:srgbClr val="C69C6D"/>
      </a:accent3>
      <a:accent4>
        <a:srgbClr val="E6E6E6"/>
      </a:accent4>
      <a:accent5>
        <a:srgbClr val="CCCCCC"/>
      </a:accent5>
      <a:accent6>
        <a:srgbClr val="70AD47"/>
      </a:accent6>
      <a:hlink>
        <a:srgbClr val="808080"/>
      </a:hlink>
      <a:folHlink>
        <a:srgbClr val="808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