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1" r:id="rId4"/>
  </p:sldMasterIdLst>
  <p:notesMasterIdLst>
    <p:notesMasterId r:id="rId5"/>
  </p:notesMasterIdLst>
  <p:sldIdLst>
    <p:sldId id="256" r:id="rId6"/>
    <p:sldId id="257" r:id="rId7"/>
  </p:sldIdLst>
  <p:sldSz cy="6858000" cx="12192000"/>
  <p:notesSz cx="6858000" cy="9144000"/>
  <p:embeddedFontLst>
    <p:embeddedFont>
      <p:font typeface="Tahoma"/>
      <p:regular r:id="rId8"/>
      <p:bold r:id="rId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3840">
          <p15:clr>
            <a:srgbClr val="A4A3A4"/>
          </p15:clr>
        </p15:guide>
        <p15:guide id="2" orient="horz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840"/>
        <p:guide pos="2160" orient="horz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Tahoma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font" Target="fonts/Tahoma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3" name="Google Shape;33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" name="Google Shape;34;p1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1" name="Google Shape;91;p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Content_v 2">
  <p:cSld name="Title and Content_v 2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/>
          <p:nvPr/>
        </p:nvSpPr>
        <p:spPr>
          <a:xfrm>
            <a:off x="0" y="0"/>
            <a:ext cx="12192000" cy="1512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7" name="Google Shape;17;p2"/>
          <p:cNvSpPr txBox="1"/>
          <p:nvPr>
            <p:ph type="title"/>
          </p:nvPr>
        </p:nvSpPr>
        <p:spPr>
          <a:xfrm>
            <a:off x="525500" y="278235"/>
            <a:ext cx="10711545" cy="72022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Font typeface="Tahoma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2"/>
          <p:cNvSpPr txBox="1"/>
          <p:nvPr>
            <p:ph idx="1" type="body"/>
          </p:nvPr>
        </p:nvSpPr>
        <p:spPr>
          <a:xfrm>
            <a:off x="525500" y="1786436"/>
            <a:ext cx="11065865" cy="453368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cxnSp>
        <p:nvCxnSpPr>
          <p:cNvPr id="19" name="Google Shape;19;p2"/>
          <p:cNvCxnSpPr/>
          <p:nvPr/>
        </p:nvCxnSpPr>
        <p:spPr>
          <a:xfrm>
            <a:off x="625355" y="919827"/>
            <a:ext cx="4770000" cy="0"/>
          </a:xfrm>
          <a:prstGeom prst="straightConnector1">
            <a:avLst/>
          </a:prstGeom>
          <a:noFill/>
          <a:ln cap="flat" cmpd="sng" w="19050">
            <a:solidFill>
              <a:schemeClr val="lt2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20" name="Google Shape;20;p2"/>
          <p:cNvSpPr txBox="1"/>
          <p:nvPr>
            <p:ph idx="2" type="body"/>
          </p:nvPr>
        </p:nvSpPr>
        <p:spPr>
          <a:xfrm>
            <a:off x="526183" y="966464"/>
            <a:ext cx="10710862" cy="4125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300"/>
              <a:buNone/>
              <a:defRPr i="1" sz="2300">
                <a:solidFill>
                  <a:schemeClr val="dk2"/>
                </a:solidFill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3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Content_v 1">
  <p:cSld name="Title and Content_v 1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/>
          <p:nvPr>
            <p:ph type="title"/>
          </p:nvPr>
        </p:nvSpPr>
        <p:spPr>
          <a:xfrm>
            <a:off x="525500" y="264167"/>
            <a:ext cx="11065865" cy="131543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0"/>
          <a:lstStyle>
            <a:lvl1pPr lv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700"/>
              <a:buFont typeface="Tahoma"/>
              <a:buNone/>
              <a:defRPr sz="27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4"/>
          <p:cNvSpPr txBox="1"/>
          <p:nvPr>
            <p:ph idx="1" type="body"/>
          </p:nvPr>
        </p:nvSpPr>
        <p:spPr>
          <a:xfrm>
            <a:off x="525500" y="1786436"/>
            <a:ext cx="11065865" cy="453368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cxnSp>
        <p:nvCxnSpPr>
          <p:cNvPr id="30" name="Google Shape;30;p4"/>
          <p:cNvCxnSpPr/>
          <p:nvPr/>
        </p:nvCxnSpPr>
        <p:spPr>
          <a:xfrm>
            <a:off x="625355" y="919827"/>
            <a:ext cx="4284000" cy="0"/>
          </a:xfrm>
          <a:prstGeom prst="straightConnector1">
            <a:avLst/>
          </a:prstGeom>
          <a:noFill/>
          <a:ln cap="flat" cmpd="sng" w="19050">
            <a:solidFill>
              <a:schemeClr val="lt2"/>
            </a:solidFill>
            <a:prstDash val="solid"/>
            <a:miter lim="800000"/>
            <a:headEnd len="sm" w="sm" type="none"/>
            <a:tailEnd len="sm" w="sm" type="none"/>
          </a:ln>
        </p:spPr>
      </p:cxn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700"/>
              <a:buFont typeface="Tahoma"/>
              <a:buNone/>
              <a:defRPr b="1" i="0" sz="27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1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2" name="Google Shape;12;p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3" name="Google Shape;13;p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4" name="Google Shape;14;p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5"/>
          <p:cNvSpPr txBox="1"/>
          <p:nvPr>
            <p:ph type="title"/>
          </p:nvPr>
        </p:nvSpPr>
        <p:spPr>
          <a:xfrm>
            <a:off x="525500" y="278235"/>
            <a:ext cx="10711545" cy="72022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Font typeface="Tahoma"/>
              <a:buNone/>
            </a:pPr>
            <a:r>
              <a:rPr lang="en-US"/>
              <a:t>History Timeline </a:t>
            </a:r>
            <a:r>
              <a:rPr b="0" lang="en-US"/>
              <a:t>Template</a:t>
            </a:r>
            <a:endParaRPr b="0" i="1" sz="2300">
              <a:solidFill>
                <a:schemeClr val="dk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7" name="Google Shape;37;p5"/>
          <p:cNvSpPr txBox="1"/>
          <p:nvPr>
            <p:ph idx="2" type="body"/>
          </p:nvPr>
        </p:nvSpPr>
        <p:spPr>
          <a:xfrm>
            <a:off x="526183" y="966464"/>
            <a:ext cx="10710862" cy="4125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300"/>
              <a:buNone/>
            </a:pPr>
            <a:r>
              <a:rPr lang="en-US"/>
              <a:t>Timeline Subtitle</a:t>
            </a:r>
            <a:endParaRPr/>
          </a:p>
        </p:txBody>
      </p:sp>
      <p:grpSp>
        <p:nvGrpSpPr>
          <p:cNvPr id="38" name="Google Shape;38;p5"/>
          <p:cNvGrpSpPr/>
          <p:nvPr/>
        </p:nvGrpSpPr>
        <p:grpSpPr>
          <a:xfrm>
            <a:off x="525463" y="2163668"/>
            <a:ext cx="11066462" cy="3778439"/>
            <a:chOff x="0" y="377730"/>
            <a:chExt cx="11066462" cy="3778439"/>
          </a:xfrm>
        </p:grpSpPr>
        <p:cxnSp>
          <p:nvCxnSpPr>
            <p:cNvPr id="39" name="Google Shape;39;p5"/>
            <p:cNvCxnSpPr/>
            <p:nvPr/>
          </p:nvCxnSpPr>
          <p:spPr>
            <a:xfrm>
              <a:off x="0" y="2266950"/>
              <a:ext cx="11066462" cy="0"/>
            </a:xfrm>
            <a:prstGeom prst="straightConnector1">
              <a:avLst/>
            </a:prstGeom>
            <a:solidFill>
              <a:schemeClr val="lt1">
                <a:alpha val="89803"/>
              </a:schemeClr>
            </a:solidFill>
            <a:ln cap="flat" cmpd="sng" w="38100">
              <a:solidFill>
                <a:schemeClr val="lt2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sp>
          <p:nvSpPr>
            <p:cNvPr id="40" name="Google Shape;40;p5"/>
            <p:cNvSpPr/>
            <p:nvPr/>
          </p:nvSpPr>
          <p:spPr>
            <a:xfrm>
              <a:off x="165996" y="1405509"/>
              <a:ext cx="2434621" cy="54406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" name="Google Shape;41;p5"/>
            <p:cNvSpPr txBox="1"/>
            <p:nvPr/>
          </p:nvSpPr>
          <p:spPr>
            <a:xfrm>
              <a:off x="165996" y="1405509"/>
              <a:ext cx="2434621" cy="54406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01600" lIns="101600" spcFirstLastPara="1" rIns="101600" wrap="square" tIns="1016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000"/>
                <a:buFont typeface="Tahoma"/>
                <a:buNone/>
              </a:pPr>
              <a:r>
                <a:rPr b="1" i="0" lang="en-US" sz="2000" u="none" cap="none" strike="noStrike">
                  <a:solidFill>
                    <a:schemeClr val="lt1"/>
                  </a:solidFill>
                  <a:latin typeface="Tahoma"/>
                  <a:ea typeface="Tahoma"/>
                  <a:cs typeface="Tahoma"/>
                  <a:sym typeface="Tahoma"/>
                </a:rPr>
                <a:t>Title 01</a:t>
              </a:r>
              <a:endParaRPr/>
            </a:p>
          </p:txBody>
        </p:sp>
        <p:sp>
          <p:nvSpPr>
            <p:cNvPr id="42" name="Google Shape;42;p5"/>
            <p:cNvSpPr/>
            <p:nvPr/>
          </p:nvSpPr>
          <p:spPr>
            <a:xfrm>
              <a:off x="165996" y="377730"/>
              <a:ext cx="2434621" cy="1027778"/>
            </a:xfrm>
            <a:prstGeom prst="rect">
              <a:avLst/>
            </a:prstGeom>
            <a:solidFill>
              <a:schemeClr val="accent4">
                <a:alpha val="89803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" name="Google Shape;43;p5"/>
            <p:cNvSpPr txBox="1"/>
            <p:nvPr/>
          </p:nvSpPr>
          <p:spPr>
            <a:xfrm>
              <a:off x="165996" y="377730"/>
              <a:ext cx="2434621" cy="102777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14300" lIns="114300" spcFirstLastPara="1" rIns="114300" wrap="square" tIns="1143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454D55"/>
                </a:buClr>
                <a:buSzPts val="1200"/>
                <a:buFont typeface="Times New Roman"/>
                <a:buNone/>
              </a:pPr>
              <a:r>
                <a:rPr b="0" i="1" lang="en-US" sz="1200" u="none" cap="none" strike="noStrike">
                  <a:solidFill>
                    <a:srgbClr val="454D55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Lorem ipsum dolor sit amet, consectetur adipiscing elit, sed do eiusmod tempor incididunt ut labore et dolore magna aliqua. Ut enim ad minim veniam.</a:t>
              </a:r>
              <a:endParaRPr/>
            </a:p>
          </p:txBody>
        </p:sp>
        <p:cxnSp>
          <p:nvCxnSpPr>
            <p:cNvPr id="44" name="Google Shape;44;p5"/>
            <p:cNvCxnSpPr/>
            <p:nvPr/>
          </p:nvCxnSpPr>
          <p:spPr>
            <a:xfrm>
              <a:off x="1383307" y="1949577"/>
              <a:ext cx="0" cy="317373"/>
            </a:xfrm>
            <a:prstGeom prst="straightConnector1">
              <a:avLst/>
            </a:prstGeom>
            <a:noFill/>
            <a:ln cap="flat" cmpd="sng" w="19050">
              <a:solidFill>
                <a:schemeClr val="lt2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sp>
          <p:nvSpPr>
            <p:cNvPr id="45" name="Google Shape;45;p5"/>
            <p:cNvSpPr/>
            <p:nvPr/>
          </p:nvSpPr>
          <p:spPr>
            <a:xfrm>
              <a:off x="1549304" y="2584323"/>
              <a:ext cx="2434621" cy="54406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" name="Google Shape;46;p5"/>
            <p:cNvSpPr txBox="1"/>
            <p:nvPr/>
          </p:nvSpPr>
          <p:spPr>
            <a:xfrm>
              <a:off x="1549304" y="2584323"/>
              <a:ext cx="2434621" cy="54406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01600" lIns="101600" spcFirstLastPara="1" rIns="101600" wrap="square" tIns="1016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000"/>
                <a:buFont typeface="Tahoma"/>
                <a:buNone/>
              </a:pPr>
              <a:r>
                <a:rPr b="1" i="0" lang="en-US" sz="2000" u="none" cap="none" strike="noStrike">
                  <a:solidFill>
                    <a:schemeClr val="lt1"/>
                  </a:solidFill>
                  <a:latin typeface="Tahoma"/>
                  <a:ea typeface="Tahoma"/>
                  <a:cs typeface="Tahoma"/>
                  <a:sym typeface="Tahoma"/>
                </a:rPr>
                <a:t>Title 02</a:t>
              </a:r>
              <a:endParaRPr/>
            </a:p>
          </p:txBody>
        </p:sp>
        <p:sp>
          <p:nvSpPr>
            <p:cNvPr id="47" name="Google Shape;47;p5"/>
            <p:cNvSpPr/>
            <p:nvPr/>
          </p:nvSpPr>
          <p:spPr>
            <a:xfrm>
              <a:off x="1549304" y="3128391"/>
              <a:ext cx="2434621" cy="1027778"/>
            </a:xfrm>
            <a:prstGeom prst="rect">
              <a:avLst/>
            </a:prstGeom>
            <a:solidFill>
              <a:schemeClr val="accent4">
                <a:alpha val="89803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" name="Google Shape;48;p5"/>
            <p:cNvSpPr txBox="1"/>
            <p:nvPr/>
          </p:nvSpPr>
          <p:spPr>
            <a:xfrm>
              <a:off x="1549304" y="3128391"/>
              <a:ext cx="2434621" cy="102777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14300" lIns="114300" spcFirstLastPara="1" rIns="114300" wrap="square" tIns="1143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454D55"/>
                </a:buClr>
                <a:buSzPts val="1200"/>
                <a:buFont typeface="Times New Roman"/>
                <a:buNone/>
              </a:pPr>
              <a:r>
                <a:rPr b="0" i="1" lang="en-US" sz="1200" u="none" cap="none" strike="noStrike">
                  <a:solidFill>
                    <a:srgbClr val="454D55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Lorem ipsum dolor sit amet, consectetur adipiscing elit, sed do eiusmod tempor incididunt ut labore et dolore magna aliqua. Ut enim ad minim veniam.</a:t>
              </a:r>
              <a:endParaRPr/>
            </a:p>
          </p:txBody>
        </p:sp>
        <p:cxnSp>
          <p:nvCxnSpPr>
            <p:cNvPr id="49" name="Google Shape;49;p5"/>
            <p:cNvCxnSpPr/>
            <p:nvPr/>
          </p:nvCxnSpPr>
          <p:spPr>
            <a:xfrm>
              <a:off x="2766615" y="2266949"/>
              <a:ext cx="0" cy="317373"/>
            </a:xfrm>
            <a:prstGeom prst="straightConnector1">
              <a:avLst/>
            </a:prstGeom>
            <a:noFill/>
            <a:ln cap="flat" cmpd="sng" w="19050">
              <a:solidFill>
                <a:schemeClr val="lt2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sp>
          <p:nvSpPr>
            <p:cNvPr id="50" name="Google Shape;50;p5"/>
            <p:cNvSpPr/>
            <p:nvPr/>
          </p:nvSpPr>
          <p:spPr>
            <a:xfrm rot="2700000">
              <a:off x="1348042" y="2231684"/>
              <a:ext cx="70530" cy="7053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" name="Google Shape;51;p5"/>
            <p:cNvSpPr/>
            <p:nvPr/>
          </p:nvSpPr>
          <p:spPr>
            <a:xfrm rot="2700000">
              <a:off x="2731350" y="2231684"/>
              <a:ext cx="70530" cy="7053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" name="Google Shape;52;p5"/>
            <p:cNvSpPr/>
            <p:nvPr/>
          </p:nvSpPr>
          <p:spPr>
            <a:xfrm>
              <a:off x="2932612" y="1405509"/>
              <a:ext cx="2434621" cy="54406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" name="Google Shape;53;p5"/>
            <p:cNvSpPr txBox="1"/>
            <p:nvPr/>
          </p:nvSpPr>
          <p:spPr>
            <a:xfrm>
              <a:off x="2932612" y="1405509"/>
              <a:ext cx="2434621" cy="54406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01600" lIns="101600" spcFirstLastPara="1" rIns="101600" wrap="square" tIns="1016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000"/>
                <a:buFont typeface="Tahoma"/>
                <a:buNone/>
              </a:pPr>
              <a:r>
                <a:rPr b="1" i="0" lang="en-US" sz="2000" u="none" cap="none" strike="noStrike">
                  <a:solidFill>
                    <a:schemeClr val="lt1"/>
                  </a:solidFill>
                  <a:latin typeface="Tahoma"/>
                  <a:ea typeface="Tahoma"/>
                  <a:cs typeface="Tahoma"/>
                  <a:sym typeface="Tahoma"/>
                </a:rPr>
                <a:t>Title 03</a:t>
              </a:r>
              <a:endParaRPr/>
            </a:p>
          </p:txBody>
        </p:sp>
        <p:sp>
          <p:nvSpPr>
            <p:cNvPr id="54" name="Google Shape;54;p5"/>
            <p:cNvSpPr/>
            <p:nvPr/>
          </p:nvSpPr>
          <p:spPr>
            <a:xfrm>
              <a:off x="2932612" y="377730"/>
              <a:ext cx="2434621" cy="1027778"/>
            </a:xfrm>
            <a:prstGeom prst="rect">
              <a:avLst/>
            </a:prstGeom>
            <a:solidFill>
              <a:schemeClr val="accent4">
                <a:alpha val="89803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" name="Google Shape;55;p5"/>
            <p:cNvSpPr txBox="1"/>
            <p:nvPr/>
          </p:nvSpPr>
          <p:spPr>
            <a:xfrm>
              <a:off x="2932612" y="377730"/>
              <a:ext cx="2434621" cy="102777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14300" lIns="114300" spcFirstLastPara="1" rIns="114300" wrap="square" tIns="1143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454D55"/>
                </a:buClr>
                <a:buSzPts val="1200"/>
                <a:buFont typeface="Times New Roman"/>
                <a:buNone/>
              </a:pPr>
              <a:r>
                <a:rPr b="0" i="1" lang="en-US" sz="1200" u="none" cap="none" strike="noStrike">
                  <a:solidFill>
                    <a:srgbClr val="454D55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Lorem ipsum dolor sit amet, consectetur adipiscing elit, sed do eiusmod tempor incididunt ut labore et dolore magna aliqua. Ut enim ad minim veniam.</a:t>
              </a:r>
              <a:endParaRPr/>
            </a:p>
          </p:txBody>
        </p:sp>
        <p:cxnSp>
          <p:nvCxnSpPr>
            <p:cNvPr id="56" name="Google Shape;56;p5"/>
            <p:cNvCxnSpPr/>
            <p:nvPr/>
          </p:nvCxnSpPr>
          <p:spPr>
            <a:xfrm>
              <a:off x="4149923" y="1949577"/>
              <a:ext cx="0" cy="317373"/>
            </a:xfrm>
            <a:prstGeom prst="straightConnector1">
              <a:avLst/>
            </a:prstGeom>
            <a:noFill/>
            <a:ln cap="flat" cmpd="sng" w="19050">
              <a:solidFill>
                <a:schemeClr val="lt2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sp>
          <p:nvSpPr>
            <p:cNvPr id="57" name="Google Shape;57;p5"/>
            <p:cNvSpPr/>
            <p:nvPr/>
          </p:nvSpPr>
          <p:spPr>
            <a:xfrm>
              <a:off x="4315920" y="2584323"/>
              <a:ext cx="2434621" cy="54406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" name="Google Shape;58;p5"/>
            <p:cNvSpPr txBox="1"/>
            <p:nvPr/>
          </p:nvSpPr>
          <p:spPr>
            <a:xfrm>
              <a:off x="4315920" y="2584323"/>
              <a:ext cx="2434621" cy="54406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01600" lIns="101600" spcFirstLastPara="1" rIns="101600" wrap="square" tIns="1016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000"/>
                <a:buFont typeface="Tahoma"/>
                <a:buNone/>
              </a:pPr>
              <a:r>
                <a:rPr b="1" i="0" lang="en-US" sz="2000" u="none" cap="none" strike="noStrike">
                  <a:solidFill>
                    <a:schemeClr val="lt1"/>
                  </a:solidFill>
                  <a:latin typeface="Tahoma"/>
                  <a:ea typeface="Tahoma"/>
                  <a:cs typeface="Tahoma"/>
                  <a:sym typeface="Tahoma"/>
                </a:rPr>
                <a:t>Title 04</a:t>
              </a:r>
              <a:endParaRPr/>
            </a:p>
          </p:txBody>
        </p:sp>
        <p:sp>
          <p:nvSpPr>
            <p:cNvPr id="59" name="Google Shape;59;p5"/>
            <p:cNvSpPr/>
            <p:nvPr/>
          </p:nvSpPr>
          <p:spPr>
            <a:xfrm>
              <a:off x="4315920" y="3128391"/>
              <a:ext cx="2434621" cy="1027778"/>
            </a:xfrm>
            <a:prstGeom prst="rect">
              <a:avLst/>
            </a:prstGeom>
            <a:solidFill>
              <a:schemeClr val="accent4">
                <a:alpha val="89803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" name="Google Shape;60;p5"/>
            <p:cNvSpPr txBox="1"/>
            <p:nvPr/>
          </p:nvSpPr>
          <p:spPr>
            <a:xfrm>
              <a:off x="4315920" y="3128391"/>
              <a:ext cx="2434621" cy="102777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14300" lIns="114300" spcFirstLastPara="1" rIns="114300" wrap="square" tIns="1143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454D55"/>
                </a:buClr>
                <a:buSzPts val="1200"/>
                <a:buFont typeface="Times New Roman"/>
                <a:buNone/>
              </a:pPr>
              <a:r>
                <a:rPr b="0" i="1" lang="en-US" sz="1200" u="none" cap="none" strike="noStrike">
                  <a:solidFill>
                    <a:srgbClr val="454D55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Lorem ipsum dolor sit amet, consectetur adipiscing elit, sed do eiusmod tempor incididunt ut labore et dolore magna aliqua. Ut enim ad minim veniam.</a:t>
              </a:r>
              <a:endParaRPr/>
            </a:p>
          </p:txBody>
        </p:sp>
        <p:cxnSp>
          <p:nvCxnSpPr>
            <p:cNvPr id="61" name="Google Shape;61;p5"/>
            <p:cNvCxnSpPr/>
            <p:nvPr/>
          </p:nvCxnSpPr>
          <p:spPr>
            <a:xfrm>
              <a:off x="5533230" y="2266949"/>
              <a:ext cx="0" cy="317373"/>
            </a:xfrm>
            <a:prstGeom prst="straightConnector1">
              <a:avLst/>
            </a:prstGeom>
            <a:noFill/>
            <a:ln cap="flat" cmpd="sng" w="19050">
              <a:solidFill>
                <a:schemeClr val="lt2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sp>
          <p:nvSpPr>
            <p:cNvPr id="62" name="Google Shape;62;p5"/>
            <p:cNvSpPr/>
            <p:nvPr/>
          </p:nvSpPr>
          <p:spPr>
            <a:xfrm rot="2700000">
              <a:off x="4114657" y="2231684"/>
              <a:ext cx="70530" cy="7053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" name="Google Shape;63;p5"/>
            <p:cNvSpPr/>
            <p:nvPr/>
          </p:nvSpPr>
          <p:spPr>
            <a:xfrm rot="2700000">
              <a:off x="5497965" y="2231684"/>
              <a:ext cx="70530" cy="7053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" name="Google Shape;64;p5"/>
            <p:cNvSpPr/>
            <p:nvPr/>
          </p:nvSpPr>
          <p:spPr>
            <a:xfrm>
              <a:off x="5699227" y="1405509"/>
              <a:ext cx="2434621" cy="54406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" name="Google Shape;65;p5"/>
            <p:cNvSpPr txBox="1"/>
            <p:nvPr/>
          </p:nvSpPr>
          <p:spPr>
            <a:xfrm>
              <a:off x="5699227" y="1405509"/>
              <a:ext cx="2434621" cy="54406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01600" lIns="101600" spcFirstLastPara="1" rIns="101600" wrap="square" tIns="1016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000"/>
                <a:buFont typeface="Tahoma"/>
                <a:buNone/>
              </a:pPr>
              <a:r>
                <a:rPr b="1" i="0" lang="en-US" sz="2000" u="none" cap="none" strike="noStrike">
                  <a:solidFill>
                    <a:schemeClr val="lt1"/>
                  </a:solidFill>
                  <a:latin typeface="Tahoma"/>
                  <a:ea typeface="Tahoma"/>
                  <a:cs typeface="Tahoma"/>
                  <a:sym typeface="Tahoma"/>
                </a:rPr>
                <a:t>Title 05</a:t>
              </a:r>
              <a:endParaRPr/>
            </a:p>
          </p:txBody>
        </p:sp>
        <p:sp>
          <p:nvSpPr>
            <p:cNvPr id="66" name="Google Shape;66;p5"/>
            <p:cNvSpPr/>
            <p:nvPr/>
          </p:nvSpPr>
          <p:spPr>
            <a:xfrm>
              <a:off x="5699227" y="377730"/>
              <a:ext cx="2434621" cy="1027778"/>
            </a:xfrm>
            <a:prstGeom prst="rect">
              <a:avLst/>
            </a:prstGeom>
            <a:solidFill>
              <a:schemeClr val="accent4">
                <a:alpha val="89803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7" name="Google Shape;67;p5"/>
            <p:cNvSpPr txBox="1"/>
            <p:nvPr/>
          </p:nvSpPr>
          <p:spPr>
            <a:xfrm>
              <a:off x="5699227" y="377730"/>
              <a:ext cx="2434621" cy="102777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14300" lIns="114300" spcFirstLastPara="1" rIns="114300" wrap="square" tIns="1143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454D55"/>
                </a:buClr>
                <a:buSzPts val="1200"/>
                <a:buFont typeface="Times New Roman"/>
                <a:buNone/>
              </a:pPr>
              <a:r>
                <a:rPr b="0" i="1" lang="en-US" sz="1200" u="none" cap="none" strike="noStrike">
                  <a:solidFill>
                    <a:srgbClr val="454D55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Lorem ipsum dolor sit amet, consectetur adipiscing elit, sed do eiusmod tempor incididunt ut labore et dolore magna aliqua. Ut enim ad minim veniam.</a:t>
              </a:r>
              <a:endParaRPr/>
            </a:p>
          </p:txBody>
        </p:sp>
        <p:cxnSp>
          <p:nvCxnSpPr>
            <p:cNvPr id="68" name="Google Shape;68;p5"/>
            <p:cNvCxnSpPr/>
            <p:nvPr/>
          </p:nvCxnSpPr>
          <p:spPr>
            <a:xfrm>
              <a:off x="6916538" y="1949577"/>
              <a:ext cx="0" cy="317373"/>
            </a:xfrm>
            <a:prstGeom prst="straightConnector1">
              <a:avLst/>
            </a:prstGeom>
            <a:noFill/>
            <a:ln cap="flat" cmpd="sng" w="19050">
              <a:solidFill>
                <a:schemeClr val="lt2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sp>
          <p:nvSpPr>
            <p:cNvPr id="69" name="Google Shape;69;p5"/>
            <p:cNvSpPr/>
            <p:nvPr/>
          </p:nvSpPr>
          <p:spPr>
            <a:xfrm>
              <a:off x="7082535" y="2584323"/>
              <a:ext cx="2434621" cy="54406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" name="Google Shape;70;p5"/>
            <p:cNvSpPr txBox="1"/>
            <p:nvPr/>
          </p:nvSpPr>
          <p:spPr>
            <a:xfrm>
              <a:off x="7082535" y="2584323"/>
              <a:ext cx="2434621" cy="54406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01600" lIns="101600" spcFirstLastPara="1" rIns="101600" wrap="square" tIns="1016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000"/>
                <a:buFont typeface="Tahoma"/>
                <a:buNone/>
              </a:pPr>
              <a:r>
                <a:rPr b="1" i="0" lang="en-US" sz="2000" u="none" cap="none" strike="noStrike">
                  <a:solidFill>
                    <a:schemeClr val="lt1"/>
                  </a:solidFill>
                  <a:latin typeface="Tahoma"/>
                  <a:ea typeface="Tahoma"/>
                  <a:cs typeface="Tahoma"/>
                  <a:sym typeface="Tahoma"/>
                </a:rPr>
                <a:t>Title 06</a:t>
              </a:r>
              <a:endParaRPr/>
            </a:p>
          </p:txBody>
        </p:sp>
        <p:sp>
          <p:nvSpPr>
            <p:cNvPr id="71" name="Google Shape;71;p5"/>
            <p:cNvSpPr/>
            <p:nvPr/>
          </p:nvSpPr>
          <p:spPr>
            <a:xfrm>
              <a:off x="7082535" y="3128391"/>
              <a:ext cx="2434621" cy="1027778"/>
            </a:xfrm>
            <a:prstGeom prst="rect">
              <a:avLst/>
            </a:prstGeom>
            <a:solidFill>
              <a:schemeClr val="accent4">
                <a:alpha val="89803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" name="Google Shape;72;p5"/>
            <p:cNvSpPr txBox="1"/>
            <p:nvPr/>
          </p:nvSpPr>
          <p:spPr>
            <a:xfrm>
              <a:off x="7082535" y="3128391"/>
              <a:ext cx="2434621" cy="102777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14300" lIns="114300" spcFirstLastPara="1" rIns="114300" wrap="square" tIns="1143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454D55"/>
                </a:buClr>
                <a:buSzPts val="1200"/>
                <a:buFont typeface="Times New Roman"/>
                <a:buNone/>
              </a:pPr>
              <a:r>
                <a:rPr b="0" i="1" lang="en-US" sz="1200" u="none" cap="none" strike="noStrike">
                  <a:solidFill>
                    <a:srgbClr val="454D55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Lorem ipsum dolor sit amet, consectetur adipiscing elit, sed do eiusmod tempor incididunt ut labore et dolore magna aliqua. Ut enim ad minim veniam.</a:t>
              </a:r>
              <a:endParaRPr/>
            </a:p>
          </p:txBody>
        </p:sp>
        <p:cxnSp>
          <p:nvCxnSpPr>
            <p:cNvPr id="73" name="Google Shape;73;p5"/>
            <p:cNvCxnSpPr/>
            <p:nvPr/>
          </p:nvCxnSpPr>
          <p:spPr>
            <a:xfrm>
              <a:off x="8299846" y="2266949"/>
              <a:ext cx="0" cy="317373"/>
            </a:xfrm>
            <a:prstGeom prst="straightConnector1">
              <a:avLst/>
            </a:prstGeom>
            <a:noFill/>
            <a:ln cap="flat" cmpd="sng" w="19050">
              <a:solidFill>
                <a:schemeClr val="lt2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sp>
          <p:nvSpPr>
            <p:cNvPr id="74" name="Google Shape;74;p5"/>
            <p:cNvSpPr/>
            <p:nvPr/>
          </p:nvSpPr>
          <p:spPr>
            <a:xfrm rot="2700000">
              <a:off x="6881273" y="2231684"/>
              <a:ext cx="70530" cy="7053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" name="Google Shape;75;p5"/>
            <p:cNvSpPr/>
            <p:nvPr/>
          </p:nvSpPr>
          <p:spPr>
            <a:xfrm rot="2700000">
              <a:off x="8264581" y="2231684"/>
              <a:ext cx="70530" cy="7053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" name="Google Shape;76;p5"/>
            <p:cNvSpPr/>
            <p:nvPr/>
          </p:nvSpPr>
          <p:spPr>
            <a:xfrm>
              <a:off x="8465843" y="1405509"/>
              <a:ext cx="2434621" cy="54406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" name="Google Shape;77;p5"/>
            <p:cNvSpPr txBox="1"/>
            <p:nvPr/>
          </p:nvSpPr>
          <p:spPr>
            <a:xfrm>
              <a:off x="8465843" y="1405509"/>
              <a:ext cx="2434621" cy="54406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01600" lIns="101600" spcFirstLastPara="1" rIns="101600" wrap="square" tIns="1016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000"/>
                <a:buFont typeface="Tahoma"/>
                <a:buNone/>
              </a:pPr>
              <a:r>
                <a:rPr b="1" i="0" lang="en-US" sz="2000" u="none" cap="none" strike="noStrike">
                  <a:solidFill>
                    <a:schemeClr val="lt1"/>
                  </a:solidFill>
                  <a:latin typeface="Tahoma"/>
                  <a:ea typeface="Tahoma"/>
                  <a:cs typeface="Tahoma"/>
                  <a:sym typeface="Tahoma"/>
                </a:rPr>
                <a:t>Title 07</a:t>
              </a:r>
              <a:endParaRPr/>
            </a:p>
          </p:txBody>
        </p:sp>
        <p:sp>
          <p:nvSpPr>
            <p:cNvPr id="78" name="Google Shape;78;p5"/>
            <p:cNvSpPr/>
            <p:nvPr/>
          </p:nvSpPr>
          <p:spPr>
            <a:xfrm>
              <a:off x="8465843" y="377730"/>
              <a:ext cx="2434621" cy="1027778"/>
            </a:xfrm>
            <a:prstGeom prst="rect">
              <a:avLst/>
            </a:prstGeom>
            <a:solidFill>
              <a:schemeClr val="accent4">
                <a:alpha val="89803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" name="Google Shape;79;p5"/>
            <p:cNvSpPr txBox="1"/>
            <p:nvPr/>
          </p:nvSpPr>
          <p:spPr>
            <a:xfrm>
              <a:off x="8465843" y="377730"/>
              <a:ext cx="2434621" cy="102777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14300" lIns="114300" spcFirstLastPara="1" rIns="114300" wrap="square" tIns="1143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454D55"/>
                </a:buClr>
                <a:buSzPts val="1200"/>
                <a:buFont typeface="Times New Roman"/>
                <a:buNone/>
              </a:pPr>
              <a:r>
                <a:rPr b="0" i="1" lang="en-US" sz="1200" u="none" cap="none" strike="noStrike">
                  <a:solidFill>
                    <a:srgbClr val="454D55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Lorem ipsum dolor sit amet, consectetur adipiscing elit, sed do eiusmod tempor incididunt ut labore et dolore magna aliqua. Ut enim ad minim veniam.</a:t>
              </a:r>
              <a:endParaRPr/>
            </a:p>
          </p:txBody>
        </p:sp>
        <p:cxnSp>
          <p:nvCxnSpPr>
            <p:cNvPr id="80" name="Google Shape;80;p5"/>
            <p:cNvCxnSpPr/>
            <p:nvPr/>
          </p:nvCxnSpPr>
          <p:spPr>
            <a:xfrm>
              <a:off x="9683154" y="1949577"/>
              <a:ext cx="0" cy="317373"/>
            </a:xfrm>
            <a:prstGeom prst="straightConnector1">
              <a:avLst/>
            </a:prstGeom>
            <a:noFill/>
            <a:ln cap="flat" cmpd="sng" w="19050">
              <a:solidFill>
                <a:schemeClr val="lt2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sp>
          <p:nvSpPr>
            <p:cNvPr id="81" name="Google Shape;81;p5"/>
            <p:cNvSpPr/>
            <p:nvPr/>
          </p:nvSpPr>
          <p:spPr>
            <a:xfrm rot="2700000">
              <a:off x="9647888" y="2231684"/>
              <a:ext cx="70530" cy="7053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82" name="Google Shape;82;p5"/>
          <p:cNvSpPr txBox="1"/>
          <p:nvPr/>
        </p:nvSpPr>
        <p:spPr>
          <a:xfrm>
            <a:off x="1576205" y="4066491"/>
            <a:ext cx="659155" cy="3077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00" u="none" cap="none" strike="noStrik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rPr>
              <a:t>20XX</a:t>
            </a:r>
            <a:endParaRPr/>
          </a:p>
        </p:txBody>
      </p:sp>
      <p:sp>
        <p:nvSpPr>
          <p:cNvPr id="83" name="Google Shape;83;p5"/>
          <p:cNvSpPr txBox="1"/>
          <p:nvPr/>
        </p:nvSpPr>
        <p:spPr>
          <a:xfrm>
            <a:off x="2939917" y="3723258"/>
            <a:ext cx="659155" cy="3077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00" u="none" cap="none" strike="noStrik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rPr>
              <a:t>20XX</a:t>
            </a:r>
            <a:endParaRPr/>
          </a:p>
        </p:txBody>
      </p:sp>
      <p:sp>
        <p:nvSpPr>
          <p:cNvPr id="84" name="Google Shape;84;p5"/>
          <p:cNvSpPr txBox="1"/>
          <p:nvPr/>
        </p:nvSpPr>
        <p:spPr>
          <a:xfrm>
            <a:off x="4340906" y="4066491"/>
            <a:ext cx="659155" cy="3077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00" u="none" cap="none" strike="noStrik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rPr>
              <a:t>20XX</a:t>
            </a:r>
            <a:endParaRPr/>
          </a:p>
        </p:txBody>
      </p:sp>
      <p:sp>
        <p:nvSpPr>
          <p:cNvPr id="85" name="Google Shape;85;p5"/>
          <p:cNvSpPr txBox="1"/>
          <p:nvPr/>
        </p:nvSpPr>
        <p:spPr>
          <a:xfrm>
            <a:off x="5711259" y="3723258"/>
            <a:ext cx="659155" cy="3077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00" u="none" cap="none" strike="noStrik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rPr>
              <a:t>20XX</a:t>
            </a:r>
            <a:endParaRPr/>
          </a:p>
        </p:txBody>
      </p:sp>
      <p:sp>
        <p:nvSpPr>
          <p:cNvPr id="86" name="Google Shape;86;p5"/>
          <p:cNvSpPr txBox="1"/>
          <p:nvPr/>
        </p:nvSpPr>
        <p:spPr>
          <a:xfrm>
            <a:off x="7105607" y="4066491"/>
            <a:ext cx="659155" cy="3077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00" u="none" cap="none" strike="noStrik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rPr>
              <a:t>20XX</a:t>
            </a:r>
            <a:endParaRPr/>
          </a:p>
        </p:txBody>
      </p:sp>
      <p:sp>
        <p:nvSpPr>
          <p:cNvPr id="87" name="Google Shape;87;p5"/>
          <p:cNvSpPr txBox="1"/>
          <p:nvPr/>
        </p:nvSpPr>
        <p:spPr>
          <a:xfrm>
            <a:off x="9870308" y="4066491"/>
            <a:ext cx="659155" cy="3077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00" u="none" cap="none" strike="noStrik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rPr>
              <a:t>20XX</a:t>
            </a:r>
            <a:endParaRPr/>
          </a:p>
        </p:txBody>
      </p:sp>
      <p:sp>
        <p:nvSpPr>
          <p:cNvPr id="88" name="Google Shape;88;p5"/>
          <p:cNvSpPr txBox="1"/>
          <p:nvPr/>
        </p:nvSpPr>
        <p:spPr>
          <a:xfrm>
            <a:off x="8485260" y="3723258"/>
            <a:ext cx="659155" cy="3077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00" u="none" cap="none" strike="noStrik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rPr>
              <a:t>20XX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Tahoma"/>
              <a:buNone/>
            </a:pPr>
            <a:r>
              <a:rPr lang="en-US" sz="2800"/>
              <a:t>History Timeline  </a:t>
            </a:r>
            <a:r>
              <a:rPr b="0" lang="en-US" sz="2800"/>
              <a:t>Template</a:t>
            </a:r>
            <a:endParaRPr b="0"/>
          </a:p>
        </p:txBody>
      </p:sp>
      <p:grpSp>
        <p:nvGrpSpPr>
          <p:cNvPr id="94" name="Google Shape;94;p6"/>
          <p:cNvGrpSpPr/>
          <p:nvPr/>
        </p:nvGrpSpPr>
        <p:grpSpPr>
          <a:xfrm>
            <a:off x="838200" y="2155266"/>
            <a:ext cx="10515600" cy="3692055"/>
            <a:chOff x="0" y="329641"/>
            <a:chExt cx="10515600" cy="3692055"/>
          </a:xfrm>
        </p:grpSpPr>
        <p:cxnSp>
          <p:nvCxnSpPr>
            <p:cNvPr id="95" name="Google Shape;95;p6"/>
            <p:cNvCxnSpPr/>
            <p:nvPr/>
          </p:nvCxnSpPr>
          <p:spPr>
            <a:xfrm>
              <a:off x="0" y="2175669"/>
              <a:ext cx="10515600" cy="0"/>
            </a:xfrm>
            <a:prstGeom prst="straightConnector1">
              <a:avLst/>
            </a:prstGeom>
            <a:solidFill>
              <a:schemeClr val="lt1">
                <a:alpha val="89803"/>
              </a:schemeClr>
            </a:solidFill>
            <a:ln cap="flat" cmpd="sng" w="38100">
              <a:solidFill>
                <a:schemeClr val="lt2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sp>
          <p:nvSpPr>
            <p:cNvPr id="96" name="Google Shape;96;p6"/>
            <p:cNvSpPr/>
            <p:nvPr/>
          </p:nvSpPr>
          <p:spPr>
            <a:xfrm>
              <a:off x="157734" y="1348914"/>
              <a:ext cx="2313432" cy="52216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7" name="Google Shape;97;p6"/>
            <p:cNvSpPr txBox="1"/>
            <p:nvPr/>
          </p:nvSpPr>
          <p:spPr>
            <a:xfrm>
              <a:off x="157734" y="1348914"/>
              <a:ext cx="2313432" cy="52216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01600" lIns="101600" spcFirstLastPara="1" rIns="101600" wrap="square" tIns="1016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000"/>
                <a:buFont typeface="Tahoma"/>
                <a:buNone/>
              </a:pPr>
              <a:r>
                <a:rPr b="1" i="0" lang="en-US" sz="2000" u="none" cap="none" strike="noStrike">
                  <a:solidFill>
                    <a:schemeClr val="lt1"/>
                  </a:solidFill>
                  <a:latin typeface="Tahoma"/>
                  <a:ea typeface="Tahoma"/>
                  <a:cs typeface="Tahoma"/>
                  <a:sym typeface="Tahoma"/>
                </a:rPr>
                <a:t>Title 01</a:t>
              </a:r>
              <a:endParaRPr/>
            </a:p>
          </p:txBody>
        </p:sp>
        <p:sp>
          <p:nvSpPr>
            <p:cNvPr id="98" name="Google Shape;98;p6"/>
            <p:cNvSpPr/>
            <p:nvPr/>
          </p:nvSpPr>
          <p:spPr>
            <a:xfrm>
              <a:off x="157734" y="329641"/>
              <a:ext cx="2313432" cy="1019273"/>
            </a:xfrm>
            <a:prstGeom prst="rect">
              <a:avLst/>
            </a:prstGeom>
            <a:solidFill>
              <a:schemeClr val="accent4">
                <a:alpha val="89803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9" name="Google Shape;99;p6"/>
            <p:cNvSpPr txBox="1"/>
            <p:nvPr/>
          </p:nvSpPr>
          <p:spPr>
            <a:xfrm>
              <a:off x="157734" y="329641"/>
              <a:ext cx="2313432" cy="101927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14300" lIns="114300" spcFirstLastPara="1" rIns="114300" wrap="square" tIns="1143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454D55"/>
                </a:buClr>
                <a:buSzPts val="1200"/>
                <a:buFont typeface="Times New Roman"/>
                <a:buNone/>
              </a:pPr>
              <a:r>
                <a:rPr b="0" i="1" lang="en-US" sz="1200" u="none" cap="none" strike="noStrike">
                  <a:solidFill>
                    <a:srgbClr val="454D55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Lorem ipsum dolor sit amet, consectetur adipiscing elit, sed do eiusmod tempor incididunt ut labore et dolore magna aliqua. Ut enim ad minim veniam.</a:t>
              </a:r>
              <a:endParaRPr/>
            </a:p>
          </p:txBody>
        </p:sp>
        <p:cxnSp>
          <p:nvCxnSpPr>
            <p:cNvPr id="100" name="Google Shape;100;p6"/>
            <p:cNvCxnSpPr/>
            <p:nvPr/>
          </p:nvCxnSpPr>
          <p:spPr>
            <a:xfrm>
              <a:off x="1314450" y="1871075"/>
              <a:ext cx="0" cy="304593"/>
            </a:xfrm>
            <a:prstGeom prst="straightConnector1">
              <a:avLst/>
            </a:prstGeom>
            <a:noFill/>
            <a:ln cap="flat" cmpd="sng" w="19050">
              <a:solidFill>
                <a:schemeClr val="lt2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sp>
          <p:nvSpPr>
            <p:cNvPr id="101" name="Google Shape;101;p6"/>
            <p:cNvSpPr/>
            <p:nvPr/>
          </p:nvSpPr>
          <p:spPr>
            <a:xfrm>
              <a:off x="1472184" y="2480262"/>
              <a:ext cx="2313432" cy="52216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2" name="Google Shape;102;p6"/>
            <p:cNvSpPr txBox="1"/>
            <p:nvPr/>
          </p:nvSpPr>
          <p:spPr>
            <a:xfrm>
              <a:off x="1472184" y="2480262"/>
              <a:ext cx="2313432" cy="52216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01600" lIns="101600" spcFirstLastPara="1" rIns="101600" wrap="square" tIns="1016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000"/>
                <a:buFont typeface="Tahoma"/>
                <a:buNone/>
              </a:pPr>
              <a:r>
                <a:rPr b="1" i="0" lang="en-US" sz="2000" u="none" cap="none" strike="noStrike">
                  <a:solidFill>
                    <a:schemeClr val="lt1"/>
                  </a:solidFill>
                  <a:latin typeface="Tahoma"/>
                  <a:ea typeface="Tahoma"/>
                  <a:cs typeface="Tahoma"/>
                  <a:sym typeface="Tahoma"/>
                </a:rPr>
                <a:t>Title 02</a:t>
              </a:r>
              <a:endParaRPr/>
            </a:p>
          </p:txBody>
        </p:sp>
        <p:sp>
          <p:nvSpPr>
            <p:cNvPr id="103" name="Google Shape;103;p6"/>
            <p:cNvSpPr/>
            <p:nvPr/>
          </p:nvSpPr>
          <p:spPr>
            <a:xfrm>
              <a:off x="1472184" y="3002423"/>
              <a:ext cx="2313432" cy="1019273"/>
            </a:xfrm>
            <a:prstGeom prst="rect">
              <a:avLst/>
            </a:prstGeom>
            <a:solidFill>
              <a:schemeClr val="accent4">
                <a:alpha val="89803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4" name="Google Shape;104;p6"/>
            <p:cNvSpPr txBox="1"/>
            <p:nvPr/>
          </p:nvSpPr>
          <p:spPr>
            <a:xfrm>
              <a:off x="1472184" y="3002423"/>
              <a:ext cx="2313432" cy="101927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14300" lIns="114300" spcFirstLastPara="1" rIns="114300" wrap="square" tIns="1143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454D55"/>
                </a:buClr>
                <a:buSzPts val="1200"/>
                <a:buFont typeface="Times New Roman"/>
                <a:buNone/>
              </a:pPr>
              <a:r>
                <a:rPr b="0" i="1" lang="en-US" sz="1200" u="none" cap="none" strike="noStrike">
                  <a:solidFill>
                    <a:srgbClr val="454D55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Lorem ipsum dolor sit amet, consectetur adipiscing elit, sed do eiusmod tempor incididunt ut labore et dolore magna aliqua. Ut enim ad minim veniam.</a:t>
              </a:r>
              <a:endParaRPr/>
            </a:p>
          </p:txBody>
        </p:sp>
        <p:cxnSp>
          <p:nvCxnSpPr>
            <p:cNvPr id="105" name="Google Shape;105;p6"/>
            <p:cNvCxnSpPr/>
            <p:nvPr/>
          </p:nvCxnSpPr>
          <p:spPr>
            <a:xfrm>
              <a:off x="2628900" y="2175668"/>
              <a:ext cx="0" cy="304593"/>
            </a:xfrm>
            <a:prstGeom prst="straightConnector1">
              <a:avLst/>
            </a:prstGeom>
            <a:noFill/>
            <a:ln cap="flat" cmpd="sng" w="19050">
              <a:solidFill>
                <a:schemeClr val="lt2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sp>
          <p:nvSpPr>
            <p:cNvPr id="106" name="Google Shape;106;p6"/>
            <p:cNvSpPr/>
            <p:nvPr/>
          </p:nvSpPr>
          <p:spPr>
            <a:xfrm rot="2700000">
              <a:off x="1280604" y="2141823"/>
              <a:ext cx="67690" cy="6769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7" name="Google Shape;107;p6"/>
            <p:cNvSpPr/>
            <p:nvPr/>
          </p:nvSpPr>
          <p:spPr>
            <a:xfrm rot="2700000">
              <a:off x="2595054" y="2141823"/>
              <a:ext cx="67690" cy="6769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8" name="Google Shape;108;p6"/>
            <p:cNvSpPr/>
            <p:nvPr/>
          </p:nvSpPr>
          <p:spPr>
            <a:xfrm>
              <a:off x="2786634" y="1348914"/>
              <a:ext cx="2313432" cy="52216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9" name="Google Shape;109;p6"/>
            <p:cNvSpPr txBox="1"/>
            <p:nvPr/>
          </p:nvSpPr>
          <p:spPr>
            <a:xfrm>
              <a:off x="2786634" y="1348914"/>
              <a:ext cx="2313432" cy="52216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01600" lIns="101600" spcFirstLastPara="1" rIns="101600" wrap="square" tIns="1016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000"/>
                <a:buFont typeface="Tahoma"/>
                <a:buNone/>
              </a:pPr>
              <a:r>
                <a:rPr b="1" i="0" lang="en-US" sz="2000" u="none" cap="none" strike="noStrike">
                  <a:solidFill>
                    <a:schemeClr val="lt1"/>
                  </a:solidFill>
                  <a:latin typeface="Tahoma"/>
                  <a:ea typeface="Tahoma"/>
                  <a:cs typeface="Tahoma"/>
                  <a:sym typeface="Tahoma"/>
                </a:rPr>
                <a:t>Title 03</a:t>
              </a:r>
              <a:endParaRPr/>
            </a:p>
          </p:txBody>
        </p:sp>
        <p:sp>
          <p:nvSpPr>
            <p:cNvPr id="110" name="Google Shape;110;p6"/>
            <p:cNvSpPr/>
            <p:nvPr/>
          </p:nvSpPr>
          <p:spPr>
            <a:xfrm>
              <a:off x="2786634" y="329641"/>
              <a:ext cx="2313432" cy="1019273"/>
            </a:xfrm>
            <a:prstGeom prst="rect">
              <a:avLst/>
            </a:prstGeom>
            <a:solidFill>
              <a:schemeClr val="accent4">
                <a:alpha val="89803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1" name="Google Shape;111;p6"/>
            <p:cNvSpPr txBox="1"/>
            <p:nvPr/>
          </p:nvSpPr>
          <p:spPr>
            <a:xfrm>
              <a:off x="2786634" y="329641"/>
              <a:ext cx="2313432" cy="101927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14300" lIns="114300" spcFirstLastPara="1" rIns="114300" wrap="square" tIns="1143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454D55"/>
                </a:buClr>
                <a:buSzPts val="1200"/>
                <a:buFont typeface="Times New Roman"/>
                <a:buNone/>
              </a:pPr>
              <a:r>
                <a:rPr b="0" i="1" lang="en-US" sz="1200" u="none" cap="none" strike="noStrike">
                  <a:solidFill>
                    <a:srgbClr val="454D55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Lorem ipsum dolor sit amet, consectetur adipiscing elit, sed do eiusmod tempor incididunt ut labore et dolore magna aliqua. Ut enim ad minim veniam.</a:t>
              </a:r>
              <a:endParaRPr/>
            </a:p>
          </p:txBody>
        </p:sp>
        <p:cxnSp>
          <p:nvCxnSpPr>
            <p:cNvPr id="112" name="Google Shape;112;p6"/>
            <p:cNvCxnSpPr/>
            <p:nvPr/>
          </p:nvCxnSpPr>
          <p:spPr>
            <a:xfrm>
              <a:off x="3943350" y="1871075"/>
              <a:ext cx="0" cy="304593"/>
            </a:xfrm>
            <a:prstGeom prst="straightConnector1">
              <a:avLst/>
            </a:prstGeom>
            <a:noFill/>
            <a:ln cap="flat" cmpd="sng" w="19050">
              <a:solidFill>
                <a:schemeClr val="lt2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sp>
          <p:nvSpPr>
            <p:cNvPr id="113" name="Google Shape;113;p6"/>
            <p:cNvSpPr/>
            <p:nvPr/>
          </p:nvSpPr>
          <p:spPr>
            <a:xfrm>
              <a:off x="4101084" y="2480262"/>
              <a:ext cx="2313432" cy="52216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4" name="Google Shape;114;p6"/>
            <p:cNvSpPr txBox="1"/>
            <p:nvPr/>
          </p:nvSpPr>
          <p:spPr>
            <a:xfrm>
              <a:off x="4101084" y="2480262"/>
              <a:ext cx="2313432" cy="52216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01600" lIns="101600" spcFirstLastPara="1" rIns="101600" wrap="square" tIns="1016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000"/>
                <a:buFont typeface="Tahoma"/>
                <a:buNone/>
              </a:pPr>
              <a:r>
                <a:rPr b="1" i="0" lang="en-US" sz="2000" u="none" cap="none" strike="noStrike">
                  <a:solidFill>
                    <a:schemeClr val="lt1"/>
                  </a:solidFill>
                  <a:latin typeface="Tahoma"/>
                  <a:ea typeface="Tahoma"/>
                  <a:cs typeface="Tahoma"/>
                  <a:sym typeface="Tahoma"/>
                </a:rPr>
                <a:t>Title 04</a:t>
              </a:r>
              <a:endParaRPr/>
            </a:p>
          </p:txBody>
        </p:sp>
        <p:sp>
          <p:nvSpPr>
            <p:cNvPr id="115" name="Google Shape;115;p6"/>
            <p:cNvSpPr/>
            <p:nvPr/>
          </p:nvSpPr>
          <p:spPr>
            <a:xfrm>
              <a:off x="4101084" y="3002423"/>
              <a:ext cx="2313432" cy="1019273"/>
            </a:xfrm>
            <a:prstGeom prst="rect">
              <a:avLst/>
            </a:prstGeom>
            <a:solidFill>
              <a:schemeClr val="accent4">
                <a:alpha val="89803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6" name="Google Shape;116;p6"/>
            <p:cNvSpPr txBox="1"/>
            <p:nvPr/>
          </p:nvSpPr>
          <p:spPr>
            <a:xfrm>
              <a:off x="4101084" y="3002423"/>
              <a:ext cx="2313432" cy="101927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14300" lIns="114300" spcFirstLastPara="1" rIns="114300" wrap="square" tIns="1143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454D55"/>
                </a:buClr>
                <a:buSzPts val="1200"/>
                <a:buFont typeface="Times New Roman"/>
                <a:buNone/>
              </a:pPr>
              <a:r>
                <a:rPr b="0" i="1" lang="en-US" sz="1200" u="none" cap="none" strike="noStrike">
                  <a:solidFill>
                    <a:srgbClr val="454D55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Lorem ipsum dolor sit amet, consectetur adipiscing elit, sed do eiusmod tempor incididunt ut labore et dolore magna aliqua. Ut enim ad minim veniam.</a:t>
              </a:r>
              <a:endParaRPr/>
            </a:p>
          </p:txBody>
        </p:sp>
        <p:cxnSp>
          <p:nvCxnSpPr>
            <p:cNvPr id="117" name="Google Shape;117;p6"/>
            <p:cNvCxnSpPr/>
            <p:nvPr/>
          </p:nvCxnSpPr>
          <p:spPr>
            <a:xfrm>
              <a:off x="5257800" y="2175668"/>
              <a:ext cx="0" cy="304593"/>
            </a:xfrm>
            <a:prstGeom prst="straightConnector1">
              <a:avLst/>
            </a:prstGeom>
            <a:noFill/>
            <a:ln cap="flat" cmpd="sng" w="19050">
              <a:solidFill>
                <a:schemeClr val="lt2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sp>
          <p:nvSpPr>
            <p:cNvPr id="118" name="Google Shape;118;p6"/>
            <p:cNvSpPr/>
            <p:nvPr/>
          </p:nvSpPr>
          <p:spPr>
            <a:xfrm rot="2700000">
              <a:off x="3909504" y="2141823"/>
              <a:ext cx="67690" cy="6769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9" name="Google Shape;119;p6"/>
            <p:cNvSpPr/>
            <p:nvPr/>
          </p:nvSpPr>
          <p:spPr>
            <a:xfrm rot="2700000">
              <a:off x="5223954" y="2141823"/>
              <a:ext cx="67690" cy="6769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0" name="Google Shape;120;p6"/>
            <p:cNvSpPr/>
            <p:nvPr/>
          </p:nvSpPr>
          <p:spPr>
            <a:xfrm>
              <a:off x="5415534" y="1348914"/>
              <a:ext cx="2313432" cy="52216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1" name="Google Shape;121;p6"/>
            <p:cNvSpPr txBox="1"/>
            <p:nvPr/>
          </p:nvSpPr>
          <p:spPr>
            <a:xfrm>
              <a:off x="5415534" y="1348914"/>
              <a:ext cx="2313432" cy="52216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01600" lIns="101600" spcFirstLastPara="1" rIns="101600" wrap="square" tIns="1016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000"/>
                <a:buFont typeface="Tahoma"/>
                <a:buNone/>
              </a:pPr>
              <a:r>
                <a:rPr b="1" i="0" lang="en-US" sz="2000" u="none" cap="none" strike="noStrike">
                  <a:solidFill>
                    <a:schemeClr val="lt1"/>
                  </a:solidFill>
                  <a:latin typeface="Tahoma"/>
                  <a:ea typeface="Tahoma"/>
                  <a:cs typeface="Tahoma"/>
                  <a:sym typeface="Tahoma"/>
                </a:rPr>
                <a:t>Title 05</a:t>
              </a:r>
              <a:endParaRPr/>
            </a:p>
          </p:txBody>
        </p:sp>
        <p:sp>
          <p:nvSpPr>
            <p:cNvPr id="122" name="Google Shape;122;p6"/>
            <p:cNvSpPr/>
            <p:nvPr/>
          </p:nvSpPr>
          <p:spPr>
            <a:xfrm>
              <a:off x="5415534" y="329641"/>
              <a:ext cx="2313432" cy="1019273"/>
            </a:xfrm>
            <a:prstGeom prst="rect">
              <a:avLst/>
            </a:prstGeom>
            <a:solidFill>
              <a:schemeClr val="accent4">
                <a:alpha val="89803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3" name="Google Shape;123;p6"/>
            <p:cNvSpPr txBox="1"/>
            <p:nvPr/>
          </p:nvSpPr>
          <p:spPr>
            <a:xfrm>
              <a:off x="5415534" y="329641"/>
              <a:ext cx="2313432" cy="101927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14300" lIns="114300" spcFirstLastPara="1" rIns="114300" wrap="square" tIns="1143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454D55"/>
                </a:buClr>
                <a:buSzPts val="1200"/>
                <a:buFont typeface="Times New Roman"/>
                <a:buNone/>
              </a:pPr>
              <a:r>
                <a:rPr b="0" i="1" lang="en-US" sz="1200" u="none" cap="none" strike="noStrike">
                  <a:solidFill>
                    <a:srgbClr val="454D55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Lorem ipsum dolor sit amet, consectetur adipiscing elit, sed do eiusmod tempor incididunt ut labore et dolore magna aliqua. Ut enim ad minim veniam.</a:t>
              </a:r>
              <a:endParaRPr/>
            </a:p>
          </p:txBody>
        </p:sp>
        <p:cxnSp>
          <p:nvCxnSpPr>
            <p:cNvPr id="124" name="Google Shape;124;p6"/>
            <p:cNvCxnSpPr/>
            <p:nvPr/>
          </p:nvCxnSpPr>
          <p:spPr>
            <a:xfrm>
              <a:off x="6572250" y="1871075"/>
              <a:ext cx="0" cy="304593"/>
            </a:xfrm>
            <a:prstGeom prst="straightConnector1">
              <a:avLst/>
            </a:prstGeom>
            <a:noFill/>
            <a:ln cap="flat" cmpd="sng" w="19050">
              <a:solidFill>
                <a:schemeClr val="lt2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sp>
          <p:nvSpPr>
            <p:cNvPr id="125" name="Google Shape;125;p6"/>
            <p:cNvSpPr/>
            <p:nvPr/>
          </p:nvSpPr>
          <p:spPr>
            <a:xfrm>
              <a:off x="6729984" y="2480262"/>
              <a:ext cx="2313432" cy="52216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6" name="Google Shape;126;p6"/>
            <p:cNvSpPr txBox="1"/>
            <p:nvPr/>
          </p:nvSpPr>
          <p:spPr>
            <a:xfrm>
              <a:off x="6729984" y="2480262"/>
              <a:ext cx="2313432" cy="52216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01600" lIns="101600" spcFirstLastPara="1" rIns="101600" wrap="square" tIns="1016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000"/>
                <a:buFont typeface="Tahoma"/>
                <a:buNone/>
              </a:pPr>
              <a:r>
                <a:rPr b="1" i="0" lang="en-US" sz="2000" u="none" cap="none" strike="noStrike">
                  <a:solidFill>
                    <a:schemeClr val="lt1"/>
                  </a:solidFill>
                  <a:latin typeface="Tahoma"/>
                  <a:ea typeface="Tahoma"/>
                  <a:cs typeface="Tahoma"/>
                  <a:sym typeface="Tahoma"/>
                </a:rPr>
                <a:t>Title 06</a:t>
              </a:r>
              <a:endParaRPr/>
            </a:p>
          </p:txBody>
        </p:sp>
        <p:sp>
          <p:nvSpPr>
            <p:cNvPr id="127" name="Google Shape;127;p6"/>
            <p:cNvSpPr/>
            <p:nvPr/>
          </p:nvSpPr>
          <p:spPr>
            <a:xfrm>
              <a:off x="6729984" y="3002423"/>
              <a:ext cx="2313432" cy="1019273"/>
            </a:xfrm>
            <a:prstGeom prst="rect">
              <a:avLst/>
            </a:prstGeom>
            <a:solidFill>
              <a:schemeClr val="accent4">
                <a:alpha val="89803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8" name="Google Shape;128;p6"/>
            <p:cNvSpPr txBox="1"/>
            <p:nvPr/>
          </p:nvSpPr>
          <p:spPr>
            <a:xfrm>
              <a:off x="6729984" y="3002423"/>
              <a:ext cx="2313432" cy="101927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14300" lIns="114300" spcFirstLastPara="1" rIns="114300" wrap="square" tIns="1143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454D55"/>
                </a:buClr>
                <a:buSzPts val="1200"/>
                <a:buFont typeface="Times New Roman"/>
                <a:buNone/>
              </a:pPr>
              <a:r>
                <a:rPr b="0" i="1" lang="en-US" sz="1200" u="none" cap="none" strike="noStrike">
                  <a:solidFill>
                    <a:srgbClr val="454D55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Lorem ipsum dolor sit amet, consectetur adipiscing elit, sed do eiusmod tempor incididunt ut labore et dolore magna aliqua. Ut enim ad minim veniam.</a:t>
              </a:r>
              <a:endParaRPr/>
            </a:p>
          </p:txBody>
        </p:sp>
        <p:cxnSp>
          <p:nvCxnSpPr>
            <p:cNvPr id="129" name="Google Shape;129;p6"/>
            <p:cNvCxnSpPr/>
            <p:nvPr/>
          </p:nvCxnSpPr>
          <p:spPr>
            <a:xfrm>
              <a:off x="7886700" y="2175668"/>
              <a:ext cx="0" cy="304593"/>
            </a:xfrm>
            <a:prstGeom prst="straightConnector1">
              <a:avLst/>
            </a:prstGeom>
            <a:noFill/>
            <a:ln cap="flat" cmpd="sng" w="19050">
              <a:solidFill>
                <a:schemeClr val="lt2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sp>
          <p:nvSpPr>
            <p:cNvPr id="130" name="Google Shape;130;p6"/>
            <p:cNvSpPr/>
            <p:nvPr/>
          </p:nvSpPr>
          <p:spPr>
            <a:xfrm rot="2700000">
              <a:off x="6538404" y="2141823"/>
              <a:ext cx="67690" cy="6769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1" name="Google Shape;131;p6"/>
            <p:cNvSpPr/>
            <p:nvPr/>
          </p:nvSpPr>
          <p:spPr>
            <a:xfrm rot="2700000">
              <a:off x="7852854" y="2141823"/>
              <a:ext cx="67690" cy="6769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2" name="Google Shape;132;p6"/>
            <p:cNvSpPr/>
            <p:nvPr/>
          </p:nvSpPr>
          <p:spPr>
            <a:xfrm>
              <a:off x="8044434" y="1348914"/>
              <a:ext cx="2313432" cy="52216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3" name="Google Shape;133;p6"/>
            <p:cNvSpPr txBox="1"/>
            <p:nvPr/>
          </p:nvSpPr>
          <p:spPr>
            <a:xfrm>
              <a:off x="8044434" y="1348914"/>
              <a:ext cx="2313432" cy="52216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01600" lIns="101600" spcFirstLastPara="1" rIns="101600" wrap="square" tIns="1016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000"/>
                <a:buFont typeface="Tahoma"/>
                <a:buNone/>
              </a:pPr>
              <a:r>
                <a:rPr b="1" i="0" lang="en-US" sz="2000" u="none" cap="none" strike="noStrike">
                  <a:solidFill>
                    <a:schemeClr val="lt1"/>
                  </a:solidFill>
                  <a:latin typeface="Tahoma"/>
                  <a:ea typeface="Tahoma"/>
                  <a:cs typeface="Tahoma"/>
                  <a:sym typeface="Tahoma"/>
                </a:rPr>
                <a:t>Title 07</a:t>
              </a:r>
              <a:endParaRPr/>
            </a:p>
          </p:txBody>
        </p:sp>
        <p:sp>
          <p:nvSpPr>
            <p:cNvPr id="134" name="Google Shape;134;p6"/>
            <p:cNvSpPr/>
            <p:nvPr/>
          </p:nvSpPr>
          <p:spPr>
            <a:xfrm>
              <a:off x="8044434" y="329641"/>
              <a:ext cx="2313432" cy="1019273"/>
            </a:xfrm>
            <a:prstGeom prst="rect">
              <a:avLst/>
            </a:prstGeom>
            <a:solidFill>
              <a:schemeClr val="accent4">
                <a:alpha val="89803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5" name="Google Shape;135;p6"/>
            <p:cNvSpPr txBox="1"/>
            <p:nvPr/>
          </p:nvSpPr>
          <p:spPr>
            <a:xfrm>
              <a:off x="8044434" y="329641"/>
              <a:ext cx="2313432" cy="101927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14300" lIns="114300" spcFirstLastPara="1" rIns="114300" wrap="square" tIns="1143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454D55"/>
                </a:buClr>
                <a:buSzPts val="1200"/>
                <a:buFont typeface="Times New Roman"/>
                <a:buNone/>
              </a:pPr>
              <a:r>
                <a:rPr b="0" i="1" lang="en-US" sz="1200" u="none" cap="none" strike="noStrike">
                  <a:solidFill>
                    <a:srgbClr val="454D55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Lorem ipsum dolor sit amet, consectetur adipiscing elit, sed do eiusmod tempor incididunt ut labore et dolore magna aliqua. Ut enim ad minim veniam.</a:t>
              </a:r>
              <a:endParaRPr/>
            </a:p>
          </p:txBody>
        </p:sp>
        <p:cxnSp>
          <p:nvCxnSpPr>
            <p:cNvPr id="136" name="Google Shape;136;p6"/>
            <p:cNvCxnSpPr/>
            <p:nvPr/>
          </p:nvCxnSpPr>
          <p:spPr>
            <a:xfrm>
              <a:off x="9201150" y="1871075"/>
              <a:ext cx="0" cy="304593"/>
            </a:xfrm>
            <a:prstGeom prst="straightConnector1">
              <a:avLst/>
            </a:prstGeom>
            <a:noFill/>
            <a:ln cap="flat" cmpd="sng" w="19050">
              <a:solidFill>
                <a:schemeClr val="lt2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sp>
          <p:nvSpPr>
            <p:cNvPr id="137" name="Google Shape;137;p6"/>
            <p:cNvSpPr/>
            <p:nvPr/>
          </p:nvSpPr>
          <p:spPr>
            <a:xfrm rot="2700000">
              <a:off x="9167304" y="2141823"/>
              <a:ext cx="67690" cy="6769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Custom 49">
      <a:dk1>
        <a:srgbClr val="000000"/>
      </a:dk1>
      <a:lt1>
        <a:srgbClr val="FFFFFF"/>
      </a:lt1>
      <a:dk2>
        <a:srgbClr val="454D55"/>
      </a:dk2>
      <a:lt2>
        <a:srgbClr val="808080"/>
      </a:lt2>
      <a:accent1>
        <a:srgbClr val="8C6239"/>
      </a:accent1>
      <a:accent2>
        <a:srgbClr val="A67C52"/>
      </a:accent2>
      <a:accent3>
        <a:srgbClr val="C69C6D"/>
      </a:accent3>
      <a:accent4>
        <a:srgbClr val="E6E6E6"/>
      </a:accent4>
      <a:accent5>
        <a:srgbClr val="CCCCCC"/>
      </a:accent5>
      <a:accent6>
        <a:srgbClr val="70AD47"/>
      </a:accent6>
      <a:hlink>
        <a:srgbClr val="808080"/>
      </a:hlink>
      <a:folHlink>
        <a:srgbClr val="808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