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1" type="ftr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b="0" i="0" sz="3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1" type="ftr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ZA"/>
              <a:t>Our History</a:t>
            </a:r>
            <a:endParaRPr/>
          </a:p>
        </p:txBody>
      </p:sp>
      <p:grpSp>
        <p:nvGrpSpPr>
          <p:cNvPr id="19" name="Google Shape;19;p3" title="Timeline"/>
          <p:cNvGrpSpPr/>
          <p:nvPr/>
        </p:nvGrpSpPr>
        <p:grpSpPr>
          <a:xfrm>
            <a:off x="418011" y="5519804"/>
            <a:ext cx="11007737" cy="835181"/>
            <a:chOff x="418011" y="5519804"/>
            <a:chExt cx="11007737" cy="835181"/>
          </a:xfrm>
        </p:grpSpPr>
        <p:grpSp>
          <p:nvGrpSpPr>
            <p:cNvPr id="20" name="Google Shape;20;p3" title="Timeline"/>
            <p:cNvGrpSpPr/>
            <p:nvPr/>
          </p:nvGrpSpPr>
          <p:grpSpPr>
            <a:xfrm>
              <a:off x="418011" y="5519804"/>
              <a:ext cx="11007737" cy="165471"/>
              <a:chOff x="418011" y="3346265"/>
              <a:chExt cx="11007737" cy="165471"/>
            </a:xfrm>
          </p:grpSpPr>
          <p:cxnSp>
            <p:nvCxnSpPr>
              <p:cNvPr id="21" name="Google Shape;21;p3"/>
              <p:cNvCxnSpPr/>
              <p:nvPr/>
            </p:nvCxnSpPr>
            <p:spPr>
              <a:xfrm>
                <a:off x="418011" y="3429000"/>
                <a:ext cx="11007737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FBFBF"/>
                </a:solidFill>
                <a:prstDash val="solid"/>
                <a:miter lim="800000"/>
                <a:headEnd len="sm" w="sm" type="none"/>
                <a:tailEnd len="med" w="med" type="triangle"/>
              </a:ln>
            </p:spPr>
          </p:cxnSp>
          <p:cxnSp>
            <p:nvCxnSpPr>
              <p:cNvPr id="22" name="Google Shape;22;p3"/>
              <p:cNvCxnSpPr/>
              <p:nvPr/>
            </p:nvCxnSpPr>
            <p:spPr>
              <a:xfrm>
                <a:off x="1067476" y="3346265"/>
                <a:ext cx="0" cy="165471"/>
              </a:xfrm>
              <a:prstGeom prst="straightConnector1">
                <a:avLst/>
              </a:prstGeom>
              <a:noFill/>
              <a:ln cap="flat" cmpd="sng" w="15875">
                <a:solidFill>
                  <a:srgbClr val="3F3F3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" name="Google Shape;23;p3"/>
              <p:cNvCxnSpPr/>
              <p:nvPr/>
            </p:nvCxnSpPr>
            <p:spPr>
              <a:xfrm>
                <a:off x="1714868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" name="Google Shape;24;p3"/>
              <p:cNvCxnSpPr/>
              <p:nvPr/>
            </p:nvCxnSpPr>
            <p:spPr>
              <a:xfrm>
                <a:off x="2362260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" name="Google Shape;25;p3"/>
              <p:cNvCxnSpPr/>
              <p:nvPr/>
            </p:nvCxnSpPr>
            <p:spPr>
              <a:xfrm>
                <a:off x="3009652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6" name="Google Shape;26;p3"/>
              <p:cNvCxnSpPr/>
              <p:nvPr/>
            </p:nvCxnSpPr>
            <p:spPr>
              <a:xfrm>
                <a:off x="3657044" y="3346265"/>
                <a:ext cx="0" cy="165471"/>
              </a:xfrm>
              <a:prstGeom prst="straightConnector1">
                <a:avLst/>
              </a:prstGeom>
              <a:noFill/>
              <a:ln cap="flat" cmpd="sng" w="15875">
                <a:solidFill>
                  <a:srgbClr val="3F3F3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7" name="Google Shape;27;p3"/>
              <p:cNvCxnSpPr/>
              <p:nvPr/>
            </p:nvCxnSpPr>
            <p:spPr>
              <a:xfrm>
                <a:off x="4304436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8" name="Google Shape;28;p3"/>
              <p:cNvCxnSpPr/>
              <p:nvPr/>
            </p:nvCxnSpPr>
            <p:spPr>
              <a:xfrm>
                <a:off x="4951828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" name="Google Shape;29;p3"/>
              <p:cNvCxnSpPr/>
              <p:nvPr/>
            </p:nvCxnSpPr>
            <p:spPr>
              <a:xfrm>
                <a:off x="5599220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" name="Google Shape;30;p3"/>
              <p:cNvCxnSpPr/>
              <p:nvPr/>
            </p:nvCxnSpPr>
            <p:spPr>
              <a:xfrm>
                <a:off x="6246612" y="3346265"/>
                <a:ext cx="0" cy="165471"/>
              </a:xfrm>
              <a:prstGeom prst="straightConnector1">
                <a:avLst/>
              </a:prstGeom>
              <a:noFill/>
              <a:ln cap="flat" cmpd="sng" w="15875">
                <a:solidFill>
                  <a:srgbClr val="3F3F3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1" name="Google Shape;31;p3"/>
              <p:cNvCxnSpPr/>
              <p:nvPr/>
            </p:nvCxnSpPr>
            <p:spPr>
              <a:xfrm>
                <a:off x="6894004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2" name="Google Shape;32;p3"/>
              <p:cNvCxnSpPr/>
              <p:nvPr/>
            </p:nvCxnSpPr>
            <p:spPr>
              <a:xfrm>
                <a:off x="7541396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3" name="Google Shape;33;p3"/>
              <p:cNvCxnSpPr/>
              <p:nvPr/>
            </p:nvCxnSpPr>
            <p:spPr>
              <a:xfrm>
                <a:off x="8188788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4" name="Google Shape;34;p3"/>
              <p:cNvCxnSpPr/>
              <p:nvPr/>
            </p:nvCxnSpPr>
            <p:spPr>
              <a:xfrm>
                <a:off x="8836180" y="3346265"/>
                <a:ext cx="0" cy="165471"/>
              </a:xfrm>
              <a:prstGeom prst="straightConnector1">
                <a:avLst/>
              </a:prstGeom>
              <a:noFill/>
              <a:ln cap="flat" cmpd="sng" w="15875">
                <a:solidFill>
                  <a:srgbClr val="3F3F3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" name="Google Shape;35;p3"/>
              <p:cNvCxnSpPr/>
              <p:nvPr/>
            </p:nvCxnSpPr>
            <p:spPr>
              <a:xfrm>
                <a:off x="9483572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6" name="Google Shape;36;p3"/>
              <p:cNvCxnSpPr/>
              <p:nvPr/>
            </p:nvCxnSpPr>
            <p:spPr>
              <a:xfrm>
                <a:off x="10130964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7" name="Google Shape;37;p3"/>
              <p:cNvCxnSpPr/>
              <p:nvPr/>
            </p:nvCxnSpPr>
            <p:spPr>
              <a:xfrm>
                <a:off x="10778356" y="3346265"/>
                <a:ext cx="0" cy="165471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8" name="Google Shape;38;p3" title="Timeline Text"/>
            <p:cNvGrpSpPr/>
            <p:nvPr/>
          </p:nvGrpSpPr>
          <p:grpSpPr>
            <a:xfrm>
              <a:off x="782971" y="5817314"/>
              <a:ext cx="10208790" cy="537671"/>
              <a:chOff x="782971" y="5817314"/>
              <a:chExt cx="10208790" cy="537671"/>
            </a:xfrm>
          </p:grpSpPr>
          <p:sp>
            <p:nvSpPr>
              <p:cNvPr id="39" name="Google Shape;39;p3"/>
              <p:cNvSpPr txBox="1"/>
              <p:nvPr/>
            </p:nvSpPr>
            <p:spPr>
              <a:xfrm>
                <a:off x="782971" y="5817314"/>
                <a:ext cx="569010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</a:t>
                </a:r>
                <a:endParaRPr b="0" i="0" sz="1000" u="none" cap="none" strike="noStrike">
                  <a:solidFill>
                    <a:srgbClr val="BFBFBF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0" name="Google Shape;40;p3"/>
              <p:cNvSpPr txBox="1"/>
              <p:nvPr/>
            </p:nvSpPr>
            <p:spPr>
              <a:xfrm>
                <a:off x="1510890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Q2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1" name="Google Shape;41;p3"/>
              <p:cNvSpPr txBox="1"/>
              <p:nvPr/>
            </p:nvSpPr>
            <p:spPr>
              <a:xfrm>
                <a:off x="2158282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Q3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2" name="Google Shape;42;p3"/>
              <p:cNvSpPr txBox="1"/>
              <p:nvPr/>
            </p:nvSpPr>
            <p:spPr>
              <a:xfrm>
                <a:off x="2805674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Q4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3" name="Google Shape;43;p3"/>
              <p:cNvSpPr txBox="1"/>
              <p:nvPr/>
            </p:nvSpPr>
            <p:spPr>
              <a:xfrm>
                <a:off x="3381966" y="5817314"/>
                <a:ext cx="569010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</a:t>
                </a:r>
                <a:endParaRPr b="0" i="0" sz="1000" u="none" cap="none" strike="noStrike">
                  <a:solidFill>
                    <a:srgbClr val="BFBFBF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4" name="Google Shape;44;p3"/>
              <p:cNvSpPr txBox="1"/>
              <p:nvPr/>
            </p:nvSpPr>
            <p:spPr>
              <a:xfrm>
                <a:off x="4109885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Q2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5" name="Google Shape;45;p3"/>
              <p:cNvSpPr txBox="1"/>
              <p:nvPr/>
            </p:nvSpPr>
            <p:spPr>
              <a:xfrm>
                <a:off x="4757277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Q3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6" name="Google Shape;46;p3"/>
              <p:cNvSpPr txBox="1"/>
              <p:nvPr/>
            </p:nvSpPr>
            <p:spPr>
              <a:xfrm>
                <a:off x="5404669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Q4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7" name="Google Shape;47;p3"/>
              <p:cNvSpPr txBox="1"/>
              <p:nvPr/>
            </p:nvSpPr>
            <p:spPr>
              <a:xfrm>
                <a:off x="5971534" y="5817314"/>
                <a:ext cx="569010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</a:t>
                </a:r>
                <a:endParaRPr b="0" i="0" sz="1000" u="none" cap="none" strike="noStrike">
                  <a:solidFill>
                    <a:srgbClr val="BFBFBF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8" name="Google Shape;48;p3"/>
              <p:cNvSpPr txBox="1"/>
              <p:nvPr/>
            </p:nvSpPr>
            <p:spPr>
              <a:xfrm>
                <a:off x="6699453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Q2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9" name="Google Shape;49;p3"/>
              <p:cNvSpPr txBox="1"/>
              <p:nvPr/>
            </p:nvSpPr>
            <p:spPr>
              <a:xfrm>
                <a:off x="7346845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Q3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50" name="Google Shape;50;p3"/>
              <p:cNvSpPr txBox="1"/>
              <p:nvPr/>
            </p:nvSpPr>
            <p:spPr>
              <a:xfrm>
                <a:off x="7994237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Q4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51" name="Google Shape;51;p3"/>
              <p:cNvSpPr txBox="1"/>
              <p:nvPr/>
            </p:nvSpPr>
            <p:spPr>
              <a:xfrm>
                <a:off x="8561102" y="5817314"/>
                <a:ext cx="569010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</a:t>
                </a:r>
                <a:endParaRPr b="0" i="0" sz="1000" u="none" cap="none" strike="noStrike">
                  <a:solidFill>
                    <a:srgbClr val="BFBFBF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52" name="Google Shape;52;p3"/>
              <p:cNvSpPr txBox="1"/>
              <p:nvPr/>
            </p:nvSpPr>
            <p:spPr>
              <a:xfrm>
                <a:off x="9289021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Q2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53" name="Google Shape;53;p3"/>
              <p:cNvSpPr txBox="1"/>
              <p:nvPr/>
            </p:nvSpPr>
            <p:spPr>
              <a:xfrm>
                <a:off x="9936413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Q3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54" name="Google Shape;54;p3"/>
              <p:cNvSpPr txBox="1"/>
              <p:nvPr/>
            </p:nvSpPr>
            <p:spPr>
              <a:xfrm>
                <a:off x="10583805" y="5817314"/>
                <a:ext cx="407956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Q4</a:t>
                </a:r>
                <a:endParaRPr b="0" i="0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55" name="Google Shape;55;p3"/>
              <p:cNvSpPr txBox="1"/>
              <p:nvPr/>
            </p:nvSpPr>
            <p:spPr>
              <a:xfrm>
                <a:off x="791680" y="6119248"/>
                <a:ext cx="569010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20YY</a:t>
                </a:r>
                <a:endParaRPr/>
              </a:p>
            </p:txBody>
          </p:sp>
          <p:sp>
            <p:nvSpPr>
              <p:cNvPr id="56" name="Google Shape;56;p3"/>
              <p:cNvSpPr txBox="1"/>
              <p:nvPr/>
            </p:nvSpPr>
            <p:spPr>
              <a:xfrm>
                <a:off x="3382576" y="6119248"/>
                <a:ext cx="569010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20YY</a:t>
                </a:r>
                <a:endParaRPr/>
              </a:p>
            </p:txBody>
          </p:sp>
          <p:sp>
            <p:nvSpPr>
              <p:cNvPr id="57" name="Google Shape;57;p3"/>
              <p:cNvSpPr txBox="1"/>
              <p:nvPr/>
            </p:nvSpPr>
            <p:spPr>
              <a:xfrm>
                <a:off x="5972144" y="6119248"/>
                <a:ext cx="569010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20YY</a:t>
                </a:r>
                <a:endParaRPr/>
              </a:p>
            </p:txBody>
          </p:sp>
          <p:sp>
            <p:nvSpPr>
              <p:cNvPr id="58" name="Google Shape;58;p3"/>
              <p:cNvSpPr txBox="1"/>
              <p:nvPr/>
            </p:nvSpPr>
            <p:spPr>
              <a:xfrm>
                <a:off x="8561712" y="6119248"/>
                <a:ext cx="569010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ZA" sz="1000" u="none" cap="none" strike="noStrike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20YY</a:t>
                </a:r>
                <a:endParaRPr/>
              </a:p>
            </p:txBody>
          </p:sp>
        </p:grpSp>
      </p:grpSp>
      <p:grpSp>
        <p:nvGrpSpPr>
          <p:cNvPr id="59" name="Google Shape;59;p3" title="Milestone 2"/>
          <p:cNvGrpSpPr/>
          <p:nvPr/>
        </p:nvGrpSpPr>
        <p:grpSpPr>
          <a:xfrm>
            <a:off x="1479740" y="1174884"/>
            <a:ext cx="1294782" cy="4264688"/>
            <a:chOff x="1479740" y="1174884"/>
            <a:chExt cx="1294782" cy="4264688"/>
          </a:xfrm>
        </p:grpSpPr>
        <p:sp>
          <p:nvSpPr>
            <p:cNvPr id="60" name="Google Shape;60;p3" title="Milestone Tall Arrow"/>
            <p:cNvSpPr/>
            <p:nvPr/>
          </p:nvSpPr>
          <p:spPr>
            <a:xfrm>
              <a:off x="1479740" y="1902395"/>
              <a:ext cx="470255" cy="3537177"/>
            </a:xfrm>
            <a:prstGeom prst="downArrow">
              <a:avLst>
                <a:gd fmla="val 100000" name="adj1"/>
                <a:gd fmla="val 50000" name="adj2"/>
              </a:avLst>
            </a:prstGeom>
            <a:gradFill>
              <a:gsLst>
                <a:gs pos="0">
                  <a:schemeClr val="accent1"/>
                </a:gs>
                <a:gs pos="17000">
                  <a:schemeClr val="accent1"/>
                </a:gs>
                <a:gs pos="45000">
                  <a:srgbClr val="F2F2F2"/>
                </a:gs>
                <a:gs pos="100000">
                  <a:srgbClr val="F2F2F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1" name="Google Shape;61;p3" title="Milestone Number"/>
            <p:cNvSpPr/>
            <p:nvPr/>
          </p:nvSpPr>
          <p:spPr>
            <a:xfrm>
              <a:off x="1566386" y="2085415"/>
              <a:ext cx="296963" cy="2969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54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ZA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02</a:t>
              </a:r>
              <a:endParaRPr/>
            </a:p>
          </p:txBody>
        </p:sp>
        <p:grpSp>
          <p:nvGrpSpPr>
            <p:cNvPr id="62" name="Google Shape;62;p3" title="Milestone Text"/>
            <p:cNvGrpSpPr/>
            <p:nvPr/>
          </p:nvGrpSpPr>
          <p:grpSpPr>
            <a:xfrm>
              <a:off x="1479740" y="1174884"/>
              <a:ext cx="1294782" cy="727511"/>
              <a:chOff x="2110555" y="2162177"/>
              <a:chExt cx="1294782" cy="727511"/>
            </a:xfrm>
          </p:grpSpPr>
          <p:sp>
            <p:nvSpPr>
              <p:cNvPr id="63" name="Google Shape;63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-ZA" sz="1800" u="none" cap="none" strike="noStrike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64" name="Google Shape;64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65" name="Google Shape;65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Q2 20YY</a:t>
                </a:r>
                <a:endParaRPr/>
              </a:p>
            </p:txBody>
          </p:sp>
        </p:grpSp>
      </p:grpSp>
      <p:grpSp>
        <p:nvGrpSpPr>
          <p:cNvPr id="66" name="Google Shape;66;p3" title="Milestone 1"/>
          <p:cNvGrpSpPr/>
          <p:nvPr/>
        </p:nvGrpSpPr>
        <p:grpSpPr>
          <a:xfrm>
            <a:off x="832348" y="3621768"/>
            <a:ext cx="1294783" cy="1817804"/>
            <a:chOff x="832348" y="3621768"/>
            <a:chExt cx="1294783" cy="1817804"/>
          </a:xfrm>
        </p:grpSpPr>
        <p:grpSp>
          <p:nvGrpSpPr>
            <p:cNvPr id="67" name="Google Shape;67;p3"/>
            <p:cNvGrpSpPr/>
            <p:nvPr/>
          </p:nvGrpSpPr>
          <p:grpSpPr>
            <a:xfrm>
              <a:off x="832348" y="4392862"/>
              <a:ext cx="470255" cy="1046710"/>
              <a:chOff x="832348" y="4392862"/>
              <a:chExt cx="470255" cy="1046710"/>
            </a:xfrm>
          </p:grpSpPr>
          <p:sp>
            <p:nvSpPr>
              <p:cNvPr id="68" name="Google Shape;68;p3" title="Milestone Arrow"/>
              <p:cNvSpPr/>
              <p:nvPr/>
            </p:nvSpPr>
            <p:spPr>
              <a:xfrm>
                <a:off x="832348" y="4392862"/>
                <a:ext cx="470255" cy="1046710"/>
              </a:xfrm>
              <a:prstGeom prst="downArrow">
                <a:avLst>
                  <a:gd fmla="val 100000" name="adj1"/>
                  <a:gd fmla="val 50000" name="adj2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69" name="Google Shape;69;p3" title="Milestone Number"/>
              <p:cNvSpPr/>
              <p:nvPr/>
            </p:nvSpPr>
            <p:spPr>
              <a:xfrm>
                <a:off x="918319" y="4573412"/>
                <a:ext cx="296963" cy="2969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254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595959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01</a:t>
                </a:r>
                <a:endParaRPr/>
              </a:p>
            </p:txBody>
          </p:sp>
        </p:grpSp>
        <p:grpSp>
          <p:nvGrpSpPr>
            <p:cNvPr id="70" name="Google Shape;70;p3" title="Milestone Text"/>
            <p:cNvGrpSpPr/>
            <p:nvPr/>
          </p:nvGrpSpPr>
          <p:grpSpPr>
            <a:xfrm>
              <a:off x="832349" y="3621768"/>
              <a:ext cx="1294782" cy="727511"/>
              <a:chOff x="1510892" y="3741332"/>
              <a:chExt cx="1294782" cy="727511"/>
            </a:xfrm>
          </p:grpSpPr>
          <p:sp>
            <p:nvSpPr>
              <p:cNvPr id="71" name="Google Shape;71;p3"/>
              <p:cNvSpPr txBox="1"/>
              <p:nvPr/>
            </p:nvSpPr>
            <p:spPr>
              <a:xfrm>
                <a:off x="1510892" y="4049788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72" name="Google Shape;72;p3"/>
              <p:cNvSpPr txBox="1"/>
              <p:nvPr/>
            </p:nvSpPr>
            <p:spPr>
              <a:xfrm>
                <a:off x="1510893" y="4233106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  <p:sp>
            <p:nvSpPr>
              <p:cNvPr id="73" name="Google Shape;73;p3"/>
              <p:cNvSpPr txBox="1"/>
              <p:nvPr/>
            </p:nvSpPr>
            <p:spPr>
              <a:xfrm>
                <a:off x="1510892" y="3741332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</p:grpSp>
      </p:grpSp>
      <p:grpSp>
        <p:nvGrpSpPr>
          <p:cNvPr id="74" name="Google Shape;74;p3" title="Milestone 3"/>
          <p:cNvGrpSpPr/>
          <p:nvPr/>
        </p:nvGrpSpPr>
        <p:grpSpPr>
          <a:xfrm>
            <a:off x="3422591" y="3621768"/>
            <a:ext cx="1322185" cy="1817804"/>
            <a:chOff x="3422591" y="3621768"/>
            <a:chExt cx="1322185" cy="1817804"/>
          </a:xfrm>
        </p:grpSpPr>
        <p:sp>
          <p:nvSpPr>
            <p:cNvPr id="75" name="Google Shape;75;p3" title="Milestone Arrow"/>
            <p:cNvSpPr/>
            <p:nvPr/>
          </p:nvSpPr>
          <p:spPr>
            <a:xfrm>
              <a:off x="3422591" y="4392862"/>
              <a:ext cx="470255" cy="1046710"/>
            </a:xfrm>
            <a:prstGeom prst="downArrow">
              <a:avLst>
                <a:gd fmla="val 100000" name="adj1"/>
                <a:gd fmla="val 5000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6" name="Google Shape;76;p3" title="Milestone Number"/>
            <p:cNvSpPr/>
            <p:nvPr/>
          </p:nvSpPr>
          <p:spPr>
            <a:xfrm>
              <a:off x="3508562" y="4573412"/>
              <a:ext cx="296963" cy="2969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54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ZA" sz="10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03</a:t>
              </a:r>
              <a:endParaRPr/>
            </a:p>
          </p:txBody>
        </p:sp>
        <p:grpSp>
          <p:nvGrpSpPr>
            <p:cNvPr id="77" name="Google Shape;77;p3" title="Milestone Text"/>
            <p:cNvGrpSpPr/>
            <p:nvPr/>
          </p:nvGrpSpPr>
          <p:grpSpPr>
            <a:xfrm>
              <a:off x="3449994" y="3621768"/>
              <a:ext cx="1294782" cy="727511"/>
              <a:chOff x="2110555" y="2162177"/>
              <a:chExt cx="1294782" cy="727511"/>
            </a:xfrm>
          </p:grpSpPr>
          <p:sp>
            <p:nvSpPr>
              <p:cNvPr id="78" name="Google Shape;78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79" name="Google Shape;79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80" name="Google Shape;80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</p:grpSp>
      <p:grpSp>
        <p:nvGrpSpPr>
          <p:cNvPr id="81" name="Google Shape;81;p3" title="Milestone 5"/>
          <p:cNvGrpSpPr/>
          <p:nvPr/>
        </p:nvGrpSpPr>
        <p:grpSpPr>
          <a:xfrm>
            <a:off x="6008504" y="1174884"/>
            <a:ext cx="1316617" cy="4264688"/>
            <a:chOff x="6008504" y="1174884"/>
            <a:chExt cx="1316617" cy="4264688"/>
          </a:xfrm>
        </p:grpSpPr>
        <p:grpSp>
          <p:nvGrpSpPr>
            <p:cNvPr id="82" name="Google Shape;82;p3" title="Milestone Text"/>
            <p:cNvGrpSpPr/>
            <p:nvPr/>
          </p:nvGrpSpPr>
          <p:grpSpPr>
            <a:xfrm>
              <a:off x="6030339" y="1174884"/>
              <a:ext cx="1294782" cy="727511"/>
              <a:chOff x="2110555" y="2162177"/>
              <a:chExt cx="1294782" cy="727511"/>
            </a:xfrm>
          </p:grpSpPr>
          <p:sp>
            <p:nvSpPr>
              <p:cNvPr id="83" name="Google Shape;83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84" name="Google Shape;84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85" name="Google Shape;85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  <p:sp>
          <p:nvSpPr>
            <p:cNvPr id="86" name="Google Shape;86;p3" title="Milestone Tall Arrow"/>
            <p:cNvSpPr/>
            <p:nvPr/>
          </p:nvSpPr>
          <p:spPr>
            <a:xfrm>
              <a:off x="6008504" y="1902395"/>
              <a:ext cx="470255" cy="3537177"/>
            </a:xfrm>
            <a:prstGeom prst="downArrow">
              <a:avLst>
                <a:gd fmla="val 100000" name="adj1"/>
                <a:gd fmla="val 50000" name="adj2"/>
              </a:avLst>
            </a:prstGeom>
            <a:gradFill>
              <a:gsLst>
                <a:gs pos="0">
                  <a:schemeClr val="accent1"/>
                </a:gs>
                <a:gs pos="17000">
                  <a:schemeClr val="accent1"/>
                </a:gs>
                <a:gs pos="45000">
                  <a:srgbClr val="F2F2F2"/>
                </a:gs>
                <a:gs pos="100000">
                  <a:srgbClr val="F2F2F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7" name="Google Shape;87;p3" title="Milestone Number"/>
            <p:cNvSpPr/>
            <p:nvPr/>
          </p:nvSpPr>
          <p:spPr>
            <a:xfrm>
              <a:off x="6095150" y="2085415"/>
              <a:ext cx="296963" cy="2969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54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ZA" sz="10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05</a:t>
              </a:r>
              <a:endParaRPr/>
            </a:p>
          </p:txBody>
        </p:sp>
      </p:grpSp>
      <p:grpSp>
        <p:nvGrpSpPr>
          <p:cNvPr id="88" name="Google Shape;88;p3" title="Milestone 4"/>
          <p:cNvGrpSpPr/>
          <p:nvPr/>
        </p:nvGrpSpPr>
        <p:grpSpPr>
          <a:xfrm>
            <a:off x="5404669" y="3621768"/>
            <a:ext cx="1294784" cy="1817804"/>
            <a:chOff x="5404669" y="3621768"/>
            <a:chExt cx="1294784" cy="1817804"/>
          </a:xfrm>
        </p:grpSpPr>
        <p:sp>
          <p:nvSpPr>
            <p:cNvPr id="89" name="Google Shape;89;p3" title="Milestone Arrow"/>
            <p:cNvSpPr/>
            <p:nvPr/>
          </p:nvSpPr>
          <p:spPr>
            <a:xfrm>
              <a:off x="5404669" y="4392862"/>
              <a:ext cx="470255" cy="1046710"/>
            </a:xfrm>
            <a:prstGeom prst="downArrow">
              <a:avLst>
                <a:gd fmla="val 100000" name="adj1"/>
                <a:gd fmla="val 5000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90" name="Google Shape;90;p3" title="Milestone Number"/>
            <p:cNvSpPr/>
            <p:nvPr/>
          </p:nvSpPr>
          <p:spPr>
            <a:xfrm>
              <a:off x="5490640" y="4573412"/>
              <a:ext cx="296963" cy="2969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54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ZA" sz="10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04</a:t>
              </a:r>
              <a:endParaRPr/>
            </a:p>
          </p:txBody>
        </p:sp>
        <p:grpSp>
          <p:nvGrpSpPr>
            <p:cNvPr id="91" name="Google Shape;91;p3" title="Milestone Text"/>
            <p:cNvGrpSpPr/>
            <p:nvPr/>
          </p:nvGrpSpPr>
          <p:grpSpPr>
            <a:xfrm>
              <a:off x="5404671" y="3621768"/>
              <a:ext cx="1294782" cy="727511"/>
              <a:chOff x="2110555" y="2162177"/>
              <a:chExt cx="1294782" cy="727511"/>
            </a:xfrm>
          </p:grpSpPr>
          <p:sp>
            <p:nvSpPr>
              <p:cNvPr id="92" name="Google Shape;92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93" name="Google Shape;93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94" name="Google Shape;94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Q4 20YY</a:t>
                </a:r>
                <a:endParaRPr/>
              </a:p>
            </p:txBody>
          </p:sp>
        </p:grpSp>
      </p:grpSp>
      <p:grpSp>
        <p:nvGrpSpPr>
          <p:cNvPr id="95" name="Google Shape;95;p3" title="Milestone 7"/>
          <p:cNvGrpSpPr/>
          <p:nvPr/>
        </p:nvGrpSpPr>
        <p:grpSpPr>
          <a:xfrm>
            <a:off x="7304796" y="1174884"/>
            <a:ext cx="1294782" cy="4264688"/>
            <a:chOff x="7304796" y="1174884"/>
            <a:chExt cx="1294782" cy="4264688"/>
          </a:xfrm>
        </p:grpSpPr>
        <p:sp>
          <p:nvSpPr>
            <p:cNvPr id="96" name="Google Shape;96;p3" title="Milestone Tall Arrow"/>
            <p:cNvSpPr/>
            <p:nvPr/>
          </p:nvSpPr>
          <p:spPr>
            <a:xfrm>
              <a:off x="7304796" y="1902395"/>
              <a:ext cx="470255" cy="3537177"/>
            </a:xfrm>
            <a:prstGeom prst="downArrow">
              <a:avLst>
                <a:gd fmla="val 100000" name="adj1"/>
                <a:gd fmla="val 50000" name="adj2"/>
              </a:avLst>
            </a:prstGeom>
            <a:gradFill>
              <a:gsLst>
                <a:gs pos="0">
                  <a:schemeClr val="accent1"/>
                </a:gs>
                <a:gs pos="17000">
                  <a:schemeClr val="accent1"/>
                </a:gs>
                <a:gs pos="45000">
                  <a:srgbClr val="F2F2F2"/>
                </a:gs>
                <a:gs pos="100000">
                  <a:srgbClr val="F2F2F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97" name="Google Shape;97;p3" title="Milestone Number"/>
            <p:cNvSpPr/>
            <p:nvPr/>
          </p:nvSpPr>
          <p:spPr>
            <a:xfrm>
              <a:off x="7391442" y="2085415"/>
              <a:ext cx="296963" cy="2969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54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ZA" sz="10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07</a:t>
              </a:r>
              <a:endParaRPr/>
            </a:p>
          </p:txBody>
        </p:sp>
        <p:grpSp>
          <p:nvGrpSpPr>
            <p:cNvPr id="98" name="Google Shape;98;p3" title="Milestone Text"/>
            <p:cNvGrpSpPr/>
            <p:nvPr/>
          </p:nvGrpSpPr>
          <p:grpSpPr>
            <a:xfrm>
              <a:off x="7304796" y="1174884"/>
              <a:ext cx="1294782" cy="727511"/>
              <a:chOff x="2110555" y="2162177"/>
              <a:chExt cx="1294782" cy="727511"/>
            </a:xfrm>
          </p:grpSpPr>
          <p:sp>
            <p:nvSpPr>
              <p:cNvPr id="99" name="Google Shape;99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100" name="Google Shape;100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101" name="Google Shape;101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Q3 20YY</a:t>
                </a:r>
                <a:endParaRPr/>
              </a:p>
            </p:txBody>
          </p:sp>
        </p:grpSp>
      </p:grpSp>
      <p:grpSp>
        <p:nvGrpSpPr>
          <p:cNvPr id="102" name="Google Shape;102;p3" title="Milestone 6"/>
          <p:cNvGrpSpPr/>
          <p:nvPr/>
        </p:nvGrpSpPr>
        <p:grpSpPr>
          <a:xfrm>
            <a:off x="6677730" y="3621768"/>
            <a:ext cx="1294784" cy="1817804"/>
            <a:chOff x="6677730" y="3621768"/>
            <a:chExt cx="1294784" cy="1817804"/>
          </a:xfrm>
        </p:grpSpPr>
        <p:sp>
          <p:nvSpPr>
            <p:cNvPr id="103" name="Google Shape;103;p3" title="Milestone Arrow"/>
            <p:cNvSpPr/>
            <p:nvPr/>
          </p:nvSpPr>
          <p:spPr>
            <a:xfrm>
              <a:off x="6677730" y="4392862"/>
              <a:ext cx="470255" cy="1046710"/>
            </a:xfrm>
            <a:prstGeom prst="downArrow">
              <a:avLst>
                <a:gd fmla="val 100000" name="adj1"/>
                <a:gd fmla="val 5000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4" name="Google Shape;104;p3" title="Milestone Number"/>
            <p:cNvSpPr/>
            <p:nvPr/>
          </p:nvSpPr>
          <p:spPr>
            <a:xfrm>
              <a:off x="6763701" y="4573412"/>
              <a:ext cx="296963" cy="2969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54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ZA" sz="10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06</a:t>
              </a:r>
              <a:endParaRPr/>
            </a:p>
          </p:txBody>
        </p:sp>
        <p:grpSp>
          <p:nvGrpSpPr>
            <p:cNvPr id="105" name="Google Shape;105;p3" title="Milestone Text"/>
            <p:cNvGrpSpPr/>
            <p:nvPr/>
          </p:nvGrpSpPr>
          <p:grpSpPr>
            <a:xfrm>
              <a:off x="6677732" y="3621768"/>
              <a:ext cx="1294782" cy="727511"/>
              <a:chOff x="2110555" y="2162177"/>
              <a:chExt cx="1294782" cy="727511"/>
            </a:xfrm>
          </p:grpSpPr>
          <p:sp>
            <p:nvSpPr>
              <p:cNvPr id="106" name="Google Shape;106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107" name="Google Shape;107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108" name="Google Shape;108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Q2 20YY</a:t>
                </a:r>
                <a:endParaRPr/>
              </a:p>
            </p:txBody>
          </p:sp>
        </p:grpSp>
      </p:grpSp>
      <p:grpSp>
        <p:nvGrpSpPr>
          <p:cNvPr id="109" name="Google Shape;109;p3" title="Milestone 8"/>
          <p:cNvGrpSpPr/>
          <p:nvPr/>
        </p:nvGrpSpPr>
        <p:grpSpPr>
          <a:xfrm>
            <a:off x="7963087" y="4237246"/>
            <a:ext cx="1314025" cy="1202325"/>
            <a:chOff x="7963087" y="4237246"/>
            <a:chExt cx="1314025" cy="1202325"/>
          </a:xfrm>
        </p:grpSpPr>
        <p:sp>
          <p:nvSpPr>
            <p:cNvPr id="110" name="Google Shape;110;p3" title="Short Milestone Arrow"/>
            <p:cNvSpPr/>
            <p:nvPr/>
          </p:nvSpPr>
          <p:spPr>
            <a:xfrm>
              <a:off x="7963087" y="4962367"/>
              <a:ext cx="470255" cy="477204"/>
            </a:xfrm>
            <a:prstGeom prst="downArrow">
              <a:avLst>
                <a:gd fmla="val 100000" name="adj1"/>
                <a:gd fmla="val 50000" name="adj2"/>
              </a:avLst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grpSp>
          <p:nvGrpSpPr>
            <p:cNvPr id="111" name="Google Shape;111;p3" title="Milestone Text"/>
            <p:cNvGrpSpPr/>
            <p:nvPr/>
          </p:nvGrpSpPr>
          <p:grpSpPr>
            <a:xfrm>
              <a:off x="7982330" y="4237246"/>
              <a:ext cx="1294782" cy="727511"/>
              <a:chOff x="2110555" y="2162177"/>
              <a:chExt cx="1294782" cy="727511"/>
            </a:xfrm>
          </p:grpSpPr>
          <p:sp>
            <p:nvSpPr>
              <p:cNvPr id="112" name="Google Shape;112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113" name="Google Shape;113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114" name="Google Shape;114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Q4 20YY</a:t>
                </a:r>
                <a:endParaRPr/>
              </a:p>
            </p:txBody>
          </p:sp>
        </p:grpSp>
      </p:grpSp>
      <p:grpSp>
        <p:nvGrpSpPr>
          <p:cNvPr id="115" name="Google Shape;115;p3" title="Milestone 9"/>
          <p:cNvGrpSpPr/>
          <p:nvPr/>
        </p:nvGrpSpPr>
        <p:grpSpPr>
          <a:xfrm>
            <a:off x="9062791" y="2474710"/>
            <a:ext cx="1957559" cy="2964862"/>
            <a:chOff x="9062791" y="2474710"/>
            <a:chExt cx="1957559" cy="2964862"/>
          </a:xfrm>
        </p:grpSpPr>
        <p:sp>
          <p:nvSpPr>
            <p:cNvPr id="116" name="Google Shape;116;p3" title="Tall Arrow Today"/>
            <p:cNvSpPr/>
            <p:nvPr/>
          </p:nvSpPr>
          <p:spPr>
            <a:xfrm>
              <a:off x="10550095" y="2474710"/>
              <a:ext cx="470255" cy="2964862"/>
            </a:xfrm>
            <a:prstGeom prst="downArrow">
              <a:avLst>
                <a:gd fmla="val 100000" name="adj1"/>
                <a:gd fmla="val 50000" name="adj2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grpSp>
          <p:nvGrpSpPr>
            <p:cNvPr id="117" name="Google Shape;117;p3" title="Milestone Text"/>
            <p:cNvGrpSpPr/>
            <p:nvPr/>
          </p:nvGrpSpPr>
          <p:grpSpPr>
            <a:xfrm>
              <a:off x="9062791" y="2593629"/>
              <a:ext cx="1294782" cy="727511"/>
              <a:chOff x="9170729" y="2825146"/>
              <a:chExt cx="1294782" cy="727511"/>
            </a:xfrm>
          </p:grpSpPr>
          <p:sp>
            <p:nvSpPr>
              <p:cNvPr id="118" name="Google Shape;118;p3"/>
              <p:cNvSpPr txBox="1"/>
              <p:nvPr/>
            </p:nvSpPr>
            <p:spPr>
              <a:xfrm>
                <a:off x="9170729" y="2825146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Today</a:t>
                </a:r>
                <a:endParaRPr/>
              </a:p>
            </p:txBody>
          </p:sp>
          <p:sp>
            <p:nvSpPr>
              <p:cNvPr id="119" name="Google Shape;119;p3"/>
              <p:cNvSpPr txBox="1"/>
              <p:nvPr/>
            </p:nvSpPr>
            <p:spPr>
              <a:xfrm>
                <a:off x="9170729" y="3133602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120" name="Google Shape;120;p3"/>
              <p:cNvSpPr txBox="1"/>
              <p:nvPr/>
            </p:nvSpPr>
            <p:spPr>
              <a:xfrm>
                <a:off x="9170730" y="3316920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ZA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Q4 20YY</a:t>
                </a:r>
                <a:endParaRPr/>
              </a:p>
            </p:txBody>
          </p:sp>
        </p:grpSp>
        <p:grpSp>
          <p:nvGrpSpPr>
            <p:cNvPr id="121" name="Google Shape;121;p3" title="Today Flag Icon"/>
            <p:cNvGrpSpPr/>
            <p:nvPr/>
          </p:nvGrpSpPr>
          <p:grpSpPr>
            <a:xfrm>
              <a:off x="10636741" y="2652807"/>
              <a:ext cx="296963" cy="296963"/>
              <a:chOff x="10636741" y="2652807"/>
              <a:chExt cx="296963" cy="296963"/>
            </a:xfrm>
          </p:grpSpPr>
          <p:sp>
            <p:nvSpPr>
              <p:cNvPr id="122" name="Google Shape;122;p3"/>
              <p:cNvSpPr/>
              <p:nvPr/>
            </p:nvSpPr>
            <p:spPr>
              <a:xfrm>
                <a:off x="10636741" y="2652807"/>
                <a:ext cx="296963" cy="296963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  <a:effectLst>
                <a:outerShdw blurRad="254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600">
                  <a:solidFill>
                    <a:srgbClr val="7F7F7F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pic>
            <p:nvPicPr>
              <p:cNvPr id="123" name="Google Shape;123;p3" title="Flag Icon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10710816" y="2716810"/>
                <a:ext cx="149367" cy="16895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13">
      <a:dk1>
        <a:srgbClr val="000000"/>
      </a:dk1>
      <a:lt1>
        <a:srgbClr val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