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49" r:id="rId3"/>
  </p:sldMasterIdLst>
  <p:notesMasterIdLst>
    <p:notesMasterId r:id="rId4"/>
  </p:notesMasterIdLst>
  <p:sldIdLst>
    <p:sldId id="256" r:id="rId5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" name="Google Shape;20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2"/>
          <p:cNvSpPr txBox="1"/>
          <p:nvPr>
            <p:ph type="title"/>
          </p:nvPr>
        </p:nvSpPr>
        <p:spPr>
          <a:xfrm>
            <a:off x="432000" y="432000"/>
            <a:ext cx="11340000" cy="540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2F2F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2"/>
          <p:cNvSpPr txBox="1"/>
          <p:nvPr>
            <p:ph idx="11" type="ftr"/>
          </p:nvPr>
        </p:nvSpPr>
        <p:spPr>
          <a:xfrm>
            <a:off x="431999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2"/>
          <p:cNvSpPr txBox="1"/>
          <p:nvPr>
            <p:ph idx="12" type="sldNum"/>
          </p:nvPr>
        </p:nvSpPr>
        <p:spPr>
          <a:xfrm>
            <a:off x="9028798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262626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/>
          <p:nvPr>
            <p:ph type="title"/>
          </p:nvPr>
        </p:nvSpPr>
        <p:spPr>
          <a:xfrm>
            <a:off x="432000" y="432000"/>
            <a:ext cx="11340000" cy="540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2F2F2"/>
              </a:buClr>
              <a:buSzPts val="3200"/>
              <a:buFont typeface="Trebuchet MS"/>
              <a:buNone/>
              <a:defRPr b="0" i="0" sz="3200" u="none" cap="none" strike="noStrike">
                <a:solidFill>
                  <a:srgbClr val="F2F2F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1"/>
          <p:cNvSpPr txBox="1"/>
          <p:nvPr>
            <p:ph idx="1" type="body"/>
          </p:nvPr>
        </p:nvSpPr>
        <p:spPr>
          <a:xfrm>
            <a:off x="431999" y="1224000"/>
            <a:ext cx="11339999" cy="485874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2F2F2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rgbClr val="F2F2F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2F2F2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rgbClr val="F2F2F2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2F2F2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rgbClr val="F2F2F2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2F2F2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rgbClr val="F2F2F2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2F2F2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rgbClr val="F2F2F2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12" name="Google Shape;12;p1"/>
          <p:cNvSpPr txBox="1"/>
          <p:nvPr>
            <p:ph idx="11" type="ftr"/>
          </p:nvPr>
        </p:nvSpPr>
        <p:spPr>
          <a:xfrm>
            <a:off x="431999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F2F2F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13" name="Google Shape;13;p1"/>
          <p:cNvSpPr txBox="1"/>
          <p:nvPr>
            <p:ph idx="12" type="sldNum"/>
          </p:nvPr>
        </p:nvSpPr>
        <p:spPr>
          <a:xfrm>
            <a:off x="9028798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F2F2F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F2F2F2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F2F2F2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F2F2F2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F2F2F2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F2F2F2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F2F2F2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F2F2F2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F2F2F2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/>
          <p:nvPr>
            <p:ph type="title"/>
          </p:nvPr>
        </p:nvSpPr>
        <p:spPr>
          <a:xfrm>
            <a:off x="406126" y="451907"/>
            <a:ext cx="11340000" cy="540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2F2F2"/>
              </a:buClr>
              <a:buSzPts val="3200"/>
              <a:buFont typeface="Trebuchet MS"/>
              <a:buNone/>
            </a:pPr>
            <a:r>
              <a:rPr lang="en-US"/>
              <a:t>Product Roadmap</a:t>
            </a:r>
            <a:endParaRPr/>
          </a:p>
        </p:txBody>
      </p:sp>
      <p:grpSp>
        <p:nvGrpSpPr>
          <p:cNvPr descr="Year 1" id="23" name="Google Shape;23;p3"/>
          <p:cNvGrpSpPr/>
          <p:nvPr/>
        </p:nvGrpSpPr>
        <p:grpSpPr>
          <a:xfrm>
            <a:off x="904696" y="5778006"/>
            <a:ext cx="2815819" cy="1070047"/>
            <a:chOff x="904696" y="5778006"/>
            <a:chExt cx="2815819" cy="1070047"/>
          </a:xfrm>
        </p:grpSpPr>
        <p:sp>
          <p:nvSpPr>
            <p:cNvPr id="24" name="Google Shape;24;p3"/>
            <p:cNvSpPr/>
            <p:nvPr/>
          </p:nvSpPr>
          <p:spPr>
            <a:xfrm>
              <a:off x="3004439" y="6037620"/>
              <a:ext cx="256014" cy="256014"/>
            </a:xfrm>
            <a:prstGeom prst="ellipse">
              <a:avLst/>
            </a:prstGeom>
            <a:solidFill>
              <a:srgbClr val="BFBF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262626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25" name="Google Shape;25;p3"/>
            <p:cNvSpPr/>
            <p:nvPr/>
          </p:nvSpPr>
          <p:spPr>
            <a:xfrm>
              <a:off x="2346810" y="6037620"/>
              <a:ext cx="256014" cy="256014"/>
            </a:xfrm>
            <a:prstGeom prst="ellipse">
              <a:avLst/>
            </a:prstGeom>
            <a:solidFill>
              <a:srgbClr val="BFBF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262626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26" name="Google Shape;26;p3"/>
            <p:cNvSpPr/>
            <p:nvPr/>
          </p:nvSpPr>
          <p:spPr>
            <a:xfrm>
              <a:off x="1702547" y="6037620"/>
              <a:ext cx="256014" cy="256014"/>
            </a:xfrm>
            <a:prstGeom prst="ellipse">
              <a:avLst/>
            </a:prstGeom>
            <a:solidFill>
              <a:srgbClr val="BFBF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262626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27" name="Google Shape;27;p3"/>
            <p:cNvSpPr/>
            <p:nvPr/>
          </p:nvSpPr>
          <p:spPr>
            <a:xfrm>
              <a:off x="1056583" y="6037620"/>
              <a:ext cx="256014" cy="256014"/>
            </a:xfrm>
            <a:prstGeom prst="ellipse">
              <a:avLst/>
            </a:prstGeom>
            <a:solidFill>
              <a:srgbClr val="BFBF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262626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cxnSp>
          <p:nvCxnSpPr>
            <p:cNvPr id="28" name="Google Shape;28;p3" title="q lines"/>
            <p:cNvCxnSpPr/>
            <p:nvPr/>
          </p:nvCxnSpPr>
          <p:spPr>
            <a:xfrm>
              <a:off x="2475056" y="5778006"/>
              <a:ext cx="0" cy="165471"/>
            </a:xfrm>
            <a:prstGeom prst="straightConnector1">
              <a:avLst/>
            </a:prstGeom>
            <a:noFill/>
            <a:ln cap="flat" cmpd="sng" w="9525">
              <a:solidFill>
                <a:srgbClr val="595959"/>
              </a:solidFill>
              <a:prstDash val="dash"/>
              <a:miter lim="800000"/>
              <a:headEnd len="sm" w="sm" type="none"/>
              <a:tailEnd len="sm" w="sm" type="none"/>
            </a:ln>
          </p:spPr>
        </p:cxnSp>
        <p:cxnSp>
          <p:nvCxnSpPr>
            <p:cNvPr id="29" name="Google Shape;29;p3" title="q lines"/>
            <p:cNvCxnSpPr/>
            <p:nvPr/>
          </p:nvCxnSpPr>
          <p:spPr>
            <a:xfrm>
              <a:off x="3122338" y="5778006"/>
              <a:ext cx="0" cy="165471"/>
            </a:xfrm>
            <a:prstGeom prst="straightConnector1">
              <a:avLst/>
            </a:prstGeom>
            <a:noFill/>
            <a:ln cap="flat" cmpd="sng" w="9525">
              <a:solidFill>
                <a:srgbClr val="595959"/>
              </a:solidFill>
              <a:prstDash val="dash"/>
              <a:miter lim="800000"/>
              <a:headEnd len="sm" w="sm" type="none"/>
              <a:tailEnd len="sm" w="sm" type="none"/>
            </a:ln>
          </p:spPr>
        </p:cxnSp>
        <p:sp>
          <p:nvSpPr>
            <p:cNvPr id="30" name="Google Shape;30;p3"/>
            <p:cNvSpPr txBox="1"/>
            <p:nvPr/>
          </p:nvSpPr>
          <p:spPr>
            <a:xfrm>
              <a:off x="904696" y="6612316"/>
              <a:ext cx="569010" cy="23573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000" u="none" cap="none" strike="noStrike">
                  <a:solidFill>
                    <a:srgbClr val="BFBFBF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20YY</a:t>
              </a:r>
              <a:endParaRPr/>
            </a:p>
          </p:txBody>
        </p:sp>
        <p:cxnSp>
          <p:nvCxnSpPr>
            <p:cNvPr id="31" name="Google Shape;31;p3" title="q lines"/>
            <p:cNvCxnSpPr/>
            <p:nvPr/>
          </p:nvCxnSpPr>
          <p:spPr>
            <a:xfrm>
              <a:off x="1827774" y="5778006"/>
              <a:ext cx="0" cy="165471"/>
            </a:xfrm>
            <a:prstGeom prst="straightConnector1">
              <a:avLst/>
            </a:prstGeom>
            <a:noFill/>
            <a:ln cap="flat" cmpd="sng" w="9525">
              <a:solidFill>
                <a:srgbClr val="595959"/>
              </a:solidFill>
              <a:prstDash val="dash"/>
              <a:miter lim="800000"/>
              <a:headEnd len="sm" w="sm" type="none"/>
              <a:tailEnd len="sm" w="sm" type="none"/>
            </a:ln>
          </p:spPr>
        </p:cxnSp>
        <p:sp>
          <p:nvSpPr>
            <p:cNvPr id="32" name="Google Shape;32;p3" title="Year Bar"/>
            <p:cNvSpPr/>
            <p:nvPr/>
          </p:nvSpPr>
          <p:spPr>
            <a:xfrm>
              <a:off x="1147186" y="6381273"/>
              <a:ext cx="2573329" cy="164859"/>
            </a:xfrm>
            <a:prstGeom prst="roundRect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33" name="Google Shape;33;p3"/>
            <p:cNvSpPr txBox="1"/>
            <p:nvPr/>
          </p:nvSpPr>
          <p:spPr>
            <a:xfrm>
              <a:off x="1074381" y="6102356"/>
              <a:ext cx="216000" cy="144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000" u="none" cap="none" strike="noStrike">
                  <a:solidFill>
                    <a:srgbClr val="262626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Q1</a:t>
              </a:r>
              <a:endParaRPr b="0" i="0" sz="1000" u="none" cap="none" strike="noStrike">
                <a:solidFill>
                  <a:srgbClr val="262626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34" name="Google Shape;34;p3"/>
            <p:cNvSpPr txBox="1"/>
            <p:nvPr/>
          </p:nvSpPr>
          <p:spPr>
            <a:xfrm>
              <a:off x="1721831" y="6102356"/>
              <a:ext cx="216000" cy="144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000" u="none" cap="none" strike="noStrike">
                  <a:solidFill>
                    <a:srgbClr val="262626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Q2</a:t>
              </a:r>
              <a:endParaRPr b="0" i="0" sz="1000" u="none" cap="none" strike="noStrike">
                <a:solidFill>
                  <a:srgbClr val="262626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35" name="Google Shape;35;p3"/>
            <p:cNvSpPr txBox="1"/>
            <p:nvPr/>
          </p:nvSpPr>
          <p:spPr>
            <a:xfrm>
              <a:off x="2369281" y="6102356"/>
              <a:ext cx="216000" cy="144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000" u="none" cap="none" strike="noStrike">
                  <a:solidFill>
                    <a:srgbClr val="262626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Q3</a:t>
              </a:r>
              <a:endParaRPr b="0" i="0" sz="1000" u="none" cap="none" strike="noStrike">
                <a:solidFill>
                  <a:srgbClr val="262626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36" name="Google Shape;36;p3"/>
            <p:cNvSpPr txBox="1"/>
            <p:nvPr/>
          </p:nvSpPr>
          <p:spPr>
            <a:xfrm>
              <a:off x="3016731" y="6102356"/>
              <a:ext cx="216000" cy="144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000" u="none" cap="none" strike="noStrike">
                  <a:solidFill>
                    <a:srgbClr val="262626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Q4</a:t>
              </a:r>
              <a:endParaRPr b="0" i="0" sz="1000" u="none" cap="none" strike="noStrike">
                <a:solidFill>
                  <a:srgbClr val="262626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cxnSp>
          <p:nvCxnSpPr>
            <p:cNvPr id="37" name="Google Shape;37;p3" title="q lines"/>
            <p:cNvCxnSpPr/>
            <p:nvPr/>
          </p:nvCxnSpPr>
          <p:spPr>
            <a:xfrm>
              <a:off x="1180492" y="5778006"/>
              <a:ext cx="0" cy="165471"/>
            </a:xfrm>
            <a:prstGeom prst="straightConnector1">
              <a:avLst/>
            </a:prstGeom>
            <a:noFill/>
            <a:ln cap="flat" cmpd="sng" w="9525">
              <a:solidFill>
                <a:srgbClr val="595959"/>
              </a:solidFill>
              <a:prstDash val="dash"/>
              <a:miter lim="800000"/>
              <a:headEnd len="sm" w="sm" type="none"/>
              <a:tailEnd len="sm" w="sm" type="none"/>
            </a:ln>
          </p:spPr>
        </p:cxnSp>
      </p:grpSp>
      <p:cxnSp>
        <p:nvCxnSpPr>
          <p:cNvPr id="38" name="Google Shape;38;p3" title="callout lines"/>
          <p:cNvCxnSpPr/>
          <p:nvPr/>
        </p:nvCxnSpPr>
        <p:spPr>
          <a:xfrm>
            <a:off x="1180492" y="4937760"/>
            <a:ext cx="0" cy="1005717"/>
          </a:xfrm>
          <a:prstGeom prst="straightConnector1">
            <a:avLst/>
          </a:prstGeom>
          <a:noFill/>
          <a:ln cap="flat" cmpd="sng" w="9525">
            <a:solidFill>
              <a:srgbClr val="3F3F3F"/>
            </a:solidFill>
            <a:prstDash val="dash"/>
            <a:miter lim="800000"/>
            <a:headEnd len="sm" w="sm" type="none"/>
            <a:tailEnd len="sm" w="sm" type="none"/>
          </a:ln>
        </p:spPr>
      </p:cxnSp>
      <p:grpSp>
        <p:nvGrpSpPr>
          <p:cNvPr id="39" name="Google Shape;39;p3" title="Milestone"/>
          <p:cNvGrpSpPr/>
          <p:nvPr/>
        </p:nvGrpSpPr>
        <p:grpSpPr>
          <a:xfrm>
            <a:off x="446364" y="3962124"/>
            <a:ext cx="1927217" cy="890061"/>
            <a:chOff x="446364" y="3962124"/>
            <a:chExt cx="1927217" cy="890061"/>
          </a:xfrm>
        </p:grpSpPr>
        <p:grpSp>
          <p:nvGrpSpPr>
            <p:cNvPr id="40" name="Google Shape;40;p3" title="Milestone Text"/>
            <p:cNvGrpSpPr/>
            <p:nvPr/>
          </p:nvGrpSpPr>
          <p:grpSpPr>
            <a:xfrm>
              <a:off x="1078799" y="4027988"/>
              <a:ext cx="1294782" cy="727511"/>
              <a:chOff x="1510892" y="3741332"/>
              <a:chExt cx="1294782" cy="727511"/>
            </a:xfrm>
          </p:grpSpPr>
          <p:sp>
            <p:nvSpPr>
              <p:cNvPr id="41" name="Google Shape;41;p3"/>
              <p:cNvSpPr txBox="1"/>
              <p:nvPr/>
            </p:nvSpPr>
            <p:spPr>
              <a:xfrm>
                <a:off x="1510892" y="3741332"/>
                <a:ext cx="1294782" cy="27699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0" i="0" lang="en-US" sz="1800" u="none" cap="none" strike="noStrike">
                    <a:solidFill>
                      <a:srgbClr val="D8D8D8"/>
                    </a:solidFill>
                    <a:latin typeface="Trebuchet MS"/>
                    <a:ea typeface="Trebuchet MS"/>
                    <a:cs typeface="Trebuchet MS"/>
                    <a:sym typeface="Trebuchet MS"/>
                  </a:rPr>
                  <a:t>Milestone</a:t>
                </a:r>
                <a:endParaRPr/>
              </a:p>
            </p:txBody>
          </p:sp>
          <p:sp>
            <p:nvSpPr>
              <p:cNvPr id="42" name="Google Shape;42;p3"/>
              <p:cNvSpPr txBox="1"/>
              <p:nvPr/>
            </p:nvSpPr>
            <p:spPr>
              <a:xfrm>
                <a:off x="1510892" y="4049788"/>
                <a:ext cx="1294782" cy="15388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1000">
                    <a:solidFill>
                      <a:srgbClr val="D8D8D8"/>
                    </a:solidFill>
                    <a:latin typeface="Trebuchet MS"/>
                    <a:ea typeface="Trebuchet MS"/>
                    <a:cs typeface="Trebuchet MS"/>
                    <a:sym typeface="Trebuchet MS"/>
                  </a:rPr>
                  <a:t>Short Description</a:t>
                </a:r>
                <a:endParaRPr/>
              </a:p>
            </p:txBody>
          </p:sp>
          <p:sp>
            <p:nvSpPr>
              <p:cNvPr id="43" name="Google Shape;43;p3"/>
              <p:cNvSpPr txBox="1"/>
              <p:nvPr/>
            </p:nvSpPr>
            <p:spPr>
              <a:xfrm>
                <a:off x="1510893" y="4233106"/>
                <a:ext cx="1294781" cy="23573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1000">
                    <a:solidFill>
                      <a:srgbClr val="D8D8D8"/>
                    </a:solidFill>
                    <a:latin typeface="Trebuchet MS"/>
                    <a:ea typeface="Trebuchet MS"/>
                    <a:cs typeface="Trebuchet MS"/>
                    <a:sym typeface="Trebuchet MS"/>
                  </a:rPr>
                  <a:t>Q1 20YY</a:t>
                </a:r>
                <a:endParaRPr/>
              </a:p>
            </p:txBody>
          </p:sp>
        </p:grpSp>
        <p:sp>
          <p:nvSpPr>
            <p:cNvPr id="44" name="Google Shape;44;p3" title="Milestone Graphic"/>
            <p:cNvSpPr/>
            <p:nvPr/>
          </p:nvSpPr>
          <p:spPr>
            <a:xfrm>
              <a:off x="1063123" y="4701064"/>
              <a:ext cx="873222" cy="151121"/>
            </a:xfrm>
            <a:prstGeom prst="roundRect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D8D8D8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pic>
          <p:nvPicPr>
            <p:cNvPr id="45" name="Google Shape;45;p3" title="Milestone Flag"/>
            <p:cNvPicPr preferRelativeResize="0"/>
            <p:nvPr/>
          </p:nvPicPr>
          <p:blipFill rotWithShape="1">
            <a:blip r:embed="rId3">
              <a:alphaModFix/>
            </a:blip>
            <a:srcRect b="44918" l="33525" r="17128" t="18748"/>
            <a:stretch/>
          </p:blipFill>
          <p:spPr>
            <a:xfrm flipH="1">
              <a:off x="446364" y="3962124"/>
              <a:ext cx="573660" cy="422383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46" name="Google Shape;46;p3"/>
            <p:cNvSpPr/>
            <p:nvPr/>
          </p:nvSpPr>
          <p:spPr>
            <a:xfrm>
              <a:off x="684583" y="4054460"/>
              <a:ext cx="344966" cy="27699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200">
                  <a:solidFill>
                    <a:srgbClr val="D8D8D8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01</a:t>
              </a:r>
              <a:endParaRPr/>
            </a:p>
          </p:txBody>
        </p:sp>
      </p:grpSp>
      <p:grpSp>
        <p:nvGrpSpPr>
          <p:cNvPr descr="Year 2" id="47" name="Google Shape;47;p3"/>
          <p:cNvGrpSpPr/>
          <p:nvPr/>
        </p:nvGrpSpPr>
        <p:grpSpPr>
          <a:xfrm>
            <a:off x="3495592" y="5778006"/>
            <a:ext cx="2828816" cy="1072235"/>
            <a:chOff x="3495592" y="5778006"/>
            <a:chExt cx="2828816" cy="1072235"/>
          </a:xfrm>
        </p:grpSpPr>
        <p:sp>
          <p:nvSpPr>
            <p:cNvPr id="48" name="Google Shape;48;p3"/>
            <p:cNvSpPr/>
            <p:nvPr/>
          </p:nvSpPr>
          <p:spPr>
            <a:xfrm>
              <a:off x="5585704" y="6037620"/>
              <a:ext cx="256014" cy="256014"/>
            </a:xfrm>
            <a:prstGeom prst="ellipse">
              <a:avLst/>
            </a:prstGeom>
            <a:solidFill>
              <a:srgbClr val="BFBF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49" name="Google Shape;49;p3"/>
            <p:cNvSpPr/>
            <p:nvPr/>
          </p:nvSpPr>
          <p:spPr>
            <a:xfrm>
              <a:off x="4936679" y="6037620"/>
              <a:ext cx="256014" cy="256014"/>
            </a:xfrm>
            <a:prstGeom prst="ellipse">
              <a:avLst/>
            </a:prstGeom>
            <a:solidFill>
              <a:srgbClr val="BFBF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50" name="Google Shape;50;p3"/>
            <p:cNvSpPr/>
            <p:nvPr/>
          </p:nvSpPr>
          <p:spPr>
            <a:xfrm>
              <a:off x="4300157" y="6037620"/>
              <a:ext cx="256014" cy="256014"/>
            </a:xfrm>
            <a:prstGeom prst="ellipse">
              <a:avLst/>
            </a:prstGeom>
            <a:solidFill>
              <a:srgbClr val="BFBF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51" name="Google Shape;51;p3"/>
            <p:cNvSpPr/>
            <p:nvPr/>
          </p:nvSpPr>
          <p:spPr>
            <a:xfrm>
              <a:off x="3642967" y="6037620"/>
              <a:ext cx="256014" cy="256014"/>
            </a:xfrm>
            <a:prstGeom prst="ellipse">
              <a:avLst/>
            </a:prstGeom>
            <a:solidFill>
              <a:srgbClr val="BFBF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cxnSp>
          <p:nvCxnSpPr>
            <p:cNvPr id="52" name="Google Shape;52;p3" title="q lines"/>
            <p:cNvCxnSpPr/>
            <p:nvPr/>
          </p:nvCxnSpPr>
          <p:spPr>
            <a:xfrm>
              <a:off x="4416902" y="5778006"/>
              <a:ext cx="0" cy="165471"/>
            </a:xfrm>
            <a:prstGeom prst="straightConnector1">
              <a:avLst/>
            </a:prstGeom>
            <a:noFill/>
            <a:ln cap="flat" cmpd="sng" w="9525">
              <a:solidFill>
                <a:srgbClr val="595959"/>
              </a:solidFill>
              <a:prstDash val="dash"/>
              <a:miter lim="800000"/>
              <a:headEnd len="sm" w="sm" type="none"/>
              <a:tailEnd len="sm" w="sm" type="none"/>
            </a:ln>
          </p:spPr>
        </p:cxnSp>
        <p:cxnSp>
          <p:nvCxnSpPr>
            <p:cNvPr id="53" name="Google Shape;53;p3" title="q lines"/>
            <p:cNvCxnSpPr/>
            <p:nvPr/>
          </p:nvCxnSpPr>
          <p:spPr>
            <a:xfrm>
              <a:off x="5064184" y="5778006"/>
              <a:ext cx="0" cy="165471"/>
            </a:xfrm>
            <a:prstGeom prst="straightConnector1">
              <a:avLst/>
            </a:prstGeom>
            <a:noFill/>
            <a:ln cap="flat" cmpd="sng" w="9525">
              <a:solidFill>
                <a:srgbClr val="595959"/>
              </a:solidFill>
              <a:prstDash val="dash"/>
              <a:miter lim="800000"/>
              <a:headEnd len="sm" w="sm" type="none"/>
              <a:tailEnd len="sm" w="sm" type="none"/>
            </a:ln>
          </p:spPr>
        </p:cxnSp>
        <p:cxnSp>
          <p:nvCxnSpPr>
            <p:cNvPr id="54" name="Google Shape;54;p3" title="q lines"/>
            <p:cNvCxnSpPr/>
            <p:nvPr/>
          </p:nvCxnSpPr>
          <p:spPr>
            <a:xfrm>
              <a:off x="5711466" y="5778006"/>
              <a:ext cx="0" cy="165471"/>
            </a:xfrm>
            <a:prstGeom prst="straightConnector1">
              <a:avLst/>
            </a:prstGeom>
            <a:noFill/>
            <a:ln cap="flat" cmpd="sng" w="9525">
              <a:solidFill>
                <a:srgbClr val="595959"/>
              </a:solidFill>
              <a:prstDash val="dash"/>
              <a:miter lim="800000"/>
              <a:headEnd len="sm" w="sm" type="none"/>
              <a:tailEnd len="sm" w="sm" type="none"/>
            </a:ln>
          </p:spPr>
        </p:cxnSp>
        <p:sp>
          <p:nvSpPr>
            <p:cNvPr id="55" name="Google Shape;55;p3"/>
            <p:cNvSpPr txBox="1"/>
            <p:nvPr/>
          </p:nvSpPr>
          <p:spPr>
            <a:xfrm>
              <a:off x="3495592" y="6614504"/>
              <a:ext cx="569010" cy="23573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000">
                  <a:solidFill>
                    <a:srgbClr val="BFBFBF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20YY</a:t>
              </a:r>
              <a:endParaRPr/>
            </a:p>
          </p:txBody>
        </p:sp>
        <p:sp>
          <p:nvSpPr>
            <p:cNvPr id="56" name="Google Shape;56;p3" title="Year Bar"/>
            <p:cNvSpPr/>
            <p:nvPr/>
          </p:nvSpPr>
          <p:spPr>
            <a:xfrm>
              <a:off x="3751079" y="6381864"/>
              <a:ext cx="2573329" cy="164859"/>
            </a:xfrm>
            <a:prstGeom prst="roundRect">
              <a:avLst>
                <a:gd fmla="val 50000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57" name="Google Shape;57;p3"/>
            <p:cNvSpPr txBox="1"/>
            <p:nvPr/>
          </p:nvSpPr>
          <p:spPr>
            <a:xfrm>
              <a:off x="3664181" y="6102356"/>
              <a:ext cx="216000" cy="144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000">
                  <a:solidFill>
                    <a:srgbClr val="262626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Q1</a:t>
              </a:r>
              <a:endParaRPr sz="1000">
                <a:solidFill>
                  <a:srgbClr val="262626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58" name="Google Shape;58;p3"/>
            <p:cNvSpPr txBox="1"/>
            <p:nvPr/>
          </p:nvSpPr>
          <p:spPr>
            <a:xfrm>
              <a:off x="4311631" y="6102356"/>
              <a:ext cx="216000" cy="144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000">
                  <a:solidFill>
                    <a:srgbClr val="262626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Q2</a:t>
              </a:r>
              <a:endParaRPr sz="1000">
                <a:solidFill>
                  <a:srgbClr val="262626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59" name="Google Shape;59;p3"/>
            <p:cNvSpPr txBox="1"/>
            <p:nvPr/>
          </p:nvSpPr>
          <p:spPr>
            <a:xfrm>
              <a:off x="4959081" y="6102356"/>
              <a:ext cx="216000" cy="144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000">
                  <a:solidFill>
                    <a:srgbClr val="262626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Q3</a:t>
              </a:r>
              <a:endParaRPr sz="1000">
                <a:solidFill>
                  <a:srgbClr val="262626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60" name="Google Shape;60;p3"/>
            <p:cNvSpPr txBox="1"/>
            <p:nvPr/>
          </p:nvSpPr>
          <p:spPr>
            <a:xfrm>
              <a:off x="5606531" y="6102356"/>
              <a:ext cx="216000" cy="144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000">
                  <a:solidFill>
                    <a:srgbClr val="262626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Q4</a:t>
              </a:r>
              <a:endParaRPr sz="1000">
                <a:solidFill>
                  <a:srgbClr val="262626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cxnSp>
          <p:nvCxnSpPr>
            <p:cNvPr id="61" name="Google Shape;61;p3" title="q lines"/>
            <p:cNvCxnSpPr/>
            <p:nvPr/>
          </p:nvCxnSpPr>
          <p:spPr>
            <a:xfrm>
              <a:off x="3769620" y="5778006"/>
              <a:ext cx="0" cy="165471"/>
            </a:xfrm>
            <a:prstGeom prst="straightConnector1">
              <a:avLst/>
            </a:prstGeom>
            <a:noFill/>
            <a:ln cap="flat" cmpd="sng" w="9525">
              <a:solidFill>
                <a:srgbClr val="595959"/>
              </a:solidFill>
              <a:prstDash val="dash"/>
              <a:miter lim="800000"/>
              <a:headEnd len="sm" w="sm" type="none"/>
              <a:tailEnd len="sm" w="sm" type="none"/>
            </a:ln>
          </p:spPr>
        </p:cxnSp>
      </p:grpSp>
      <p:cxnSp>
        <p:nvCxnSpPr>
          <p:cNvPr id="62" name="Google Shape;62;p3" title="callout lines"/>
          <p:cNvCxnSpPr/>
          <p:nvPr/>
        </p:nvCxnSpPr>
        <p:spPr>
          <a:xfrm>
            <a:off x="3791895" y="4560093"/>
            <a:ext cx="0" cy="1383384"/>
          </a:xfrm>
          <a:prstGeom prst="straightConnector1">
            <a:avLst/>
          </a:prstGeom>
          <a:noFill/>
          <a:ln cap="flat" cmpd="sng" w="9525">
            <a:solidFill>
              <a:srgbClr val="3F3F3F"/>
            </a:solidFill>
            <a:prstDash val="dash"/>
            <a:miter lim="800000"/>
            <a:headEnd len="sm" w="sm" type="none"/>
            <a:tailEnd len="sm" w="sm" type="none"/>
          </a:ln>
        </p:spPr>
      </p:cxnSp>
      <p:grpSp>
        <p:nvGrpSpPr>
          <p:cNvPr id="63" name="Google Shape;63;p3" title="Milestone"/>
          <p:cNvGrpSpPr/>
          <p:nvPr/>
        </p:nvGrpSpPr>
        <p:grpSpPr>
          <a:xfrm>
            <a:off x="3047824" y="3575569"/>
            <a:ext cx="1921940" cy="914763"/>
            <a:chOff x="3047824" y="3575569"/>
            <a:chExt cx="1921940" cy="914763"/>
          </a:xfrm>
        </p:grpSpPr>
        <p:grpSp>
          <p:nvGrpSpPr>
            <p:cNvPr id="64" name="Google Shape;64;p3" title="Milestone Text"/>
            <p:cNvGrpSpPr/>
            <p:nvPr/>
          </p:nvGrpSpPr>
          <p:grpSpPr>
            <a:xfrm>
              <a:off x="3674982" y="3648568"/>
              <a:ext cx="1294782" cy="727511"/>
              <a:chOff x="2110555" y="2162177"/>
              <a:chExt cx="1294782" cy="727511"/>
            </a:xfrm>
          </p:grpSpPr>
          <p:sp>
            <p:nvSpPr>
              <p:cNvPr id="65" name="Google Shape;65;p3"/>
              <p:cNvSpPr txBox="1"/>
              <p:nvPr/>
            </p:nvSpPr>
            <p:spPr>
              <a:xfrm>
                <a:off x="2110555" y="2162177"/>
                <a:ext cx="1294782" cy="27699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1800">
                    <a:solidFill>
                      <a:srgbClr val="D8D8D8"/>
                    </a:solidFill>
                    <a:latin typeface="Trebuchet MS"/>
                    <a:ea typeface="Trebuchet MS"/>
                    <a:cs typeface="Trebuchet MS"/>
                    <a:sym typeface="Trebuchet MS"/>
                  </a:rPr>
                  <a:t>Milestone</a:t>
                </a:r>
                <a:endParaRPr/>
              </a:p>
            </p:txBody>
          </p:sp>
          <p:sp>
            <p:nvSpPr>
              <p:cNvPr id="66" name="Google Shape;66;p3"/>
              <p:cNvSpPr txBox="1"/>
              <p:nvPr/>
            </p:nvSpPr>
            <p:spPr>
              <a:xfrm>
                <a:off x="2110555" y="2470633"/>
                <a:ext cx="1294782" cy="15388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1000">
                    <a:solidFill>
                      <a:srgbClr val="D8D8D8"/>
                    </a:solidFill>
                    <a:latin typeface="Trebuchet MS"/>
                    <a:ea typeface="Trebuchet MS"/>
                    <a:cs typeface="Trebuchet MS"/>
                    <a:sym typeface="Trebuchet MS"/>
                  </a:rPr>
                  <a:t>Short Description</a:t>
                </a:r>
                <a:endParaRPr/>
              </a:p>
            </p:txBody>
          </p:sp>
          <p:sp>
            <p:nvSpPr>
              <p:cNvPr id="67" name="Google Shape;67;p3"/>
              <p:cNvSpPr txBox="1"/>
              <p:nvPr/>
            </p:nvSpPr>
            <p:spPr>
              <a:xfrm>
                <a:off x="2110556" y="2653951"/>
                <a:ext cx="1294781" cy="23573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1000">
                    <a:solidFill>
                      <a:srgbClr val="D8D8D8"/>
                    </a:solidFill>
                    <a:latin typeface="Trebuchet MS"/>
                    <a:ea typeface="Trebuchet MS"/>
                    <a:cs typeface="Trebuchet MS"/>
                    <a:sym typeface="Trebuchet MS"/>
                  </a:rPr>
                  <a:t>Q1 20YY</a:t>
                </a:r>
                <a:endParaRPr/>
              </a:p>
            </p:txBody>
          </p:sp>
        </p:grpSp>
        <p:sp>
          <p:nvSpPr>
            <p:cNvPr id="68" name="Google Shape;68;p3" title="Milestone Graphic"/>
            <p:cNvSpPr/>
            <p:nvPr/>
          </p:nvSpPr>
          <p:spPr>
            <a:xfrm>
              <a:off x="3672866" y="4339211"/>
              <a:ext cx="873222" cy="151121"/>
            </a:xfrm>
            <a:prstGeom prst="roundRect">
              <a:avLst>
                <a:gd fmla="val 50000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D8D8D8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pic>
          <p:nvPicPr>
            <p:cNvPr id="69" name="Google Shape;69;p3" title="Milestone Flag"/>
            <p:cNvPicPr preferRelativeResize="0"/>
            <p:nvPr/>
          </p:nvPicPr>
          <p:blipFill rotWithShape="1">
            <a:blip r:embed="rId3">
              <a:alphaModFix/>
            </a:blip>
            <a:srcRect b="44918" l="33525" r="17128" t="18748"/>
            <a:stretch/>
          </p:blipFill>
          <p:spPr>
            <a:xfrm flipH="1">
              <a:off x="3047824" y="3575569"/>
              <a:ext cx="573660" cy="422383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70" name="Google Shape;70;p3"/>
            <p:cNvSpPr/>
            <p:nvPr/>
          </p:nvSpPr>
          <p:spPr>
            <a:xfrm>
              <a:off x="3286043" y="3667905"/>
              <a:ext cx="344966" cy="27699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200">
                  <a:solidFill>
                    <a:srgbClr val="D8D8D8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02</a:t>
              </a:r>
              <a:endParaRPr/>
            </a:p>
          </p:txBody>
        </p:sp>
      </p:grpSp>
      <p:grpSp>
        <p:nvGrpSpPr>
          <p:cNvPr descr="Year 3&#10;" id="71" name="Google Shape;71;p3"/>
          <p:cNvGrpSpPr/>
          <p:nvPr/>
        </p:nvGrpSpPr>
        <p:grpSpPr>
          <a:xfrm>
            <a:off x="6076126" y="5767846"/>
            <a:ext cx="2852176" cy="1071556"/>
            <a:chOff x="6076126" y="5778006"/>
            <a:chExt cx="2852176" cy="1071556"/>
          </a:xfrm>
        </p:grpSpPr>
        <p:sp>
          <p:nvSpPr>
            <p:cNvPr id="72" name="Google Shape;72;p3"/>
            <p:cNvSpPr/>
            <p:nvPr/>
          </p:nvSpPr>
          <p:spPr>
            <a:xfrm>
              <a:off x="8186738" y="6037620"/>
              <a:ext cx="256014" cy="256014"/>
            </a:xfrm>
            <a:prstGeom prst="ellipse">
              <a:avLst/>
            </a:prstGeom>
            <a:solidFill>
              <a:srgbClr val="BFBF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73" name="Google Shape;73;p3"/>
            <p:cNvSpPr/>
            <p:nvPr/>
          </p:nvSpPr>
          <p:spPr>
            <a:xfrm>
              <a:off x="7533921" y="6037620"/>
              <a:ext cx="256014" cy="256014"/>
            </a:xfrm>
            <a:prstGeom prst="ellipse">
              <a:avLst/>
            </a:prstGeom>
            <a:solidFill>
              <a:srgbClr val="BFBF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74" name="Google Shape;74;p3"/>
            <p:cNvSpPr/>
            <p:nvPr/>
          </p:nvSpPr>
          <p:spPr>
            <a:xfrm>
              <a:off x="6882642" y="6037620"/>
              <a:ext cx="256014" cy="256014"/>
            </a:xfrm>
            <a:prstGeom prst="ellipse">
              <a:avLst/>
            </a:prstGeom>
            <a:solidFill>
              <a:srgbClr val="BFBF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75" name="Google Shape;75;p3"/>
            <p:cNvSpPr/>
            <p:nvPr/>
          </p:nvSpPr>
          <p:spPr>
            <a:xfrm>
              <a:off x="6231556" y="6037620"/>
              <a:ext cx="256014" cy="256014"/>
            </a:xfrm>
            <a:prstGeom prst="ellipse">
              <a:avLst/>
            </a:prstGeom>
            <a:solidFill>
              <a:srgbClr val="BFBF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cxnSp>
          <p:nvCxnSpPr>
            <p:cNvPr id="76" name="Google Shape;76;p3" title="q lines"/>
            <p:cNvCxnSpPr/>
            <p:nvPr/>
          </p:nvCxnSpPr>
          <p:spPr>
            <a:xfrm>
              <a:off x="8300594" y="5778006"/>
              <a:ext cx="0" cy="165471"/>
            </a:xfrm>
            <a:prstGeom prst="straightConnector1">
              <a:avLst/>
            </a:prstGeom>
            <a:noFill/>
            <a:ln cap="flat" cmpd="sng" w="9525">
              <a:solidFill>
                <a:srgbClr val="595959"/>
              </a:solidFill>
              <a:prstDash val="dash"/>
              <a:miter lim="800000"/>
              <a:headEnd len="sm" w="sm" type="none"/>
              <a:tailEnd len="sm" w="sm" type="none"/>
            </a:ln>
          </p:spPr>
        </p:cxnSp>
        <p:sp>
          <p:nvSpPr>
            <p:cNvPr id="77" name="Google Shape;77;p3"/>
            <p:cNvSpPr txBox="1"/>
            <p:nvPr/>
          </p:nvSpPr>
          <p:spPr>
            <a:xfrm>
              <a:off x="6076126" y="6613825"/>
              <a:ext cx="569010" cy="23573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000">
                  <a:solidFill>
                    <a:srgbClr val="BFBFBF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20YY</a:t>
              </a:r>
              <a:endParaRPr/>
            </a:p>
          </p:txBody>
        </p:sp>
        <p:cxnSp>
          <p:nvCxnSpPr>
            <p:cNvPr id="78" name="Google Shape;78;p3" title="q lines"/>
            <p:cNvCxnSpPr/>
            <p:nvPr/>
          </p:nvCxnSpPr>
          <p:spPr>
            <a:xfrm>
              <a:off x="7006030" y="5778006"/>
              <a:ext cx="0" cy="165471"/>
            </a:xfrm>
            <a:prstGeom prst="straightConnector1">
              <a:avLst/>
            </a:prstGeom>
            <a:noFill/>
            <a:ln cap="flat" cmpd="sng" w="9525">
              <a:solidFill>
                <a:srgbClr val="595959"/>
              </a:solidFill>
              <a:prstDash val="dash"/>
              <a:miter lim="800000"/>
              <a:headEnd len="sm" w="sm" type="none"/>
              <a:tailEnd len="sm" w="sm" type="none"/>
            </a:ln>
          </p:spPr>
        </p:cxnSp>
        <p:sp>
          <p:nvSpPr>
            <p:cNvPr id="79" name="Google Shape;79;p3" title="Year Bar"/>
            <p:cNvSpPr/>
            <p:nvPr/>
          </p:nvSpPr>
          <p:spPr>
            <a:xfrm>
              <a:off x="6354973" y="6375207"/>
              <a:ext cx="2573329" cy="164859"/>
            </a:xfrm>
            <a:prstGeom prst="roundRect">
              <a:avLst>
                <a:gd fmla="val 50000" name="adj"/>
              </a:avLst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80" name="Google Shape;80;p3"/>
            <p:cNvSpPr txBox="1"/>
            <p:nvPr/>
          </p:nvSpPr>
          <p:spPr>
            <a:xfrm>
              <a:off x="6253981" y="6102356"/>
              <a:ext cx="216000" cy="144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000">
                  <a:solidFill>
                    <a:srgbClr val="262626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Q1</a:t>
              </a:r>
              <a:endParaRPr sz="1000">
                <a:solidFill>
                  <a:srgbClr val="262626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81" name="Google Shape;81;p3"/>
            <p:cNvSpPr txBox="1"/>
            <p:nvPr/>
          </p:nvSpPr>
          <p:spPr>
            <a:xfrm>
              <a:off x="6901431" y="6102356"/>
              <a:ext cx="216000" cy="144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000">
                  <a:solidFill>
                    <a:srgbClr val="262626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Q2</a:t>
              </a:r>
              <a:endParaRPr sz="1000">
                <a:solidFill>
                  <a:srgbClr val="262626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82" name="Google Shape;82;p3"/>
            <p:cNvSpPr txBox="1"/>
            <p:nvPr/>
          </p:nvSpPr>
          <p:spPr>
            <a:xfrm>
              <a:off x="7548881" y="6102356"/>
              <a:ext cx="216000" cy="144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000">
                  <a:solidFill>
                    <a:srgbClr val="262626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Q3</a:t>
              </a:r>
              <a:endParaRPr sz="1000">
                <a:solidFill>
                  <a:srgbClr val="262626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83" name="Google Shape;83;p3"/>
            <p:cNvSpPr txBox="1"/>
            <p:nvPr/>
          </p:nvSpPr>
          <p:spPr>
            <a:xfrm>
              <a:off x="8196331" y="6102356"/>
              <a:ext cx="216000" cy="144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000">
                  <a:solidFill>
                    <a:srgbClr val="262626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Q4</a:t>
              </a:r>
              <a:endParaRPr sz="1000">
                <a:solidFill>
                  <a:srgbClr val="262626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cxnSp>
          <p:nvCxnSpPr>
            <p:cNvPr id="84" name="Google Shape;84;p3" title="q lines"/>
            <p:cNvCxnSpPr/>
            <p:nvPr/>
          </p:nvCxnSpPr>
          <p:spPr>
            <a:xfrm>
              <a:off x="6358748" y="5778006"/>
              <a:ext cx="0" cy="165471"/>
            </a:xfrm>
            <a:prstGeom prst="straightConnector1">
              <a:avLst/>
            </a:prstGeom>
            <a:noFill/>
            <a:ln cap="flat" cmpd="sng" w="9525">
              <a:solidFill>
                <a:srgbClr val="595959"/>
              </a:solidFill>
              <a:prstDash val="dash"/>
              <a:miter lim="800000"/>
              <a:headEnd len="sm" w="sm" type="none"/>
              <a:tailEnd len="sm" w="sm" type="none"/>
            </a:ln>
          </p:spPr>
        </p:cxnSp>
        <p:cxnSp>
          <p:nvCxnSpPr>
            <p:cNvPr id="85" name="Google Shape;85;p3" title="q lines"/>
            <p:cNvCxnSpPr/>
            <p:nvPr/>
          </p:nvCxnSpPr>
          <p:spPr>
            <a:xfrm>
              <a:off x="7653312" y="5778006"/>
              <a:ext cx="0" cy="165471"/>
            </a:xfrm>
            <a:prstGeom prst="straightConnector1">
              <a:avLst/>
            </a:prstGeom>
            <a:noFill/>
            <a:ln cap="flat" cmpd="sng" w="9525">
              <a:solidFill>
                <a:srgbClr val="595959"/>
              </a:solidFill>
              <a:prstDash val="dash"/>
              <a:miter lim="800000"/>
              <a:headEnd len="sm" w="sm" type="none"/>
              <a:tailEnd len="sm" w="sm" type="none"/>
            </a:ln>
          </p:spPr>
        </p:cxnSp>
      </p:grpSp>
      <p:cxnSp>
        <p:nvCxnSpPr>
          <p:cNvPr id="86" name="Google Shape;86;p3" title="callout lines"/>
          <p:cNvCxnSpPr/>
          <p:nvPr/>
        </p:nvCxnSpPr>
        <p:spPr>
          <a:xfrm>
            <a:off x="6358748" y="4027988"/>
            <a:ext cx="0" cy="1920020"/>
          </a:xfrm>
          <a:prstGeom prst="straightConnector1">
            <a:avLst/>
          </a:prstGeom>
          <a:noFill/>
          <a:ln cap="flat" cmpd="sng" w="9525">
            <a:solidFill>
              <a:srgbClr val="3F3F3F"/>
            </a:solidFill>
            <a:prstDash val="dash"/>
            <a:miter lim="800000"/>
            <a:headEnd len="sm" w="sm" type="none"/>
            <a:tailEnd len="sm" w="sm" type="none"/>
          </a:ln>
        </p:spPr>
      </p:cxnSp>
      <p:grpSp>
        <p:nvGrpSpPr>
          <p:cNvPr id="87" name="Google Shape;87;p3" title="Milestone"/>
          <p:cNvGrpSpPr/>
          <p:nvPr/>
        </p:nvGrpSpPr>
        <p:grpSpPr>
          <a:xfrm>
            <a:off x="5653543" y="3048963"/>
            <a:ext cx="1921866" cy="894504"/>
            <a:chOff x="5653543" y="3048963"/>
            <a:chExt cx="1921866" cy="894504"/>
          </a:xfrm>
        </p:grpSpPr>
        <p:grpSp>
          <p:nvGrpSpPr>
            <p:cNvPr id="88" name="Google Shape;88;p3" title="Milestone Text"/>
            <p:cNvGrpSpPr/>
            <p:nvPr/>
          </p:nvGrpSpPr>
          <p:grpSpPr>
            <a:xfrm>
              <a:off x="6280627" y="3108996"/>
              <a:ext cx="1294782" cy="727511"/>
              <a:chOff x="2110555" y="2162177"/>
              <a:chExt cx="1294782" cy="727511"/>
            </a:xfrm>
          </p:grpSpPr>
          <p:sp>
            <p:nvSpPr>
              <p:cNvPr id="89" name="Google Shape;89;p3"/>
              <p:cNvSpPr txBox="1"/>
              <p:nvPr/>
            </p:nvSpPr>
            <p:spPr>
              <a:xfrm>
                <a:off x="2110555" y="2162177"/>
                <a:ext cx="1294782" cy="27699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1800">
                    <a:solidFill>
                      <a:srgbClr val="D8D8D8"/>
                    </a:solidFill>
                    <a:latin typeface="Trebuchet MS"/>
                    <a:ea typeface="Trebuchet MS"/>
                    <a:cs typeface="Trebuchet MS"/>
                    <a:sym typeface="Trebuchet MS"/>
                  </a:rPr>
                  <a:t>Milestone</a:t>
                </a:r>
                <a:endParaRPr/>
              </a:p>
            </p:txBody>
          </p:sp>
          <p:sp>
            <p:nvSpPr>
              <p:cNvPr id="90" name="Google Shape;90;p3"/>
              <p:cNvSpPr txBox="1"/>
              <p:nvPr/>
            </p:nvSpPr>
            <p:spPr>
              <a:xfrm>
                <a:off x="2110555" y="2470633"/>
                <a:ext cx="1294782" cy="15388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1000">
                    <a:solidFill>
                      <a:srgbClr val="D8D8D8"/>
                    </a:solidFill>
                    <a:latin typeface="Trebuchet MS"/>
                    <a:ea typeface="Trebuchet MS"/>
                    <a:cs typeface="Trebuchet MS"/>
                    <a:sym typeface="Trebuchet MS"/>
                  </a:rPr>
                  <a:t>Short Description</a:t>
                </a:r>
                <a:endParaRPr/>
              </a:p>
            </p:txBody>
          </p:sp>
          <p:sp>
            <p:nvSpPr>
              <p:cNvPr id="91" name="Google Shape;91;p3"/>
              <p:cNvSpPr txBox="1"/>
              <p:nvPr/>
            </p:nvSpPr>
            <p:spPr>
              <a:xfrm>
                <a:off x="2110556" y="2653951"/>
                <a:ext cx="1294781" cy="23573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1000">
                    <a:solidFill>
                      <a:srgbClr val="D8D8D8"/>
                    </a:solidFill>
                    <a:latin typeface="Trebuchet MS"/>
                    <a:ea typeface="Trebuchet MS"/>
                    <a:cs typeface="Trebuchet MS"/>
                    <a:sym typeface="Trebuchet MS"/>
                  </a:rPr>
                  <a:t>Q1 20YY</a:t>
                </a:r>
                <a:endParaRPr/>
              </a:p>
            </p:txBody>
          </p:sp>
        </p:grpSp>
        <p:sp>
          <p:nvSpPr>
            <p:cNvPr id="92" name="Google Shape;92;p3" title="Milestone Graphic"/>
            <p:cNvSpPr/>
            <p:nvPr/>
          </p:nvSpPr>
          <p:spPr>
            <a:xfrm>
              <a:off x="6257081" y="3792346"/>
              <a:ext cx="873222" cy="151121"/>
            </a:xfrm>
            <a:prstGeom prst="roundRect">
              <a:avLst>
                <a:gd fmla="val 50000" name="adj"/>
              </a:avLst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D8D8D8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pic>
          <p:nvPicPr>
            <p:cNvPr id="93" name="Google Shape;93;p3" title="Milestone Flag"/>
            <p:cNvPicPr preferRelativeResize="0"/>
            <p:nvPr/>
          </p:nvPicPr>
          <p:blipFill rotWithShape="1">
            <a:blip r:embed="rId3">
              <a:alphaModFix/>
            </a:blip>
            <a:srcRect b="44918" l="33525" r="17128" t="18748"/>
            <a:stretch/>
          </p:blipFill>
          <p:spPr>
            <a:xfrm flipH="1">
              <a:off x="5653543" y="3048963"/>
              <a:ext cx="573660" cy="422383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94" name="Google Shape;94;p3"/>
            <p:cNvSpPr/>
            <p:nvPr/>
          </p:nvSpPr>
          <p:spPr>
            <a:xfrm>
              <a:off x="5891762" y="3141299"/>
              <a:ext cx="344966" cy="27699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200">
                  <a:solidFill>
                    <a:srgbClr val="D8D8D8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03</a:t>
              </a:r>
              <a:endParaRPr/>
            </a:p>
          </p:txBody>
        </p:sp>
      </p:grpSp>
      <p:cxnSp>
        <p:nvCxnSpPr>
          <p:cNvPr id="95" name="Google Shape;95;p3" title="callout lines"/>
          <p:cNvCxnSpPr/>
          <p:nvPr/>
        </p:nvCxnSpPr>
        <p:spPr>
          <a:xfrm>
            <a:off x="7653312" y="3471346"/>
            <a:ext cx="0" cy="2476662"/>
          </a:xfrm>
          <a:prstGeom prst="straightConnector1">
            <a:avLst/>
          </a:prstGeom>
          <a:noFill/>
          <a:ln cap="flat" cmpd="sng" w="9525">
            <a:solidFill>
              <a:srgbClr val="3F3F3F"/>
            </a:solidFill>
            <a:prstDash val="dash"/>
            <a:miter lim="800000"/>
            <a:headEnd len="sm" w="sm" type="none"/>
            <a:tailEnd len="sm" w="sm" type="none"/>
          </a:ln>
        </p:spPr>
      </p:cxnSp>
      <p:grpSp>
        <p:nvGrpSpPr>
          <p:cNvPr id="96" name="Google Shape;96;p3" title="Milestone"/>
          <p:cNvGrpSpPr/>
          <p:nvPr/>
        </p:nvGrpSpPr>
        <p:grpSpPr>
          <a:xfrm>
            <a:off x="6954594" y="2522254"/>
            <a:ext cx="1929546" cy="898150"/>
            <a:chOff x="6954594" y="2522254"/>
            <a:chExt cx="1929546" cy="898150"/>
          </a:xfrm>
        </p:grpSpPr>
        <p:grpSp>
          <p:nvGrpSpPr>
            <p:cNvPr id="97" name="Google Shape;97;p3" title="Milestone Text"/>
            <p:cNvGrpSpPr/>
            <p:nvPr/>
          </p:nvGrpSpPr>
          <p:grpSpPr>
            <a:xfrm>
              <a:off x="7589358" y="2582981"/>
              <a:ext cx="1294782" cy="727511"/>
              <a:chOff x="2110555" y="2162177"/>
              <a:chExt cx="1294782" cy="727511"/>
            </a:xfrm>
          </p:grpSpPr>
          <p:sp>
            <p:nvSpPr>
              <p:cNvPr id="98" name="Google Shape;98;p3"/>
              <p:cNvSpPr txBox="1"/>
              <p:nvPr/>
            </p:nvSpPr>
            <p:spPr>
              <a:xfrm>
                <a:off x="2110555" y="2162177"/>
                <a:ext cx="1294782" cy="27699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1800">
                    <a:solidFill>
                      <a:srgbClr val="D8D8D8"/>
                    </a:solidFill>
                    <a:latin typeface="Trebuchet MS"/>
                    <a:ea typeface="Trebuchet MS"/>
                    <a:cs typeface="Trebuchet MS"/>
                    <a:sym typeface="Trebuchet MS"/>
                  </a:rPr>
                  <a:t>Milestone</a:t>
                </a:r>
                <a:endParaRPr/>
              </a:p>
            </p:txBody>
          </p:sp>
          <p:sp>
            <p:nvSpPr>
              <p:cNvPr id="99" name="Google Shape;99;p3"/>
              <p:cNvSpPr txBox="1"/>
              <p:nvPr/>
            </p:nvSpPr>
            <p:spPr>
              <a:xfrm>
                <a:off x="2110555" y="2470633"/>
                <a:ext cx="1294782" cy="15388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1000">
                    <a:solidFill>
                      <a:srgbClr val="D8D8D8"/>
                    </a:solidFill>
                    <a:latin typeface="Trebuchet MS"/>
                    <a:ea typeface="Trebuchet MS"/>
                    <a:cs typeface="Trebuchet MS"/>
                    <a:sym typeface="Trebuchet MS"/>
                  </a:rPr>
                  <a:t>Short Description</a:t>
                </a:r>
                <a:endParaRPr/>
              </a:p>
            </p:txBody>
          </p:sp>
          <p:sp>
            <p:nvSpPr>
              <p:cNvPr id="100" name="Google Shape;100;p3"/>
              <p:cNvSpPr txBox="1"/>
              <p:nvPr/>
            </p:nvSpPr>
            <p:spPr>
              <a:xfrm>
                <a:off x="2110556" y="2653951"/>
                <a:ext cx="1294781" cy="23573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1000">
                    <a:solidFill>
                      <a:srgbClr val="D8D8D8"/>
                    </a:solidFill>
                    <a:latin typeface="Trebuchet MS"/>
                    <a:ea typeface="Trebuchet MS"/>
                    <a:cs typeface="Trebuchet MS"/>
                    <a:sym typeface="Trebuchet MS"/>
                  </a:rPr>
                  <a:t>Q3 20YY</a:t>
                </a:r>
                <a:endParaRPr/>
              </a:p>
            </p:txBody>
          </p:sp>
        </p:grpSp>
        <p:sp>
          <p:nvSpPr>
            <p:cNvPr id="101" name="Google Shape;101;p3" title="Milestone Graphic"/>
            <p:cNvSpPr/>
            <p:nvPr/>
          </p:nvSpPr>
          <p:spPr>
            <a:xfrm>
              <a:off x="7561460" y="3269283"/>
              <a:ext cx="873222" cy="151121"/>
            </a:xfrm>
            <a:prstGeom prst="roundRect">
              <a:avLst>
                <a:gd fmla="val 50000" name="adj"/>
              </a:avLst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D8D8D8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pic>
          <p:nvPicPr>
            <p:cNvPr id="102" name="Google Shape;102;p3" title="Milestone Flag"/>
            <p:cNvPicPr preferRelativeResize="0"/>
            <p:nvPr/>
          </p:nvPicPr>
          <p:blipFill rotWithShape="1">
            <a:blip r:embed="rId3">
              <a:alphaModFix/>
            </a:blip>
            <a:srcRect b="44918" l="33525" r="17128" t="18748"/>
            <a:stretch/>
          </p:blipFill>
          <p:spPr>
            <a:xfrm flipH="1">
              <a:off x="6954594" y="2522254"/>
              <a:ext cx="573660" cy="422383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03" name="Google Shape;103;p3"/>
            <p:cNvSpPr/>
            <p:nvPr/>
          </p:nvSpPr>
          <p:spPr>
            <a:xfrm>
              <a:off x="7192813" y="2614590"/>
              <a:ext cx="344966" cy="27699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200">
                  <a:solidFill>
                    <a:srgbClr val="D8D8D8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04</a:t>
              </a:r>
              <a:endParaRPr/>
            </a:p>
          </p:txBody>
        </p:sp>
      </p:grpSp>
      <p:grpSp>
        <p:nvGrpSpPr>
          <p:cNvPr descr="Year 4" id="104" name="Google Shape;104;p3"/>
          <p:cNvGrpSpPr/>
          <p:nvPr/>
        </p:nvGrpSpPr>
        <p:grpSpPr>
          <a:xfrm>
            <a:off x="8665694" y="5778006"/>
            <a:ext cx="2866501" cy="1071556"/>
            <a:chOff x="8665694" y="5778006"/>
            <a:chExt cx="2866501" cy="1071556"/>
          </a:xfrm>
        </p:grpSpPr>
        <p:sp>
          <p:nvSpPr>
            <p:cNvPr id="105" name="Google Shape;105;p3"/>
            <p:cNvSpPr/>
            <p:nvPr/>
          </p:nvSpPr>
          <p:spPr>
            <a:xfrm>
              <a:off x="10773302" y="6037620"/>
              <a:ext cx="256014" cy="256014"/>
            </a:xfrm>
            <a:prstGeom prst="ellipse">
              <a:avLst/>
            </a:prstGeom>
            <a:solidFill>
              <a:srgbClr val="BFBF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106" name="Google Shape;106;p3"/>
            <p:cNvSpPr/>
            <p:nvPr/>
          </p:nvSpPr>
          <p:spPr>
            <a:xfrm>
              <a:off x="10122723" y="6037620"/>
              <a:ext cx="256014" cy="256014"/>
            </a:xfrm>
            <a:prstGeom prst="ellipse">
              <a:avLst/>
            </a:prstGeom>
            <a:solidFill>
              <a:srgbClr val="BFBF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107" name="Google Shape;107;p3"/>
            <p:cNvSpPr/>
            <p:nvPr/>
          </p:nvSpPr>
          <p:spPr>
            <a:xfrm>
              <a:off x="9475478" y="6037620"/>
              <a:ext cx="256014" cy="256014"/>
            </a:xfrm>
            <a:prstGeom prst="ellipse">
              <a:avLst/>
            </a:prstGeom>
            <a:solidFill>
              <a:srgbClr val="BFBF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108" name="Google Shape;108;p3"/>
            <p:cNvSpPr/>
            <p:nvPr/>
          </p:nvSpPr>
          <p:spPr>
            <a:xfrm>
              <a:off x="8822434" y="6037620"/>
              <a:ext cx="256014" cy="256014"/>
            </a:xfrm>
            <a:prstGeom prst="ellipse">
              <a:avLst/>
            </a:prstGeom>
            <a:solidFill>
              <a:srgbClr val="BFBF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109" name="Google Shape;109;p3"/>
            <p:cNvSpPr txBox="1"/>
            <p:nvPr/>
          </p:nvSpPr>
          <p:spPr>
            <a:xfrm>
              <a:off x="8665694" y="6613825"/>
              <a:ext cx="569010" cy="23573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000">
                  <a:solidFill>
                    <a:srgbClr val="BFBFBF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20YY</a:t>
              </a:r>
              <a:endParaRPr/>
            </a:p>
          </p:txBody>
        </p:sp>
        <p:cxnSp>
          <p:nvCxnSpPr>
            <p:cNvPr id="110" name="Google Shape;110;p3" title="q lines"/>
            <p:cNvCxnSpPr/>
            <p:nvPr/>
          </p:nvCxnSpPr>
          <p:spPr>
            <a:xfrm>
              <a:off x="10889715" y="5778006"/>
              <a:ext cx="0" cy="165471"/>
            </a:xfrm>
            <a:prstGeom prst="straightConnector1">
              <a:avLst/>
            </a:prstGeom>
            <a:noFill/>
            <a:ln cap="flat" cmpd="sng" w="9525">
              <a:solidFill>
                <a:srgbClr val="595959"/>
              </a:solidFill>
              <a:prstDash val="dash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1" name="Google Shape;111;p3" title="q lines"/>
            <p:cNvCxnSpPr/>
            <p:nvPr/>
          </p:nvCxnSpPr>
          <p:spPr>
            <a:xfrm>
              <a:off x="9595158" y="5778006"/>
              <a:ext cx="0" cy="165471"/>
            </a:xfrm>
            <a:prstGeom prst="straightConnector1">
              <a:avLst/>
            </a:prstGeom>
            <a:noFill/>
            <a:ln cap="flat" cmpd="sng" w="9525">
              <a:solidFill>
                <a:srgbClr val="595959"/>
              </a:solidFill>
              <a:prstDash val="dash"/>
              <a:miter lim="800000"/>
              <a:headEnd len="sm" w="sm" type="none"/>
              <a:tailEnd len="sm" w="sm" type="none"/>
            </a:ln>
          </p:spPr>
        </p:cxnSp>
        <p:sp>
          <p:nvSpPr>
            <p:cNvPr id="112" name="Google Shape;112;p3" title="Year Bar"/>
            <p:cNvSpPr/>
            <p:nvPr/>
          </p:nvSpPr>
          <p:spPr>
            <a:xfrm>
              <a:off x="8958866" y="6375798"/>
              <a:ext cx="2573329" cy="164859"/>
            </a:xfrm>
            <a:prstGeom prst="roundRect">
              <a:avLst>
                <a:gd fmla="val 50000" name="adj"/>
              </a:avLst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113" name="Google Shape;113;p3"/>
            <p:cNvSpPr txBox="1"/>
            <p:nvPr/>
          </p:nvSpPr>
          <p:spPr>
            <a:xfrm>
              <a:off x="8843781" y="6102356"/>
              <a:ext cx="216000" cy="144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000">
                  <a:solidFill>
                    <a:srgbClr val="262626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Q1</a:t>
              </a:r>
              <a:endParaRPr sz="1000">
                <a:solidFill>
                  <a:srgbClr val="262626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114" name="Google Shape;114;p3"/>
            <p:cNvSpPr txBox="1"/>
            <p:nvPr/>
          </p:nvSpPr>
          <p:spPr>
            <a:xfrm>
              <a:off x="9491231" y="6102356"/>
              <a:ext cx="216000" cy="144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000">
                  <a:solidFill>
                    <a:srgbClr val="262626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Q2</a:t>
              </a:r>
              <a:endParaRPr sz="1000">
                <a:solidFill>
                  <a:srgbClr val="262626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115" name="Google Shape;115;p3"/>
            <p:cNvSpPr txBox="1"/>
            <p:nvPr/>
          </p:nvSpPr>
          <p:spPr>
            <a:xfrm>
              <a:off x="10138681" y="6102356"/>
              <a:ext cx="216000" cy="144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000">
                  <a:solidFill>
                    <a:srgbClr val="262626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Q3</a:t>
              </a:r>
              <a:endParaRPr sz="1000">
                <a:solidFill>
                  <a:srgbClr val="262626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116" name="Google Shape;116;p3"/>
            <p:cNvSpPr txBox="1"/>
            <p:nvPr/>
          </p:nvSpPr>
          <p:spPr>
            <a:xfrm>
              <a:off x="10786131" y="6102356"/>
              <a:ext cx="216000" cy="144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000">
                  <a:solidFill>
                    <a:srgbClr val="262626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Q4</a:t>
              </a:r>
              <a:endParaRPr sz="1000">
                <a:solidFill>
                  <a:srgbClr val="262626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cxnSp>
          <p:nvCxnSpPr>
            <p:cNvPr id="117" name="Google Shape;117;p3" title="q lines"/>
            <p:cNvCxnSpPr/>
            <p:nvPr/>
          </p:nvCxnSpPr>
          <p:spPr>
            <a:xfrm>
              <a:off x="8947876" y="5778006"/>
              <a:ext cx="0" cy="165471"/>
            </a:xfrm>
            <a:prstGeom prst="straightConnector1">
              <a:avLst/>
            </a:prstGeom>
            <a:noFill/>
            <a:ln cap="flat" cmpd="sng" w="9525">
              <a:solidFill>
                <a:srgbClr val="595959"/>
              </a:solidFill>
              <a:prstDash val="dash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8" name="Google Shape;118;p3" title="q lines"/>
            <p:cNvCxnSpPr/>
            <p:nvPr/>
          </p:nvCxnSpPr>
          <p:spPr>
            <a:xfrm>
              <a:off x="10242440" y="5778006"/>
              <a:ext cx="0" cy="165471"/>
            </a:xfrm>
            <a:prstGeom prst="straightConnector1">
              <a:avLst/>
            </a:prstGeom>
            <a:noFill/>
            <a:ln cap="flat" cmpd="sng" w="9525">
              <a:solidFill>
                <a:srgbClr val="595959"/>
              </a:solidFill>
              <a:prstDash val="dash"/>
              <a:miter lim="800000"/>
              <a:headEnd len="sm" w="sm" type="none"/>
              <a:tailEnd len="sm" w="sm" type="none"/>
            </a:ln>
          </p:spPr>
        </p:cxnSp>
      </p:grpSp>
      <p:cxnSp>
        <p:nvCxnSpPr>
          <p:cNvPr id="119" name="Google Shape;119;p3" title="callout lines"/>
          <p:cNvCxnSpPr/>
          <p:nvPr/>
        </p:nvCxnSpPr>
        <p:spPr>
          <a:xfrm>
            <a:off x="8947876" y="2011680"/>
            <a:ext cx="0" cy="3936328"/>
          </a:xfrm>
          <a:prstGeom prst="straightConnector1">
            <a:avLst/>
          </a:prstGeom>
          <a:noFill/>
          <a:ln cap="flat" cmpd="sng" w="9525">
            <a:solidFill>
              <a:srgbClr val="3F3F3F"/>
            </a:solidFill>
            <a:prstDash val="dash"/>
            <a:miter lim="800000"/>
            <a:headEnd len="sm" w="sm" type="none"/>
            <a:tailEnd len="sm" w="sm" type="none"/>
          </a:ln>
        </p:spPr>
      </p:cxnSp>
      <p:grpSp>
        <p:nvGrpSpPr>
          <p:cNvPr id="120" name="Google Shape;120;p3" title="Milestone"/>
          <p:cNvGrpSpPr/>
          <p:nvPr/>
        </p:nvGrpSpPr>
        <p:grpSpPr>
          <a:xfrm>
            <a:off x="8221479" y="1034359"/>
            <a:ext cx="1911474" cy="890227"/>
            <a:chOff x="8221479" y="1034359"/>
            <a:chExt cx="1911474" cy="890227"/>
          </a:xfrm>
        </p:grpSpPr>
        <p:grpSp>
          <p:nvGrpSpPr>
            <p:cNvPr id="121" name="Google Shape;121;p3" title="Milestone Text"/>
            <p:cNvGrpSpPr/>
            <p:nvPr/>
          </p:nvGrpSpPr>
          <p:grpSpPr>
            <a:xfrm>
              <a:off x="8838171" y="1092085"/>
              <a:ext cx="1294782" cy="727511"/>
              <a:chOff x="9170729" y="2825146"/>
              <a:chExt cx="1294782" cy="727511"/>
            </a:xfrm>
          </p:grpSpPr>
          <p:sp>
            <p:nvSpPr>
              <p:cNvPr id="122" name="Google Shape;122;p3"/>
              <p:cNvSpPr txBox="1"/>
              <p:nvPr/>
            </p:nvSpPr>
            <p:spPr>
              <a:xfrm>
                <a:off x="9170729" y="2825146"/>
                <a:ext cx="1294782" cy="27699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1800">
                    <a:solidFill>
                      <a:srgbClr val="D8D8D8"/>
                    </a:solidFill>
                    <a:latin typeface="Trebuchet MS"/>
                    <a:ea typeface="Trebuchet MS"/>
                    <a:cs typeface="Trebuchet MS"/>
                    <a:sym typeface="Trebuchet MS"/>
                  </a:rPr>
                  <a:t>Today</a:t>
                </a:r>
                <a:endParaRPr/>
              </a:p>
            </p:txBody>
          </p:sp>
          <p:sp>
            <p:nvSpPr>
              <p:cNvPr id="123" name="Google Shape;123;p3"/>
              <p:cNvSpPr txBox="1"/>
              <p:nvPr/>
            </p:nvSpPr>
            <p:spPr>
              <a:xfrm>
                <a:off x="9170729" y="3133602"/>
                <a:ext cx="1294782" cy="15388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1000">
                    <a:solidFill>
                      <a:srgbClr val="D8D8D8"/>
                    </a:solidFill>
                    <a:latin typeface="Trebuchet MS"/>
                    <a:ea typeface="Trebuchet MS"/>
                    <a:cs typeface="Trebuchet MS"/>
                    <a:sym typeface="Trebuchet MS"/>
                  </a:rPr>
                  <a:t>Short Description</a:t>
                </a:r>
                <a:endParaRPr/>
              </a:p>
            </p:txBody>
          </p:sp>
          <p:sp>
            <p:nvSpPr>
              <p:cNvPr id="124" name="Google Shape;124;p3"/>
              <p:cNvSpPr txBox="1"/>
              <p:nvPr/>
            </p:nvSpPr>
            <p:spPr>
              <a:xfrm>
                <a:off x="9170730" y="3316920"/>
                <a:ext cx="1294781" cy="23573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1000">
                    <a:solidFill>
                      <a:srgbClr val="D8D8D8"/>
                    </a:solidFill>
                    <a:latin typeface="Trebuchet MS"/>
                    <a:ea typeface="Trebuchet MS"/>
                    <a:cs typeface="Trebuchet MS"/>
                    <a:sym typeface="Trebuchet MS"/>
                  </a:rPr>
                  <a:t>Q1 20YY</a:t>
                </a:r>
                <a:endParaRPr/>
              </a:p>
            </p:txBody>
          </p:sp>
        </p:grpSp>
        <p:pic>
          <p:nvPicPr>
            <p:cNvPr descr="Flag" id="125" name="Google Shape;125;p3"/>
            <p:cNvPicPr preferRelativeResize="0"/>
            <p:nvPr/>
          </p:nvPicPr>
          <p:blipFill rotWithShape="1">
            <a:blip r:embed="rId4">
              <a:alphaModFix/>
            </a:blip>
            <a:srcRect b="44918" l="33525" r="17128" t="18748"/>
            <a:stretch/>
          </p:blipFill>
          <p:spPr>
            <a:xfrm flipH="1">
              <a:off x="8221479" y="1034359"/>
              <a:ext cx="573660" cy="422383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26" name="Google Shape;126;p3" title="Milestone Graphic"/>
            <p:cNvSpPr/>
            <p:nvPr/>
          </p:nvSpPr>
          <p:spPr>
            <a:xfrm>
              <a:off x="8842061" y="1773465"/>
              <a:ext cx="873222" cy="151121"/>
            </a:xfrm>
            <a:prstGeom prst="roundRect">
              <a:avLst>
                <a:gd fmla="val 50000" name="adj"/>
              </a:avLst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D8D8D8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pic>
          <p:nvPicPr>
            <p:cNvPr descr="Icon Checked" id="127" name="Google Shape;127;p3"/>
            <p:cNvPicPr preferRelativeResize="0"/>
            <p:nvPr/>
          </p:nvPicPr>
          <p:blipFill rotWithShape="1">
            <a:blip r:embed="rId5">
              <a:alphaModFix/>
            </a:blip>
            <a:srcRect b="24597" l="20199" r="22077" t="23238"/>
            <a:stretch/>
          </p:blipFill>
          <p:spPr>
            <a:xfrm>
              <a:off x="8434681" y="1086592"/>
              <a:ext cx="371215" cy="335466"/>
            </a:xfrm>
            <a:prstGeom prst="rect">
              <a:avLst/>
            </a:prstGeom>
            <a:noFill/>
            <a:ln>
              <a:noFill/>
            </a:ln>
          </p:spPr>
        </p:pic>
      </p:grpSp>
      <p:cxnSp>
        <p:nvCxnSpPr>
          <p:cNvPr id="128" name="Google Shape;128;p3" title="callout lines"/>
          <p:cNvCxnSpPr/>
          <p:nvPr/>
        </p:nvCxnSpPr>
        <p:spPr>
          <a:xfrm>
            <a:off x="10242440" y="3108996"/>
            <a:ext cx="0" cy="2839012"/>
          </a:xfrm>
          <a:prstGeom prst="straightConnector1">
            <a:avLst/>
          </a:prstGeom>
          <a:noFill/>
          <a:ln cap="flat" cmpd="sng" w="9525">
            <a:solidFill>
              <a:srgbClr val="3F3F3F"/>
            </a:solidFill>
            <a:prstDash val="dash"/>
            <a:miter lim="800000"/>
            <a:headEnd len="sm" w="sm" type="none"/>
            <a:tailEnd len="sm" w="sm" type="none"/>
          </a:ln>
        </p:spPr>
      </p:cxnSp>
      <p:grpSp>
        <p:nvGrpSpPr>
          <p:cNvPr id="129" name="Google Shape;129;p3" title="Milestone"/>
          <p:cNvGrpSpPr/>
          <p:nvPr/>
        </p:nvGrpSpPr>
        <p:grpSpPr>
          <a:xfrm>
            <a:off x="9514671" y="2137867"/>
            <a:ext cx="1928238" cy="889877"/>
            <a:chOff x="9514671" y="2137867"/>
            <a:chExt cx="1928238" cy="889877"/>
          </a:xfrm>
        </p:grpSpPr>
        <p:sp>
          <p:nvSpPr>
            <p:cNvPr id="130" name="Google Shape;130;p3"/>
            <p:cNvSpPr txBox="1"/>
            <p:nvPr/>
          </p:nvSpPr>
          <p:spPr>
            <a:xfrm>
              <a:off x="10148127" y="2200631"/>
              <a:ext cx="1294782" cy="27699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>
                  <a:solidFill>
                    <a:srgbClr val="D8D8D8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Milestone</a:t>
              </a:r>
              <a:endParaRPr/>
            </a:p>
          </p:txBody>
        </p:sp>
        <p:sp>
          <p:nvSpPr>
            <p:cNvPr id="131" name="Google Shape;131;p3"/>
            <p:cNvSpPr txBox="1"/>
            <p:nvPr/>
          </p:nvSpPr>
          <p:spPr>
            <a:xfrm>
              <a:off x="10148127" y="2509087"/>
              <a:ext cx="1294782" cy="15388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000">
                  <a:solidFill>
                    <a:srgbClr val="D8D8D8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Short Description</a:t>
              </a:r>
              <a:endParaRPr/>
            </a:p>
          </p:txBody>
        </p:sp>
        <p:sp>
          <p:nvSpPr>
            <p:cNvPr id="132" name="Google Shape;132;p3"/>
            <p:cNvSpPr txBox="1"/>
            <p:nvPr/>
          </p:nvSpPr>
          <p:spPr>
            <a:xfrm>
              <a:off x="10148128" y="2692405"/>
              <a:ext cx="1294781" cy="23573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000">
                  <a:solidFill>
                    <a:srgbClr val="D8D8D8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Q3 20YY</a:t>
              </a:r>
              <a:endParaRPr/>
            </a:p>
          </p:txBody>
        </p:sp>
        <p:sp>
          <p:nvSpPr>
            <p:cNvPr id="133" name="Google Shape;133;p3" title="Milestone Graphic"/>
            <p:cNvSpPr/>
            <p:nvPr/>
          </p:nvSpPr>
          <p:spPr>
            <a:xfrm>
              <a:off x="10131483" y="2876623"/>
              <a:ext cx="873222" cy="151121"/>
            </a:xfrm>
            <a:prstGeom prst="roundRect">
              <a:avLst>
                <a:gd fmla="val 50000" name="adj"/>
              </a:avLst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D8D8D8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pic>
          <p:nvPicPr>
            <p:cNvPr id="134" name="Google Shape;134;p3" title="Milestone Flag"/>
            <p:cNvPicPr preferRelativeResize="0"/>
            <p:nvPr/>
          </p:nvPicPr>
          <p:blipFill rotWithShape="1">
            <a:blip r:embed="rId3">
              <a:alphaModFix/>
            </a:blip>
            <a:srcRect b="44918" l="33525" r="17128" t="18748"/>
            <a:stretch/>
          </p:blipFill>
          <p:spPr>
            <a:xfrm flipH="1">
              <a:off x="9514671" y="2137867"/>
              <a:ext cx="573660" cy="422383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35" name="Google Shape;135;p3"/>
            <p:cNvSpPr/>
            <p:nvPr/>
          </p:nvSpPr>
          <p:spPr>
            <a:xfrm>
              <a:off x="9752890" y="2230203"/>
              <a:ext cx="344966" cy="27699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200">
                  <a:solidFill>
                    <a:srgbClr val="D8D8D8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05</a:t>
              </a:r>
              <a:endParaRPr/>
            </a:p>
          </p:txBody>
        </p:sp>
      </p:grpSp>
      <p:cxnSp>
        <p:nvCxnSpPr>
          <p:cNvPr descr="Time line" id="136" name="Google Shape;136;p3"/>
          <p:cNvCxnSpPr/>
          <p:nvPr/>
        </p:nvCxnSpPr>
        <p:spPr>
          <a:xfrm rot="10800000">
            <a:off x="1216837" y="6165627"/>
            <a:ext cx="10432744" cy="0"/>
          </a:xfrm>
          <a:prstGeom prst="straightConnector1">
            <a:avLst/>
          </a:prstGeom>
          <a:noFill/>
          <a:ln cap="flat" cmpd="sng" w="15875">
            <a:solidFill>
              <a:srgbClr val="3F3F3F"/>
            </a:solidFill>
            <a:prstDash val="solid"/>
            <a:miter lim="800000"/>
            <a:headEnd len="sm" w="sm" type="none"/>
            <a:tailEnd len="sm" w="sm" type="none"/>
          </a:ln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Custom 16">
      <a:dk1>
        <a:srgbClr val="000000"/>
      </a:dk1>
      <a:lt1>
        <a:srgbClr val="FFFFFF"/>
      </a:lt1>
      <a:dk2>
        <a:srgbClr val="12121E"/>
      </a:dk2>
      <a:lt2>
        <a:srgbClr val="F2F2F2"/>
      </a:lt2>
      <a:accent1>
        <a:srgbClr val="FCD9C4"/>
      </a:accent1>
      <a:accent2>
        <a:srgbClr val="8CE7F3"/>
      </a:accent2>
      <a:accent3>
        <a:srgbClr val="D6F2B0"/>
      </a:accent3>
      <a:accent4>
        <a:srgbClr val="ECAED0"/>
      </a:accent4>
      <a:accent5>
        <a:srgbClr val="F9BD99"/>
      </a:accent5>
      <a:accent6>
        <a:srgbClr val="A7E356"/>
      </a:accent6>
      <a:hlink>
        <a:srgbClr val="FCD9C4"/>
      </a:hlink>
      <a:folHlink>
        <a:srgbClr val="FCD9C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