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6858000" cx="12192000"/>
  <p:notesSz cx="6858000" cy="9144000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" name="Google Shape;10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>
  <p:cSld name="Title Slid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Google Shape;18;p2"/>
          <p:cNvCxnSpPr/>
          <p:nvPr/>
        </p:nvCxnSpPr>
        <p:spPr>
          <a:xfrm>
            <a:off x="1226359" y="4878388"/>
            <a:ext cx="9736242" cy="0"/>
          </a:xfrm>
          <a:prstGeom prst="straightConnector1">
            <a:avLst/>
          </a:prstGeom>
          <a:noFill/>
          <a:ln cap="flat" cmpd="sng" w="36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9" name="Google Shape;19;p2"/>
          <p:cNvGrpSpPr/>
          <p:nvPr/>
        </p:nvGrpSpPr>
        <p:grpSpPr>
          <a:xfrm>
            <a:off x="1098343" y="3580937"/>
            <a:ext cx="256032" cy="1426311"/>
            <a:chOff x="1098343" y="3580937"/>
            <a:chExt cx="256032" cy="1426311"/>
          </a:xfrm>
        </p:grpSpPr>
        <p:cxnSp>
          <p:nvCxnSpPr>
            <p:cNvPr id="20" name="Google Shape;20;p2"/>
            <p:cNvCxnSpPr/>
            <p:nvPr/>
          </p:nvCxnSpPr>
          <p:spPr>
            <a:xfrm rot="-5400000">
              <a:off x="563419" y="4243877"/>
              <a:ext cx="1325880" cy="0"/>
            </a:xfrm>
            <a:prstGeom prst="straightConnector1">
              <a:avLst/>
            </a:prstGeom>
            <a:noFill/>
            <a:ln cap="flat" cmpd="sng" w="9525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1" name="Google Shape;21;p2"/>
            <p:cNvSpPr/>
            <p:nvPr/>
          </p:nvSpPr>
          <p:spPr>
            <a:xfrm>
              <a:off x="1098343" y="4751216"/>
              <a:ext cx="256032" cy="256032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1995041" y="4439619"/>
            <a:ext cx="128016" cy="502920"/>
            <a:chOff x="1973856" y="4439619"/>
            <a:chExt cx="128016" cy="502920"/>
          </a:xfrm>
        </p:grpSpPr>
        <p:cxnSp>
          <p:nvCxnSpPr>
            <p:cNvPr id="23" name="Google Shape;23;p2"/>
            <p:cNvCxnSpPr/>
            <p:nvPr/>
          </p:nvCxnSpPr>
          <p:spPr>
            <a:xfrm rot="-5400000">
              <a:off x="1818408" y="4659075"/>
              <a:ext cx="438912" cy="0"/>
            </a:xfrm>
            <a:prstGeom prst="straightConnector1">
              <a:avLst/>
            </a:prstGeom>
            <a:noFill/>
            <a:ln cap="flat" cmpd="sng" w="9525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4" name="Google Shape;24;p2"/>
            <p:cNvSpPr/>
            <p:nvPr/>
          </p:nvSpPr>
          <p:spPr>
            <a:xfrm>
              <a:off x="1973856" y="4814523"/>
              <a:ext cx="128016" cy="128016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5" name="Google Shape;25;p2"/>
          <p:cNvGrpSpPr/>
          <p:nvPr/>
        </p:nvGrpSpPr>
        <p:grpSpPr>
          <a:xfrm>
            <a:off x="2785120" y="4439619"/>
            <a:ext cx="128016" cy="502920"/>
            <a:chOff x="1973856" y="4439619"/>
            <a:chExt cx="128016" cy="502920"/>
          </a:xfrm>
        </p:grpSpPr>
        <p:cxnSp>
          <p:nvCxnSpPr>
            <p:cNvPr id="26" name="Google Shape;26;p2"/>
            <p:cNvCxnSpPr/>
            <p:nvPr/>
          </p:nvCxnSpPr>
          <p:spPr>
            <a:xfrm rot="-5400000">
              <a:off x="1818408" y="4659075"/>
              <a:ext cx="438912" cy="0"/>
            </a:xfrm>
            <a:prstGeom prst="straightConnector1">
              <a:avLst/>
            </a:prstGeom>
            <a:noFill/>
            <a:ln cap="flat" cmpd="sng" w="9525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7" name="Google Shape;27;p2"/>
            <p:cNvSpPr/>
            <p:nvPr/>
          </p:nvSpPr>
          <p:spPr>
            <a:xfrm>
              <a:off x="1973856" y="4814523"/>
              <a:ext cx="128016" cy="128016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8" name="Google Shape;28;p2"/>
          <p:cNvGrpSpPr/>
          <p:nvPr/>
        </p:nvGrpSpPr>
        <p:grpSpPr>
          <a:xfrm>
            <a:off x="4411766" y="4439619"/>
            <a:ext cx="128016" cy="502920"/>
            <a:chOff x="1973856" y="4439619"/>
            <a:chExt cx="128016" cy="502920"/>
          </a:xfrm>
        </p:grpSpPr>
        <p:cxnSp>
          <p:nvCxnSpPr>
            <p:cNvPr id="29" name="Google Shape;29;p2"/>
            <p:cNvCxnSpPr/>
            <p:nvPr/>
          </p:nvCxnSpPr>
          <p:spPr>
            <a:xfrm rot="-5400000">
              <a:off x="1818408" y="4659075"/>
              <a:ext cx="438912" cy="0"/>
            </a:xfrm>
            <a:prstGeom prst="straightConnector1">
              <a:avLst/>
            </a:prstGeom>
            <a:noFill/>
            <a:ln cap="flat" cmpd="sng" w="9525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0" name="Google Shape;30;p2"/>
            <p:cNvSpPr/>
            <p:nvPr/>
          </p:nvSpPr>
          <p:spPr>
            <a:xfrm>
              <a:off x="1973856" y="4814523"/>
              <a:ext cx="128016" cy="128016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31" name="Google Shape;31;p2"/>
          <p:cNvGrpSpPr/>
          <p:nvPr/>
        </p:nvGrpSpPr>
        <p:grpSpPr>
          <a:xfrm>
            <a:off x="5219453" y="4439619"/>
            <a:ext cx="128016" cy="502920"/>
            <a:chOff x="1973856" y="4439619"/>
            <a:chExt cx="128016" cy="502920"/>
          </a:xfrm>
        </p:grpSpPr>
        <p:cxnSp>
          <p:nvCxnSpPr>
            <p:cNvPr id="32" name="Google Shape;32;p2"/>
            <p:cNvCxnSpPr/>
            <p:nvPr/>
          </p:nvCxnSpPr>
          <p:spPr>
            <a:xfrm rot="-5400000">
              <a:off x="1818408" y="4659075"/>
              <a:ext cx="438912" cy="0"/>
            </a:xfrm>
            <a:prstGeom prst="straightConnector1">
              <a:avLst/>
            </a:prstGeom>
            <a:noFill/>
            <a:ln cap="flat" cmpd="sng" w="9525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3" name="Google Shape;33;p2"/>
            <p:cNvSpPr/>
            <p:nvPr/>
          </p:nvSpPr>
          <p:spPr>
            <a:xfrm>
              <a:off x="1973856" y="4814523"/>
              <a:ext cx="128016" cy="128016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34" name="Google Shape;34;p2"/>
          <p:cNvGrpSpPr/>
          <p:nvPr/>
        </p:nvGrpSpPr>
        <p:grpSpPr>
          <a:xfrm>
            <a:off x="6841493" y="4439619"/>
            <a:ext cx="128016" cy="502920"/>
            <a:chOff x="6841493" y="4439619"/>
            <a:chExt cx="128016" cy="502920"/>
          </a:xfrm>
        </p:grpSpPr>
        <p:cxnSp>
          <p:nvCxnSpPr>
            <p:cNvPr id="35" name="Google Shape;35;p2"/>
            <p:cNvCxnSpPr/>
            <p:nvPr/>
          </p:nvCxnSpPr>
          <p:spPr>
            <a:xfrm rot="-5400000">
              <a:off x="6686045" y="4659075"/>
              <a:ext cx="438912" cy="0"/>
            </a:xfrm>
            <a:prstGeom prst="straightConnector1">
              <a:avLst/>
            </a:prstGeom>
            <a:noFill/>
            <a:ln cap="flat" cmpd="sng" w="9525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6" name="Google Shape;36;p2"/>
            <p:cNvSpPr/>
            <p:nvPr/>
          </p:nvSpPr>
          <p:spPr>
            <a:xfrm>
              <a:off x="6841493" y="4814523"/>
              <a:ext cx="128016" cy="128016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37" name="Google Shape;37;p2"/>
          <p:cNvGrpSpPr/>
          <p:nvPr/>
        </p:nvGrpSpPr>
        <p:grpSpPr>
          <a:xfrm>
            <a:off x="7653514" y="4439619"/>
            <a:ext cx="128016" cy="502920"/>
            <a:chOff x="1973856" y="4439619"/>
            <a:chExt cx="128016" cy="502920"/>
          </a:xfrm>
        </p:grpSpPr>
        <p:cxnSp>
          <p:nvCxnSpPr>
            <p:cNvPr id="38" name="Google Shape;38;p2"/>
            <p:cNvCxnSpPr/>
            <p:nvPr/>
          </p:nvCxnSpPr>
          <p:spPr>
            <a:xfrm rot="-5400000">
              <a:off x="1818408" y="4659075"/>
              <a:ext cx="438912" cy="0"/>
            </a:xfrm>
            <a:prstGeom prst="straightConnector1">
              <a:avLst/>
            </a:prstGeom>
            <a:noFill/>
            <a:ln cap="flat" cmpd="sng" w="9525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9" name="Google Shape;39;p2"/>
            <p:cNvSpPr/>
            <p:nvPr/>
          </p:nvSpPr>
          <p:spPr>
            <a:xfrm>
              <a:off x="1973856" y="4814523"/>
              <a:ext cx="128016" cy="128016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40" name="Google Shape;40;p2"/>
          <p:cNvGrpSpPr/>
          <p:nvPr/>
        </p:nvGrpSpPr>
        <p:grpSpPr>
          <a:xfrm>
            <a:off x="9275553" y="4439619"/>
            <a:ext cx="128016" cy="502920"/>
            <a:chOff x="1973856" y="4439619"/>
            <a:chExt cx="128016" cy="502920"/>
          </a:xfrm>
        </p:grpSpPr>
        <p:cxnSp>
          <p:nvCxnSpPr>
            <p:cNvPr id="41" name="Google Shape;41;p2"/>
            <p:cNvCxnSpPr/>
            <p:nvPr/>
          </p:nvCxnSpPr>
          <p:spPr>
            <a:xfrm rot="-5400000">
              <a:off x="1818408" y="4659075"/>
              <a:ext cx="438912" cy="0"/>
            </a:xfrm>
            <a:prstGeom prst="straightConnector1">
              <a:avLst/>
            </a:prstGeom>
            <a:noFill/>
            <a:ln cap="flat" cmpd="sng" w="9525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42" name="Google Shape;42;p2"/>
            <p:cNvSpPr/>
            <p:nvPr/>
          </p:nvSpPr>
          <p:spPr>
            <a:xfrm>
              <a:off x="1973856" y="4814523"/>
              <a:ext cx="128016" cy="128016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43" name="Google Shape;43;p2"/>
          <p:cNvGrpSpPr/>
          <p:nvPr/>
        </p:nvGrpSpPr>
        <p:grpSpPr>
          <a:xfrm>
            <a:off x="10087574" y="4439619"/>
            <a:ext cx="128016" cy="502920"/>
            <a:chOff x="1973856" y="4439619"/>
            <a:chExt cx="128016" cy="502920"/>
          </a:xfrm>
        </p:grpSpPr>
        <p:cxnSp>
          <p:nvCxnSpPr>
            <p:cNvPr id="44" name="Google Shape;44;p2"/>
            <p:cNvCxnSpPr/>
            <p:nvPr/>
          </p:nvCxnSpPr>
          <p:spPr>
            <a:xfrm rot="-5400000">
              <a:off x="1818408" y="4659075"/>
              <a:ext cx="438912" cy="0"/>
            </a:xfrm>
            <a:prstGeom prst="straightConnector1">
              <a:avLst/>
            </a:prstGeom>
            <a:noFill/>
            <a:ln cap="flat" cmpd="sng" w="9525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45" name="Google Shape;45;p2"/>
            <p:cNvSpPr/>
            <p:nvPr/>
          </p:nvSpPr>
          <p:spPr>
            <a:xfrm>
              <a:off x="1973856" y="4814523"/>
              <a:ext cx="128016" cy="128016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46" name="Google Shape;46;p2"/>
          <p:cNvGrpSpPr/>
          <p:nvPr/>
        </p:nvGrpSpPr>
        <p:grpSpPr>
          <a:xfrm>
            <a:off x="3532404" y="3580937"/>
            <a:ext cx="256032" cy="1426311"/>
            <a:chOff x="3532404" y="3580937"/>
            <a:chExt cx="256032" cy="1426311"/>
          </a:xfrm>
        </p:grpSpPr>
        <p:cxnSp>
          <p:nvCxnSpPr>
            <p:cNvPr id="47" name="Google Shape;47;p2"/>
            <p:cNvCxnSpPr/>
            <p:nvPr/>
          </p:nvCxnSpPr>
          <p:spPr>
            <a:xfrm rot="-5400000">
              <a:off x="2997480" y="4243877"/>
              <a:ext cx="1325880" cy="0"/>
            </a:xfrm>
            <a:prstGeom prst="straightConnector1">
              <a:avLst/>
            </a:prstGeom>
            <a:noFill/>
            <a:ln cap="flat" cmpd="sng" w="9525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48" name="Google Shape;48;p2"/>
            <p:cNvSpPr/>
            <p:nvPr/>
          </p:nvSpPr>
          <p:spPr>
            <a:xfrm>
              <a:off x="3532404" y="4751216"/>
              <a:ext cx="256032" cy="256032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49" name="Google Shape;49;p2"/>
          <p:cNvGrpSpPr/>
          <p:nvPr/>
        </p:nvGrpSpPr>
        <p:grpSpPr>
          <a:xfrm>
            <a:off x="5966465" y="3580937"/>
            <a:ext cx="256032" cy="1426311"/>
            <a:chOff x="5966465" y="3580937"/>
            <a:chExt cx="256032" cy="1426311"/>
          </a:xfrm>
        </p:grpSpPr>
        <p:cxnSp>
          <p:nvCxnSpPr>
            <p:cNvPr id="50" name="Google Shape;50;p2"/>
            <p:cNvCxnSpPr/>
            <p:nvPr/>
          </p:nvCxnSpPr>
          <p:spPr>
            <a:xfrm rot="-5400000">
              <a:off x="5431541" y="4243877"/>
              <a:ext cx="1325880" cy="0"/>
            </a:xfrm>
            <a:prstGeom prst="straightConnector1">
              <a:avLst/>
            </a:prstGeom>
            <a:noFill/>
            <a:ln cap="flat" cmpd="sng" w="9525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51" name="Google Shape;51;p2"/>
            <p:cNvSpPr/>
            <p:nvPr/>
          </p:nvSpPr>
          <p:spPr>
            <a:xfrm>
              <a:off x="5966465" y="4751216"/>
              <a:ext cx="256032" cy="256032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52" name="Google Shape;52;p2"/>
          <p:cNvGrpSpPr/>
          <p:nvPr/>
        </p:nvGrpSpPr>
        <p:grpSpPr>
          <a:xfrm>
            <a:off x="8400525" y="3580937"/>
            <a:ext cx="256032" cy="1426311"/>
            <a:chOff x="8400525" y="3580937"/>
            <a:chExt cx="256032" cy="1426311"/>
          </a:xfrm>
        </p:grpSpPr>
        <p:cxnSp>
          <p:nvCxnSpPr>
            <p:cNvPr id="53" name="Google Shape;53;p2"/>
            <p:cNvCxnSpPr/>
            <p:nvPr/>
          </p:nvCxnSpPr>
          <p:spPr>
            <a:xfrm rot="-5400000">
              <a:off x="7865601" y="4243877"/>
              <a:ext cx="1325880" cy="0"/>
            </a:xfrm>
            <a:prstGeom prst="straightConnector1">
              <a:avLst/>
            </a:prstGeom>
            <a:noFill/>
            <a:ln cap="flat" cmpd="sng" w="9525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54" name="Google Shape;54;p2"/>
            <p:cNvSpPr/>
            <p:nvPr/>
          </p:nvSpPr>
          <p:spPr>
            <a:xfrm>
              <a:off x="8400525" y="4751216"/>
              <a:ext cx="256032" cy="256032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55" name="Google Shape;55;p2"/>
          <p:cNvGrpSpPr/>
          <p:nvPr/>
        </p:nvGrpSpPr>
        <p:grpSpPr>
          <a:xfrm>
            <a:off x="10834585" y="3580937"/>
            <a:ext cx="256032" cy="1431463"/>
            <a:chOff x="10834585" y="3580937"/>
            <a:chExt cx="256032" cy="1431463"/>
          </a:xfrm>
        </p:grpSpPr>
        <p:cxnSp>
          <p:nvCxnSpPr>
            <p:cNvPr id="56" name="Google Shape;56;p2"/>
            <p:cNvCxnSpPr/>
            <p:nvPr/>
          </p:nvCxnSpPr>
          <p:spPr>
            <a:xfrm rot="-5400000">
              <a:off x="10299661" y="4243877"/>
              <a:ext cx="1325880" cy="0"/>
            </a:xfrm>
            <a:prstGeom prst="straightConnector1">
              <a:avLst/>
            </a:prstGeom>
            <a:noFill/>
            <a:ln cap="flat" cmpd="sng" w="9525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57" name="Google Shape;57;p2"/>
            <p:cNvSpPr/>
            <p:nvPr/>
          </p:nvSpPr>
          <p:spPr>
            <a:xfrm>
              <a:off x="10834585" y="4756368"/>
              <a:ext cx="256032" cy="256032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58" name="Google Shape;58;p2"/>
          <p:cNvSpPr txBox="1"/>
          <p:nvPr>
            <p:ph type="ctrTitle"/>
          </p:nvPr>
        </p:nvSpPr>
        <p:spPr>
          <a:xfrm>
            <a:off x="1524000" y="509764"/>
            <a:ext cx="9144000" cy="685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ahoma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"/>
          <p:cNvSpPr txBox="1"/>
          <p:nvPr>
            <p:ph idx="1" type="subTitle"/>
          </p:nvPr>
        </p:nvSpPr>
        <p:spPr>
          <a:xfrm>
            <a:off x="1524000" y="1240970"/>
            <a:ext cx="9144000" cy="492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60" name="Google Shape;60;p2"/>
          <p:cNvSpPr txBox="1"/>
          <p:nvPr>
            <p:ph idx="10" type="dt"/>
          </p:nvPr>
        </p:nvSpPr>
        <p:spPr>
          <a:xfrm>
            <a:off x="9107828" y="61999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"/>
          <p:cNvSpPr txBox="1"/>
          <p:nvPr>
            <p:ph idx="11" type="ftr"/>
          </p:nvPr>
        </p:nvSpPr>
        <p:spPr>
          <a:xfrm>
            <a:off x="4038600" y="61999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"/>
          <p:cNvSpPr txBox="1"/>
          <p:nvPr>
            <p:ph idx="12" type="sldNum"/>
          </p:nvPr>
        </p:nvSpPr>
        <p:spPr>
          <a:xfrm>
            <a:off x="284182" y="6199950"/>
            <a:ext cx="429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2"/>
          <p:cNvSpPr/>
          <p:nvPr>
            <p:ph idx="2" type="pic"/>
          </p:nvPr>
        </p:nvSpPr>
        <p:spPr>
          <a:xfrm>
            <a:off x="442913" y="633829"/>
            <a:ext cx="96012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4" name="Google Shape;64;p2"/>
          <p:cNvSpPr txBox="1"/>
          <p:nvPr>
            <p:ph idx="3" type="body"/>
          </p:nvPr>
        </p:nvSpPr>
        <p:spPr>
          <a:xfrm>
            <a:off x="442913" y="1953305"/>
            <a:ext cx="1655064" cy="16276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180000" spcFirstLastPara="1" rIns="91425" wrap="square" tIns="45700"/>
          <a:lstStyle>
            <a:lvl1pPr indent="-317500" lvl="0" marL="4572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/>
            </a:lvl1pPr>
            <a:lvl2pPr indent="-3175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Char char="•"/>
              <a:defRPr sz="1400"/>
            </a:lvl2pPr>
            <a:lvl3pPr indent="-3175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Char char="•"/>
              <a:defRPr sz="1400"/>
            </a:lvl3pPr>
            <a:lvl4pPr indent="-3175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Char char="•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Char char="•"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2"/>
          <p:cNvSpPr txBox="1"/>
          <p:nvPr>
            <p:ph idx="4" type="body"/>
          </p:nvPr>
        </p:nvSpPr>
        <p:spPr>
          <a:xfrm>
            <a:off x="938323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2"/>
          <p:cNvSpPr txBox="1"/>
          <p:nvPr>
            <p:ph idx="5" type="body"/>
          </p:nvPr>
        </p:nvSpPr>
        <p:spPr>
          <a:xfrm>
            <a:off x="2430495" y="1953305"/>
            <a:ext cx="2221992" cy="16276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180000" spcFirstLastPara="1" rIns="91425" wrap="square" tIns="45700"/>
          <a:lstStyle>
            <a:lvl1pPr indent="-317500" lvl="0" marL="4572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/>
            </a:lvl1pPr>
            <a:lvl2pPr indent="-3175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Char char="•"/>
              <a:defRPr sz="1400"/>
            </a:lvl2pPr>
            <a:lvl3pPr indent="-3175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Char char="•"/>
              <a:defRPr sz="1400"/>
            </a:lvl3pPr>
            <a:lvl4pPr indent="-3175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Char char="•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Char char="•"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2"/>
          <p:cNvSpPr txBox="1"/>
          <p:nvPr>
            <p:ph idx="6" type="body"/>
          </p:nvPr>
        </p:nvSpPr>
        <p:spPr>
          <a:xfrm>
            <a:off x="4985005" y="1953305"/>
            <a:ext cx="2221992" cy="16276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180000" spcFirstLastPara="1" rIns="91425" wrap="square" tIns="45700"/>
          <a:lstStyle>
            <a:lvl1pPr indent="-317500" lvl="0" marL="4572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/>
            </a:lvl1pPr>
            <a:lvl2pPr indent="-3175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Char char="•"/>
              <a:defRPr sz="1400"/>
            </a:lvl2pPr>
            <a:lvl3pPr indent="-3175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Char char="•"/>
              <a:defRPr sz="1400"/>
            </a:lvl3pPr>
            <a:lvl4pPr indent="-3175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Char char="•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Char char="•"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2"/>
          <p:cNvSpPr txBox="1"/>
          <p:nvPr>
            <p:ph idx="7" type="body"/>
          </p:nvPr>
        </p:nvSpPr>
        <p:spPr>
          <a:xfrm>
            <a:off x="7539515" y="1953305"/>
            <a:ext cx="2221992" cy="16276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180000" spcFirstLastPara="1" rIns="91425" wrap="square" tIns="45700"/>
          <a:lstStyle>
            <a:lvl1pPr indent="-317500" lvl="0" marL="4572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/>
            </a:lvl1pPr>
            <a:lvl2pPr indent="-3175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Char char="•"/>
              <a:defRPr sz="1400"/>
            </a:lvl2pPr>
            <a:lvl3pPr indent="-3175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Char char="•"/>
              <a:defRPr sz="1400"/>
            </a:lvl3pPr>
            <a:lvl4pPr indent="-3175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Char char="•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Char char="•"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2"/>
          <p:cNvSpPr txBox="1"/>
          <p:nvPr>
            <p:ph idx="8" type="body"/>
          </p:nvPr>
        </p:nvSpPr>
        <p:spPr>
          <a:xfrm>
            <a:off x="10094024" y="1953305"/>
            <a:ext cx="1655064" cy="16276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144000" spcFirstLastPara="1" rIns="91425" wrap="square" tIns="45700"/>
          <a:lstStyle>
            <a:lvl1pPr indent="-317500" lvl="0" marL="4572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/>
            </a:lvl1pPr>
            <a:lvl2pPr indent="-3175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Char char="•"/>
              <a:defRPr sz="1400"/>
            </a:lvl2pPr>
            <a:lvl3pPr indent="-3175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Char char="•"/>
              <a:defRPr sz="1400"/>
            </a:lvl3pPr>
            <a:lvl4pPr indent="-3175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Char char="•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Char char="•"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" name="Google Shape;70;p2"/>
          <p:cNvSpPr txBox="1"/>
          <p:nvPr>
            <p:ph idx="9" type="body"/>
          </p:nvPr>
        </p:nvSpPr>
        <p:spPr>
          <a:xfrm>
            <a:off x="10676389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"/>
          <p:cNvSpPr txBox="1"/>
          <p:nvPr>
            <p:ph idx="13" type="body"/>
          </p:nvPr>
        </p:nvSpPr>
        <p:spPr>
          <a:xfrm>
            <a:off x="1749828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2"/>
          <p:cNvSpPr txBox="1"/>
          <p:nvPr>
            <p:ph idx="14" type="body"/>
          </p:nvPr>
        </p:nvSpPr>
        <p:spPr>
          <a:xfrm>
            <a:off x="2561333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2"/>
          <p:cNvSpPr txBox="1"/>
          <p:nvPr>
            <p:ph idx="15" type="body"/>
          </p:nvPr>
        </p:nvSpPr>
        <p:spPr>
          <a:xfrm>
            <a:off x="9864879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2"/>
          <p:cNvSpPr txBox="1"/>
          <p:nvPr>
            <p:ph idx="16" type="body"/>
          </p:nvPr>
        </p:nvSpPr>
        <p:spPr>
          <a:xfrm>
            <a:off x="8241868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"/>
          <p:cNvSpPr txBox="1"/>
          <p:nvPr>
            <p:ph idx="17" type="body"/>
          </p:nvPr>
        </p:nvSpPr>
        <p:spPr>
          <a:xfrm>
            <a:off x="6618858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2"/>
          <p:cNvSpPr txBox="1"/>
          <p:nvPr>
            <p:ph idx="18" type="body"/>
          </p:nvPr>
        </p:nvSpPr>
        <p:spPr>
          <a:xfrm>
            <a:off x="5807353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"/>
          <p:cNvSpPr txBox="1"/>
          <p:nvPr>
            <p:ph idx="19" type="body"/>
          </p:nvPr>
        </p:nvSpPr>
        <p:spPr>
          <a:xfrm>
            <a:off x="4995848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2"/>
          <p:cNvSpPr txBox="1"/>
          <p:nvPr>
            <p:ph idx="20" type="body"/>
          </p:nvPr>
        </p:nvSpPr>
        <p:spPr>
          <a:xfrm>
            <a:off x="4184343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2"/>
          <p:cNvSpPr txBox="1"/>
          <p:nvPr>
            <p:ph idx="21" type="body"/>
          </p:nvPr>
        </p:nvSpPr>
        <p:spPr>
          <a:xfrm>
            <a:off x="3372838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2"/>
          <p:cNvSpPr txBox="1"/>
          <p:nvPr>
            <p:ph idx="22" type="body"/>
          </p:nvPr>
        </p:nvSpPr>
        <p:spPr>
          <a:xfrm>
            <a:off x="7430363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"/>
          <p:cNvSpPr txBox="1"/>
          <p:nvPr>
            <p:ph idx="23" type="body"/>
          </p:nvPr>
        </p:nvSpPr>
        <p:spPr>
          <a:xfrm>
            <a:off x="9053373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2"/>
          <p:cNvSpPr txBox="1"/>
          <p:nvPr>
            <p:ph idx="24" type="body"/>
          </p:nvPr>
        </p:nvSpPr>
        <p:spPr>
          <a:xfrm>
            <a:off x="896857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/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/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2"/>
          <p:cNvSpPr txBox="1"/>
          <p:nvPr>
            <p:ph idx="25" type="body"/>
          </p:nvPr>
        </p:nvSpPr>
        <p:spPr>
          <a:xfrm>
            <a:off x="10630020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/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/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2"/>
          <p:cNvSpPr txBox="1"/>
          <p:nvPr>
            <p:ph idx="26" type="body"/>
          </p:nvPr>
        </p:nvSpPr>
        <p:spPr>
          <a:xfrm>
            <a:off x="1707954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/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/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2"/>
          <p:cNvSpPr txBox="1"/>
          <p:nvPr>
            <p:ph idx="27" type="body"/>
          </p:nvPr>
        </p:nvSpPr>
        <p:spPr>
          <a:xfrm>
            <a:off x="2519051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/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/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2"/>
          <p:cNvSpPr txBox="1"/>
          <p:nvPr>
            <p:ph idx="28" type="body"/>
          </p:nvPr>
        </p:nvSpPr>
        <p:spPr>
          <a:xfrm>
            <a:off x="3330148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/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/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" name="Google Shape;87;p2"/>
          <p:cNvSpPr txBox="1"/>
          <p:nvPr>
            <p:ph idx="29" type="body"/>
          </p:nvPr>
        </p:nvSpPr>
        <p:spPr>
          <a:xfrm>
            <a:off x="4141245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/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/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2"/>
          <p:cNvSpPr txBox="1"/>
          <p:nvPr>
            <p:ph idx="30" type="body"/>
          </p:nvPr>
        </p:nvSpPr>
        <p:spPr>
          <a:xfrm>
            <a:off x="4952342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/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/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2"/>
          <p:cNvSpPr txBox="1"/>
          <p:nvPr>
            <p:ph idx="31" type="body"/>
          </p:nvPr>
        </p:nvSpPr>
        <p:spPr>
          <a:xfrm>
            <a:off x="5763439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/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/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" name="Google Shape;90;p2"/>
          <p:cNvSpPr txBox="1"/>
          <p:nvPr>
            <p:ph idx="32" type="body"/>
          </p:nvPr>
        </p:nvSpPr>
        <p:spPr>
          <a:xfrm>
            <a:off x="6574536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/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/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" name="Google Shape;91;p2"/>
          <p:cNvSpPr txBox="1"/>
          <p:nvPr>
            <p:ph idx="33" type="body"/>
          </p:nvPr>
        </p:nvSpPr>
        <p:spPr>
          <a:xfrm>
            <a:off x="7385633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/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/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" name="Google Shape;92;p2"/>
          <p:cNvSpPr txBox="1"/>
          <p:nvPr>
            <p:ph idx="34" type="body"/>
          </p:nvPr>
        </p:nvSpPr>
        <p:spPr>
          <a:xfrm>
            <a:off x="8196730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/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/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" name="Google Shape;93;p2"/>
          <p:cNvSpPr txBox="1"/>
          <p:nvPr>
            <p:ph idx="35" type="body"/>
          </p:nvPr>
        </p:nvSpPr>
        <p:spPr>
          <a:xfrm>
            <a:off x="9007827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/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/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" name="Google Shape;94;p2"/>
          <p:cNvSpPr txBox="1"/>
          <p:nvPr>
            <p:ph idx="36" type="body"/>
          </p:nvPr>
        </p:nvSpPr>
        <p:spPr>
          <a:xfrm>
            <a:off x="9818924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/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/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p2"/>
          <p:cNvSpPr txBox="1"/>
          <p:nvPr>
            <p:ph idx="37" type="body"/>
          </p:nvPr>
        </p:nvSpPr>
        <p:spPr>
          <a:xfrm>
            <a:off x="896857" y="5311873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/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/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6" name="Google Shape;96;p2"/>
          <p:cNvSpPr txBox="1"/>
          <p:nvPr>
            <p:ph idx="38" type="body"/>
          </p:nvPr>
        </p:nvSpPr>
        <p:spPr>
          <a:xfrm>
            <a:off x="10630020" y="5311873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/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/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2"/>
          <p:cNvSpPr txBox="1"/>
          <p:nvPr>
            <p:ph idx="39" type="body"/>
          </p:nvPr>
        </p:nvSpPr>
        <p:spPr>
          <a:xfrm>
            <a:off x="3330148" y="5311873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/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/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" name="Google Shape;98;p2"/>
          <p:cNvSpPr txBox="1"/>
          <p:nvPr>
            <p:ph idx="40" type="body"/>
          </p:nvPr>
        </p:nvSpPr>
        <p:spPr>
          <a:xfrm>
            <a:off x="5763439" y="5311873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/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/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9" name="Google Shape;99;p2"/>
          <p:cNvSpPr txBox="1"/>
          <p:nvPr>
            <p:ph idx="41" type="body"/>
          </p:nvPr>
        </p:nvSpPr>
        <p:spPr>
          <a:xfrm>
            <a:off x="8196730" y="5311873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/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/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0" name="Google Shape;100;p2"/>
          <p:cNvSpPr txBox="1"/>
          <p:nvPr>
            <p:ph idx="42" type="body"/>
          </p:nvPr>
        </p:nvSpPr>
        <p:spPr>
          <a:xfrm>
            <a:off x="10806794" y="473961"/>
            <a:ext cx="958856" cy="55110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/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/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5907024"/>
            <a:ext cx="12192000" cy="9509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0" y="-12319"/>
            <a:ext cx="12192000" cy="1837944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" name="Google Shape;12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ahoma"/>
              <a:buNone/>
              <a:defRPr b="0" i="0" sz="4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0" type="dt"/>
          </p:nvPr>
        </p:nvSpPr>
        <p:spPr>
          <a:xfrm>
            <a:off x="9107828" y="61999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1" type="ftr"/>
          </p:nvPr>
        </p:nvSpPr>
        <p:spPr>
          <a:xfrm>
            <a:off x="4038600" y="61999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284182" y="6199950"/>
            <a:ext cx="429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78">
          <p15:clr>
            <a:srgbClr val="F26B43"/>
          </p15:clr>
        </p15:guide>
        <p15:guide id="2" pos="279">
          <p15:clr>
            <a:srgbClr val="F26B43"/>
          </p15:clr>
        </p15:guide>
        <p15:guide id="3" pos="7401">
          <p15:clr>
            <a:srgbClr val="F26B43"/>
          </p15:clr>
        </p15:guide>
        <p15:guide id="4" orient="horz" pos="404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ompany logo" id="106" name="Google Shape;106;p3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15" l="0" r="0" t="16"/>
          <a:stretch/>
        </p:blipFill>
        <p:spPr>
          <a:xfrm>
            <a:off x="442913" y="633829"/>
            <a:ext cx="960120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3"/>
          <p:cNvSpPr txBox="1"/>
          <p:nvPr>
            <p:ph type="ctrTitle"/>
          </p:nvPr>
        </p:nvSpPr>
        <p:spPr>
          <a:xfrm>
            <a:off x="1524000" y="509764"/>
            <a:ext cx="9144000" cy="685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Tahoma"/>
              <a:buNone/>
            </a:pPr>
            <a:r>
              <a:rPr lang="en-US" sz="3959"/>
              <a:t>Product Roadmap Title</a:t>
            </a:r>
            <a:endParaRPr/>
          </a:p>
        </p:txBody>
      </p:sp>
      <p:sp>
        <p:nvSpPr>
          <p:cNvPr id="108" name="Google Shape;108;p3"/>
          <p:cNvSpPr txBox="1"/>
          <p:nvPr>
            <p:ph idx="1" type="subTitle"/>
          </p:nvPr>
        </p:nvSpPr>
        <p:spPr>
          <a:xfrm>
            <a:off x="1524000" y="1240970"/>
            <a:ext cx="9144000" cy="492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en-US"/>
              <a:t>Roadmap Tagline</a:t>
            </a:r>
            <a:endParaRPr/>
          </a:p>
        </p:txBody>
      </p:sp>
      <p:sp>
        <p:nvSpPr>
          <p:cNvPr id="109" name="Google Shape;109;p3"/>
          <p:cNvSpPr txBox="1"/>
          <p:nvPr>
            <p:ph idx="42" type="body"/>
          </p:nvPr>
        </p:nvSpPr>
        <p:spPr>
          <a:xfrm>
            <a:off x="10806794" y="473961"/>
            <a:ext cx="958856" cy="55110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20XX</a:t>
            </a:r>
            <a:endParaRPr/>
          </a:p>
        </p:txBody>
      </p:sp>
      <p:sp>
        <p:nvSpPr>
          <p:cNvPr id="110" name="Google Shape;110;p3"/>
          <p:cNvSpPr txBox="1"/>
          <p:nvPr>
            <p:ph idx="3" type="body"/>
          </p:nvPr>
        </p:nvSpPr>
        <p:spPr>
          <a:xfrm>
            <a:off x="442913" y="1953305"/>
            <a:ext cx="1655064" cy="16276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180000" spcFirstLastPara="1" rIns="91425" wrap="square" tIns="45700">
            <a:noAutofit/>
          </a:bodyPr>
          <a:lstStyle/>
          <a:p>
            <a:pPr indent="0" lvl="0" marL="144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Features:</a:t>
            </a:r>
            <a:endParaRPr/>
          </a:p>
          <a:p>
            <a:pPr indent="-144000" lvl="0" marL="144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Lorem ipsu</a:t>
            </a:r>
            <a:endParaRPr/>
          </a:p>
          <a:p>
            <a:pPr indent="-144000" lvl="0" marL="144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dolor sit amet</a:t>
            </a:r>
            <a:endParaRPr/>
          </a:p>
          <a:p>
            <a:pPr indent="-144000" lvl="0" marL="144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Consectetuer</a:t>
            </a:r>
            <a:endParaRPr/>
          </a:p>
          <a:p>
            <a:pPr indent="-144000" lvl="0" marL="144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adipiscing elit</a:t>
            </a:r>
            <a:endParaRPr/>
          </a:p>
        </p:txBody>
      </p:sp>
      <p:sp>
        <p:nvSpPr>
          <p:cNvPr id="111" name="Google Shape;111;p3"/>
          <p:cNvSpPr txBox="1"/>
          <p:nvPr>
            <p:ph idx="4" type="body"/>
          </p:nvPr>
        </p:nvSpPr>
        <p:spPr>
          <a:xfrm>
            <a:off x="938323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00</a:t>
            </a:r>
            <a:endParaRPr/>
          </a:p>
        </p:txBody>
      </p:sp>
      <p:sp>
        <p:nvSpPr>
          <p:cNvPr id="112" name="Google Shape;112;p3"/>
          <p:cNvSpPr txBox="1"/>
          <p:nvPr>
            <p:ph idx="13" type="body"/>
          </p:nvPr>
        </p:nvSpPr>
        <p:spPr>
          <a:xfrm>
            <a:off x="1749828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01</a:t>
            </a:r>
            <a:endParaRPr/>
          </a:p>
        </p:txBody>
      </p:sp>
      <p:sp>
        <p:nvSpPr>
          <p:cNvPr id="113" name="Google Shape;113;p3"/>
          <p:cNvSpPr txBox="1"/>
          <p:nvPr>
            <p:ph idx="14" type="body"/>
          </p:nvPr>
        </p:nvSpPr>
        <p:spPr>
          <a:xfrm>
            <a:off x="2561333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02</a:t>
            </a:r>
            <a:endParaRPr/>
          </a:p>
        </p:txBody>
      </p:sp>
      <p:sp>
        <p:nvSpPr>
          <p:cNvPr id="114" name="Google Shape;114;p3"/>
          <p:cNvSpPr txBox="1"/>
          <p:nvPr>
            <p:ph idx="21" type="body"/>
          </p:nvPr>
        </p:nvSpPr>
        <p:spPr>
          <a:xfrm>
            <a:off x="3372838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03</a:t>
            </a:r>
            <a:endParaRPr/>
          </a:p>
        </p:txBody>
      </p:sp>
      <p:sp>
        <p:nvSpPr>
          <p:cNvPr id="115" name="Google Shape;115;p3"/>
          <p:cNvSpPr txBox="1"/>
          <p:nvPr>
            <p:ph idx="5" type="body"/>
          </p:nvPr>
        </p:nvSpPr>
        <p:spPr>
          <a:xfrm>
            <a:off x="2430495" y="1953305"/>
            <a:ext cx="2221992" cy="16276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180000" spcFirstLastPara="1" rIns="91425" wrap="square" tIns="45700">
            <a:noAutofit/>
          </a:bodyPr>
          <a:lstStyle/>
          <a:p>
            <a:pPr indent="0" lvl="0" marL="144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>
                <a:solidFill>
                  <a:schemeClr val="dk1"/>
                </a:solidFill>
              </a:rPr>
              <a:t>Features:</a:t>
            </a:r>
            <a:endParaRPr/>
          </a:p>
          <a:p>
            <a:pPr indent="-144000" lvl="0" marL="144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Lorem ipsu</a:t>
            </a:r>
            <a:endParaRPr/>
          </a:p>
          <a:p>
            <a:pPr indent="-144000" lvl="0" marL="144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dolor sit amet</a:t>
            </a:r>
            <a:endParaRPr/>
          </a:p>
          <a:p>
            <a:pPr indent="-144000" lvl="0" marL="144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Consectetuer</a:t>
            </a:r>
            <a:endParaRPr/>
          </a:p>
          <a:p>
            <a:pPr indent="-144000" lvl="0" marL="144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adipiscing elit</a:t>
            </a:r>
            <a:endParaRPr/>
          </a:p>
        </p:txBody>
      </p:sp>
      <p:sp>
        <p:nvSpPr>
          <p:cNvPr id="116" name="Google Shape;116;p3"/>
          <p:cNvSpPr txBox="1"/>
          <p:nvPr>
            <p:ph idx="20" type="body"/>
          </p:nvPr>
        </p:nvSpPr>
        <p:spPr>
          <a:xfrm>
            <a:off x="4184343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04</a:t>
            </a:r>
            <a:endParaRPr/>
          </a:p>
        </p:txBody>
      </p:sp>
      <p:sp>
        <p:nvSpPr>
          <p:cNvPr id="117" name="Google Shape;117;p3"/>
          <p:cNvSpPr txBox="1"/>
          <p:nvPr>
            <p:ph idx="19" type="body"/>
          </p:nvPr>
        </p:nvSpPr>
        <p:spPr>
          <a:xfrm>
            <a:off x="4995848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05</a:t>
            </a:r>
            <a:endParaRPr/>
          </a:p>
        </p:txBody>
      </p:sp>
      <p:sp>
        <p:nvSpPr>
          <p:cNvPr id="118" name="Google Shape;118;p3"/>
          <p:cNvSpPr txBox="1"/>
          <p:nvPr>
            <p:ph idx="18" type="body"/>
          </p:nvPr>
        </p:nvSpPr>
        <p:spPr>
          <a:xfrm>
            <a:off x="5807353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06</a:t>
            </a:r>
            <a:endParaRPr/>
          </a:p>
        </p:txBody>
      </p:sp>
      <p:sp>
        <p:nvSpPr>
          <p:cNvPr id="119" name="Google Shape;119;p3"/>
          <p:cNvSpPr txBox="1"/>
          <p:nvPr>
            <p:ph idx="6" type="body"/>
          </p:nvPr>
        </p:nvSpPr>
        <p:spPr>
          <a:xfrm>
            <a:off x="4985005" y="1953305"/>
            <a:ext cx="2221992" cy="16276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180000" spcFirstLastPara="1" rIns="91425" wrap="square" tIns="45700">
            <a:noAutofit/>
          </a:bodyPr>
          <a:lstStyle/>
          <a:p>
            <a:pPr indent="0" lvl="0" marL="144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>
                <a:solidFill>
                  <a:schemeClr val="dk1"/>
                </a:solidFill>
              </a:rPr>
              <a:t>Features:</a:t>
            </a:r>
            <a:endParaRPr/>
          </a:p>
          <a:p>
            <a:pPr indent="-144000" lvl="0" marL="144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Lorem ipsu</a:t>
            </a:r>
            <a:endParaRPr/>
          </a:p>
          <a:p>
            <a:pPr indent="-144000" lvl="0" marL="144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dolor sit amet</a:t>
            </a:r>
            <a:endParaRPr/>
          </a:p>
          <a:p>
            <a:pPr indent="-144000" lvl="0" marL="144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Consectetuer</a:t>
            </a:r>
            <a:endParaRPr/>
          </a:p>
          <a:p>
            <a:pPr indent="-144000" lvl="0" marL="144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adipiscing elit</a:t>
            </a:r>
            <a:endParaRPr/>
          </a:p>
        </p:txBody>
      </p:sp>
      <p:sp>
        <p:nvSpPr>
          <p:cNvPr id="120" name="Google Shape;120;p3"/>
          <p:cNvSpPr txBox="1"/>
          <p:nvPr>
            <p:ph idx="17" type="body"/>
          </p:nvPr>
        </p:nvSpPr>
        <p:spPr>
          <a:xfrm>
            <a:off x="6618858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07</a:t>
            </a:r>
            <a:endParaRPr/>
          </a:p>
        </p:txBody>
      </p:sp>
      <p:sp>
        <p:nvSpPr>
          <p:cNvPr id="121" name="Google Shape;121;p3"/>
          <p:cNvSpPr txBox="1"/>
          <p:nvPr>
            <p:ph idx="22" type="body"/>
          </p:nvPr>
        </p:nvSpPr>
        <p:spPr>
          <a:xfrm>
            <a:off x="7430363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08</a:t>
            </a:r>
            <a:endParaRPr/>
          </a:p>
        </p:txBody>
      </p:sp>
      <p:sp>
        <p:nvSpPr>
          <p:cNvPr id="122" name="Google Shape;122;p3"/>
          <p:cNvSpPr txBox="1"/>
          <p:nvPr>
            <p:ph idx="16" type="body"/>
          </p:nvPr>
        </p:nvSpPr>
        <p:spPr>
          <a:xfrm>
            <a:off x="8241868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09</a:t>
            </a:r>
            <a:endParaRPr/>
          </a:p>
        </p:txBody>
      </p:sp>
      <p:sp>
        <p:nvSpPr>
          <p:cNvPr id="123" name="Google Shape;123;p3"/>
          <p:cNvSpPr txBox="1"/>
          <p:nvPr>
            <p:ph idx="7" type="body"/>
          </p:nvPr>
        </p:nvSpPr>
        <p:spPr>
          <a:xfrm>
            <a:off x="7539515" y="1953305"/>
            <a:ext cx="2221992" cy="16276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180000" spcFirstLastPara="1" rIns="91425" wrap="square" tIns="45700">
            <a:noAutofit/>
          </a:bodyPr>
          <a:lstStyle/>
          <a:p>
            <a:pPr indent="0" lvl="0" marL="144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>
                <a:solidFill>
                  <a:schemeClr val="dk1"/>
                </a:solidFill>
              </a:rPr>
              <a:t>Features:</a:t>
            </a:r>
            <a:endParaRPr/>
          </a:p>
          <a:p>
            <a:pPr indent="-144000" lvl="0" marL="144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Lorem ipsu</a:t>
            </a:r>
            <a:endParaRPr/>
          </a:p>
          <a:p>
            <a:pPr indent="-144000" lvl="0" marL="144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dolor sit amet</a:t>
            </a:r>
            <a:endParaRPr/>
          </a:p>
          <a:p>
            <a:pPr indent="-144000" lvl="0" marL="144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Consectetuer</a:t>
            </a:r>
            <a:endParaRPr/>
          </a:p>
          <a:p>
            <a:pPr indent="-144000" lvl="0" marL="144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adipiscing elit</a:t>
            </a:r>
            <a:endParaRPr/>
          </a:p>
        </p:txBody>
      </p:sp>
      <p:sp>
        <p:nvSpPr>
          <p:cNvPr id="124" name="Google Shape;124;p3"/>
          <p:cNvSpPr txBox="1"/>
          <p:nvPr>
            <p:ph idx="23" type="body"/>
          </p:nvPr>
        </p:nvSpPr>
        <p:spPr>
          <a:xfrm>
            <a:off x="9053373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10</a:t>
            </a:r>
            <a:endParaRPr/>
          </a:p>
        </p:txBody>
      </p:sp>
      <p:sp>
        <p:nvSpPr>
          <p:cNvPr id="125" name="Google Shape;125;p3"/>
          <p:cNvSpPr txBox="1"/>
          <p:nvPr>
            <p:ph idx="15" type="body"/>
          </p:nvPr>
        </p:nvSpPr>
        <p:spPr>
          <a:xfrm>
            <a:off x="9864879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11</a:t>
            </a:r>
            <a:endParaRPr/>
          </a:p>
        </p:txBody>
      </p:sp>
      <p:sp>
        <p:nvSpPr>
          <p:cNvPr id="126" name="Google Shape;126;p3"/>
          <p:cNvSpPr txBox="1"/>
          <p:nvPr>
            <p:ph idx="9" type="body"/>
          </p:nvPr>
        </p:nvSpPr>
        <p:spPr>
          <a:xfrm>
            <a:off x="10676389" y="3863547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12</a:t>
            </a:r>
            <a:endParaRPr/>
          </a:p>
        </p:txBody>
      </p:sp>
      <p:sp>
        <p:nvSpPr>
          <p:cNvPr id="127" name="Google Shape;127;p3"/>
          <p:cNvSpPr txBox="1"/>
          <p:nvPr>
            <p:ph idx="8" type="body"/>
          </p:nvPr>
        </p:nvSpPr>
        <p:spPr>
          <a:xfrm>
            <a:off x="10094024" y="1953305"/>
            <a:ext cx="1655064" cy="16276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144000" spcFirstLastPara="1" rIns="91425" wrap="square" tIns="45700">
            <a:noAutofit/>
          </a:bodyPr>
          <a:lstStyle/>
          <a:p>
            <a:pPr indent="0" lvl="0" marL="144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>
                <a:solidFill>
                  <a:schemeClr val="dk1"/>
                </a:solidFill>
              </a:rPr>
              <a:t>Features:</a:t>
            </a:r>
            <a:endParaRPr/>
          </a:p>
          <a:p>
            <a:pPr indent="-144000" lvl="0" marL="144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Lorem ipsu</a:t>
            </a:r>
            <a:endParaRPr/>
          </a:p>
          <a:p>
            <a:pPr indent="-144000" lvl="0" marL="144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dolor sit amet</a:t>
            </a:r>
            <a:endParaRPr/>
          </a:p>
          <a:p>
            <a:pPr indent="-144000" lvl="0" marL="144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Consectetuer</a:t>
            </a:r>
            <a:endParaRPr/>
          </a:p>
          <a:p>
            <a:pPr indent="-144000" lvl="0" marL="144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adipiscing elit</a:t>
            </a:r>
            <a:endParaRPr/>
          </a:p>
        </p:txBody>
      </p:sp>
      <p:sp>
        <p:nvSpPr>
          <p:cNvPr id="128" name="Google Shape;128;p3"/>
          <p:cNvSpPr txBox="1"/>
          <p:nvPr>
            <p:ph idx="37" type="body"/>
          </p:nvPr>
        </p:nvSpPr>
        <p:spPr>
          <a:xfrm>
            <a:off x="896857" y="5311873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Start</a:t>
            </a:r>
            <a:endParaRPr/>
          </a:p>
        </p:txBody>
      </p:sp>
      <p:sp>
        <p:nvSpPr>
          <p:cNvPr id="129" name="Google Shape;129;p3"/>
          <p:cNvSpPr txBox="1"/>
          <p:nvPr>
            <p:ph idx="24" type="body"/>
          </p:nvPr>
        </p:nvSpPr>
        <p:spPr>
          <a:xfrm>
            <a:off x="896857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/>
              <a:t>Dec</a:t>
            </a:r>
            <a:endParaRPr/>
          </a:p>
        </p:txBody>
      </p:sp>
      <p:sp>
        <p:nvSpPr>
          <p:cNvPr id="130" name="Google Shape;130;p3"/>
          <p:cNvSpPr txBox="1"/>
          <p:nvPr>
            <p:ph idx="26" type="body"/>
          </p:nvPr>
        </p:nvSpPr>
        <p:spPr>
          <a:xfrm>
            <a:off x="1707954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/>
              <a:t>Jan</a:t>
            </a:r>
            <a:endParaRPr/>
          </a:p>
        </p:txBody>
      </p:sp>
      <p:sp>
        <p:nvSpPr>
          <p:cNvPr id="131" name="Google Shape;131;p3"/>
          <p:cNvSpPr txBox="1"/>
          <p:nvPr>
            <p:ph idx="27" type="body"/>
          </p:nvPr>
        </p:nvSpPr>
        <p:spPr>
          <a:xfrm>
            <a:off x="2519051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/>
              <a:t>Feb</a:t>
            </a:r>
            <a:endParaRPr/>
          </a:p>
        </p:txBody>
      </p:sp>
      <p:sp>
        <p:nvSpPr>
          <p:cNvPr id="132" name="Google Shape;132;p3"/>
          <p:cNvSpPr txBox="1"/>
          <p:nvPr>
            <p:ph idx="39" type="body"/>
          </p:nvPr>
        </p:nvSpPr>
        <p:spPr>
          <a:xfrm>
            <a:off x="3330148" y="5311873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Q1</a:t>
            </a:r>
            <a:endParaRPr/>
          </a:p>
        </p:txBody>
      </p:sp>
      <p:sp>
        <p:nvSpPr>
          <p:cNvPr id="133" name="Google Shape;133;p3"/>
          <p:cNvSpPr txBox="1"/>
          <p:nvPr>
            <p:ph idx="28" type="body"/>
          </p:nvPr>
        </p:nvSpPr>
        <p:spPr>
          <a:xfrm>
            <a:off x="3330148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/>
              <a:t>Mar</a:t>
            </a:r>
            <a:endParaRPr/>
          </a:p>
        </p:txBody>
      </p:sp>
      <p:sp>
        <p:nvSpPr>
          <p:cNvPr id="134" name="Google Shape;134;p3"/>
          <p:cNvSpPr txBox="1"/>
          <p:nvPr>
            <p:ph idx="29" type="body"/>
          </p:nvPr>
        </p:nvSpPr>
        <p:spPr>
          <a:xfrm>
            <a:off x="4141245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/>
              <a:t>Apr</a:t>
            </a:r>
            <a:endParaRPr/>
          </a:p>
        </p:txBody>
      </p:sp>
      <p:sp>
        <p:nvSpPr>
          <p:cNvPr id="135" name="Google Shape;135;p3"/>
          <p:cNvSpPr txBox="1"/>
          <p:nvPr>
            <p:ph idx="30" type="body"/>
          </p:nvPr>
        </p:nvSpPr>
        <p:spPr>
          <a:xfrm>
            <a:off x="4952342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/>
              <a:t>May</a:t>
            </a:r>
            <a:endParaRPr/>
          </a:p>
        </p:txBody>
      </p:sp>
      <p:sp>
        <p:nvSpPr>
          <p:cNvPr id="136" name="Google Shape;136;p3"/>
          <p:cNvSpPr txBox="1"/>
          <p:nvPr>
            <p:ph idx="40" type="body"/>
          </p:nvPr>
        </p:nvSpPr>
        <p:spPr>
          <a:xfrm>
            <a:off x="5763439" y="5311873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Q2</a:t>
            </a:r>
            <a:endParaRPr/>
          </a:p>
        </p:txBody>
      </p:sp>
      <p:sp>
        <p:nvSpPr>
          <p:cNvPr id="137" name="Google Shape;137;p3"/>
          <p:cNvSpPr txBox="1"/>
          <p:nvPr>
            <p:ph idx="31" type="body"/>
          </p:nvPr>
        </p:nvSpPr>
        <p:spPr>
          <a:xfrm>
            <a:off x="5763439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/>
              <a:t>Jun</a:t>
            </a:r>
            <a:endParaRPr/>
          </a:p>
        </p:txBody>
      </p:sp>
      <p:sp>
        <p:nvSpPr>
          <p:cNvPr id="138" name="Google Shape;138;p3"/>
          <p:cNvSpPr txBox="1"/>
          <p:nvPr>
            <p:ph idx="32" type="body"/>
          </p:nvPr>
        </p:nvSpPr>
        <p:spPr>
          <a:xfrm>
            <a:off x="6574536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/>
              <a:t>Jul</a:t>
            </a:r>
            <a:endParaRPr/>
          </a:p>
        </p:txBody>
      </p:sp>
      <p:sp>
        <p:nvSpPr>
          <p:cNvPr id="139" name="Google Shape;139;p3"/>
          <p:cNvSpPr txBox="1"/>
          <p:nvPr>
            <p:ph idx="33" type="body"/>
          </p:nvPr>
        </p:nvSpPr>
        <p:spPr>
          <a:xfrm>
            <a:off x="7385633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/>
              <a:t>Aug</a:t>
            </a:r>
            <a:endParaRPr/>
          </a:p>
        </p:txBody>
      </p:sp>
      <p:sp>
        <p:nvSpPr>
          <p:cNvPr id="140" name="Google Shape;140;p3"/>
          <p:cNvSpPr txBox="1"/>
          <p:nvPr>
            <p:ph idx="41" type="body"/>
          </p:nvPr>
        </p:nvSpPr>
        <p:spPr>
          <a:xfrm>
            <a:off x="8196730" y="5311873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Q3</a:t>
            </a:r>
            <a:endParaRPr/>
          </a:p>
        </p:txBody>
      </p:sp>
      <p:sp>
        <p:nvSpPr>
          <p:cNvPr id="141" name="Google Shape;141;p3"/>
          <p:cNvSpPr txBox="1"/>
          <p:nvPr>
            <p:ph idx="34" type="body"/>
          </p:nvPr>
        </p:nvSpPr>
        <p:spPr>
          <a:xfrm>
            <a:off x="8196730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/>
              <a:t>Sep</a:t>
            </a:r>
            <a:endParaRPr/>
          </a:p>
        </p:txBody>
      </p:sp>
      <p:sp>
        <p:nvSpPr>
          <p:cNvPr id="142" name="Google Shape;142;p3"/>
          <p:cNvSpPr txBox="1"/>
          <p:nvPr>
            <p:ph idx="35" type="body"/>
          </p:nvPr>
        </p:nvSpPr>
        <p:spPr>
          <a:xfrm>
            <a:off x="9007827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/>
              <a:t>Oct</a:t>
            </a:r>
            <a:endParaRPr/>
          </a:p>
        </p:txBody>
      </p:sp>
      <p:sp>
        <p:nvSpPr>
          <p:cNvPr id="143" name="Google Shape;143;p3"/>
          <p:cNvSpPr txBox="1"/>
          <p:nvPr>
            <p:ph idx="36" type="body"/>
          </p:nvPr>
        </p:nvSpPr>
        <p:spPr>
          <a:xfrm>
            <a:off x="9818924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/>
              <a:t>Now</a:t>
            </a:r>
            <a:endParaRPr/>
          </a:p>
        </p:txBody>
      </p:sp>
      <p:sp>
        <p:nvSpPr>
          <p:cNvPr id="144" name="Google Shape;144;p3"/>
          <p:cNvSpPr txBox="1"/>
          <p:nvPr>
            <p:ph idx="38" type="body"/>
          </p:nvPr>
        </p:nvSpPr>
        <p:spPr>
          <a:xfrm>
            <a:off x="10630020" y="5311873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Q4</a:t>
            </a:r>
            <a:endParaRPr/>
          </a:p>
        </p:txBody>
      </p:sp>
      <p:sp>
        <p:nvSpPr>
          <p:cNvPr id="145" name="Google Shape;145;p3"/>
          <p:cNvSpPr txBox="1"/>
          <p:nvPr>
            <p:ph idx="25" type="body"/>
          </p:nvPr>
        </p:nvSpPr>
        <p:spPr>
          <a:xfrm>
            <a:off x="10630020" y="5016378"/>
            <a:ext cx="665162" cy="26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/>
              <a:t>Dec</a:t>
            </a:r>
            <a:endParaRPr/>
          </a:p>
        </p:txBody>
      </p:sp>
      <p:sp>
        <p:nvSpPr>
          <p:cNvPr id="146" name="Google Shape;146;p3"/>
          <p:cNvSpPr txBox="1"/>
          <p:nvPr>
            <p:ph idx="11" type="ftr"/>
          </p:nvPr>
        </p:nvSpPr>
        <p:spPr>
          <a:xfrm>
            <a:off x="4038600" y="61999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COMPANY / PRESENTATION TITLE</a:t>
            </a:r>
            <a:endParaRPr/>
          </a:p>
        </p:txBody>
      </p:sp>
      <p:sp>
        <p:nvSpPr>
          <p:cNvPr id="147" name="Google Shape;147;p3"/>
          <p:cNvSpPr txBox="1"/>
          <p:nvPr>
            <p:ph idx="10" type="dt"/>
          </p:nvPr>
        </p:nvSpPr>
        <p:spPr>
          <a:xfrm>
            <a:off x="9107828" y="61999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MM.DD.20XX</a:t>
            </a:r>
            <a:endParaRPr/>
          </a:p>
        </p:txBody>
      </p:sp>
      <p:sp>
        <p:nvSpPr>
          <p:cNvPr id="148" name="Google Shape;148;p3"/>
          <p:cNvSpPr txBox="1"/>
          <p:nvPr>
            <p:ph idx="12" type="sldNum"/>
          </p:nvPr>
        </p:nvSpPr>
        <p:spPr>
          <a:xfrm>
            <a:off x="284182" y="6199950"/>
            <a:ext cx="429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0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Custom 5">
      <a:dk1>
        <a:srgbClr val="8E006C"/>
      </a:dk1>
      <a:lt1>
        <a:srgbClr val="FFFFFF"/>
      </a:lt1>
      <a:dk2>
        <a:srgbClr val="454D55"/>
      </a:dk2>
      <a:lt2>
        <a:srgbClr val="DAE7F0"/>
      </a:lt2>
      <a:accent1>
        <a:srgbClr val="DAE7F0"/>
      </a:accent1>
      <a:accent2>
        <a:srgbClr val="EAEAEA"/>
      </a:accent2>
      <a:accent3>
        <a:srgbClr val="3F788F"/>
      </a:accent3>
      <a:accent4>
        <a:srgbClr val="425537"/>
      </a:accent4>
      <a:accent5>
        <a:srgbClr val="9399A1"/>
      </a:accent5>
      <a:accent6>
        <a:srgbClr val="000000"/>
      </a:accent6>
      <a:hlink>
        <a:srgbClr val="454D55"/>
      </a:hlink>
      <a:folHlink>
        <a:srgbClr val="454B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