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Franklin Gothic"/>
      <p:bold r:id="rId7"/>
    </p:embeddedFont>
    <p:embeddedFont>
      <p:font typeface="Quattrocento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QuattrocentoSans-boldItalic.fntdata"/><Relationship Id="rId10" Type="http://schemas.openxmlformats.org/officeDocument/2006/relationships/font" Target="fonts/QuattrocentoSans-italic.fntdata"/><Relationship Id="rId9" Type="http://schemas.openxmlformats.org/officeDocument/2006/relationships/font" Target="fonts/Quattrocento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ranklinGothic-bold.fntdata"/><Relationship Id="rId8" Type="http://schemas.openxmlformats.org/officeDocument/2006/relationships/font" Target="fonts/Quattrocento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2"/>
          <p:cNvGrpSpPr/>
          <p:nvPr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17" name="Google Shape;17;p2"/>
            <p:cNvSpPr/>
            <p:nvPr/>
          </p:nvSpPr>
          <p:spPr>
            <a:xfrm flipH="1">
              <a:off x="2613003" y="3441616"/>
              <a:ext cx="1849273" cy="2052000"/>
            </a:xfrm>
            <a:custGeom>
              <a:rect b="b" l="l" r="r" t="t"/>
              <a:pathLst>
                <a:path extrusionOk="0" h="2422800" w="20664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cap="flat" cmpd="sng" w="3556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9491472" y="1379494"/>
              <a:ext cx="1849273" cy="2052000"/>
            </a:xfrm>
            <a:custGeom>
              <a:rect b="b" l="l" r="r" t="t"/>
              <a:pathLst>
                <a:path extrusionOk="0" h="2422800" w="20664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cap="flat" cmpd="sng" w="3556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>
              <a:gsLst>
                <a:gs pos="0">
                  <a:schemeClr val="dk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endParaRPr>
            </a:p>
          </p:txBody>
        </p:sp>
      </p:grpSp>
      <p:sp>
        <p:nvSpPr>
          <p:cNvPr id="24" name="Google Shape;24;p2"/>
          <p:cNvSpPr txBox="1"/>
          <p:nvPr>
            <p:ph type="title"/>
          </p:nvPr>
        </p:nvSpPr>
        <p:spPr>
          <a:xfrm>
            <a:off x="462638" y="2079876"/>
            <a:ext cx="3052087" cy="1475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anklin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" type="body"/>
          </p:nvPr>
        </p:nvSpPr>
        <p:spPr>
          <a:xfrm>
            <a:off x="461963" y="3587769"/>
            <a:ext cx="1726129" cy="2915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i="1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2" type="body"/>
          </p:nvPr>
        </p:nvSpPr>
        <p:spPr>
          <a:xfrm>
            <a:off x="461963" y="3927199"/>
            <a:ext cx="1726129" cy="3785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2000"/>
              <a:buNone/>
              <a:defRPr b="0" i="1" sz="2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2"/>
          <p:cNvSpPr/>
          <p:nvPr>
            <p:ph idx="3" type="pic"/>
          </p:nvPr>
        </p:nvSpPr>
        <p:spPr>
          <a:xfrm>
            <a:off x="461963" y="5725379"/>
            <a:ext cx="950912" cy="685800"/>
          </a:xfrm>
          <a:prstGeom prst="rect">
            <a:avLst/>
          </a:prstGeom>
          <a:noFill/>
          <a:ln cap="flat" cmpd="sng" w="9525">
            <a:solidFill>
              <a:srgbClr val="454D5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28" name="Google Shape;28;p2"/>
          <p:cNvSpPr/>
          <p:nvPr>
            <p:ph idx="4" type="body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2200"/>
              <a:buNone/>
              <a:defRPr sz="22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2"/>
          <p:cNvSpPr/>
          <p:nvPr>
            <p:ph idx="5" type="body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BAC8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6" type="body"/>
          </p:nvPr>
        </p:nvSpPr>
        <p:spPr>
          <a:xfrm>
            <a:off x="4078435" y="436306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AC82F"/>
              </a:buClr>
              <a:buSzPts val="1500"/>
              <a:buNone/>
              <a:defRPr b="0" i="0" sz="1500">
                <a:solidFill>
                  <a:srgbClr val="BAC82F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2"/>
          <p:cNvSpPr txBox="1"/>
          <p:nvPr>
            <p:ph idx="7" type="body"/>
          </p:nvPr>
        </p:nvSpPr>
        <p:spPr>
          <a:xfrm>
            <a:off x="4078434" y="618756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"/>
          <p:cNvSpPr/>
          <p:nvPr>
            <p:ph idx="8" type="body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"/>
          <p:cNvSpPr txBox="1"/>
          <p:nvPr>
            <p:ph idx="9" type="body"/>
          </p:nvPr>
        </p:nvSpPr>
        <p:spPr>
          <a:xfrm>
            <a:off x="5422681" y="202587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1BF3B"/>
              </a:buClr>
              <a:buSzPts val="1500"/>
              <a:buNone/>
              <a:defRPr b="0" i="0" sz="1500">
                <a:solidFill>
                  <a:srgbClr val="81BF3B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"/>
          <p:cNvSpPr txBox="1"/>
          <p:nvPr>
            <p:ph idx="13" type="body"/>
          </p:nvPr>
        </p:nvSpPr>
        <p:spPr>
          <a:xfrm>
            <a:off x="5422680" y="220832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2"/>
          <p:cNvSpPr/>
          <p:nvPr>
            <p:ph idx="14" type="body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"/>
          <p:cNvSpPr txBox="1"/>
          <p:nvPr>
            <p:ph idx="15" type="body"/>
          </p:nvPr>
        </p:nvSpPr>
        <p:spPr>
          <a:xfrm>
            <a:off x="6755391" y="437795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A05B"/>
              </a:buClr>
              <a:buSzPts val="1500"/>
              <a:buNone/>
              <a:defRPr b="0" i="0" sz="1500">
                <a:solidFill>
                  <a:srgbClr val="2CA05B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6" type="body"/>
          </p:nvPr>
        </p:nvSpPr>
        <p:spPr>
          <a:xfrm>
            <a:off x="6755390" y="618756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"/>
          <p:cNvSpPr/>
          <p:nvPr>
            <p:ph idx="17" type="body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2078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"/>
          <p:cNvSpPr txBox="1"/>
          <p:nvPr>
            <p:ph idx="18" type="body"/>
          </p:nvPr>
        </p:nvSpPr>
        <p:spPr>
          <a:xfrm>
            <a:off x="8106873" y="202587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B866F"/>
              </a:buClr>
              <a:buSzPts val="1500"/>
              <a:buNone/>
              <a:defRPr b="0" i="0" sz="1500">
                <a:solidFill>
                  <a:srgbClr val="1B866F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"/>
          <p:cNvSpPr txBox="1"/>
          <p:nvPr>
            <p:ph idx="19" type="body"/>
          </p:nvPr>
        </p:nvSpPr>
        <p:spPr>
          <a:xfrm>
            <a:off x="8106872" y="220832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"/>
          <p:cNvSpPr/>
          <p:nvPr>
            <p:ph idx="20" type="body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dk1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"/>
          <p:cNvSpPr/>
          <p:nvPr>
            <p:ph idx="21" type="body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2"/>
          <p:cNvSpPr txBox="1"/>
          <p:nvPr>
            <p:ph idx="22" type="body"/>
          </p:nvPr>
        </p:nvSpPr>
        <p:spPr>
          <a:xfrm>
            <a:off x="8105170" y="407339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6D82"/>
              </a:buClr>
              <a:buSzPts val="1500"/>
              <a:buNone/>
              <a:defRPr b="0" i="0" sz="1500">
                <a:solidFill>
                  <a:srgbClr val="0C6D8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"/>
          <p:cNvSpPr txBox="1"/>
          <p:nvPr>
            <p:ph idx="23" type="body"/>
          </p:nvPr>
        </p:nvSpPr>
        <p:spPr>
          <a:xfrm>
            <a:off x="8105169" y="425584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"/>
          <p:cNvSpPr/>
          <p:nvPr>
            <p:ph idx="24" type="body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16425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"/>
          <p:cNvSpPr txBox="1"/>
          <p:nvPr>
            <p:ph idx="25" type="body"/>
          </p:nvPr>
        </p:nvSpPr>
        <p:spPr>
          <a:xfrm>
            <a:off x="6755390" y="2505648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3474"/>
              </a:buClr>
              <a:buSzPts val="1500"/>
              <a:buNone/>
              <a:defRPr b="0" i="0" sz="1500">
                <a:solidFill>
                  <a:srgbClr val="403474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"/>
          <p:cNvSpPr txBox="1"/>
          <p:nvPr>
            <p:ph idx="26" type="body"/>
          </p:nvPr>
        </p:nvSpPr>
        <p:spPr>
          <a:xfrm>
            <a:off x="6755389" y="2688098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"/>
          <p:cNvSpPr/>
          <p:nvPr>
            <p:ph idx="27" type="body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41145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"/>
          <p:cNvSpPr txBox="1"/>
          <p:nvPr>
            <p:ph idx="28" type="body"/>
          </p:nvPr>
        </p:nvSpPr>
        <p:spPr>
          <a:xfrm>
            <a:off x="5420978" y="407339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1B6D"/>
              </a:buClr>
              <a:buSzPts val="1500"/>
              <a:buNone/>
              <a:defRPr b="0" i="0" sz="1500">
                <a:solidFill>
                  <a:srgbClr val="571B6D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"/>
          <p:cNvSpPr txBox="1"/>
          <p:nvPr>
            <p:ph idx="29" type="body"/>
          </p:nvPr>
        </p:nvSpPr>
        <p:spPr>
          <a:xfrm>
            <a:off x="5420977" y="425584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"/>
          <p:cNvSpPr/>
          <p:nvPr>
            <p:ph idx="30" type="body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"/>
          <p:cNvSpPr txBox="1"/>
          <p:nvPr>
            <p:ph idx="31" type="body"/>
          </p:nvPr>
        </p:nvSpPr>
        <p:spPr>
          <a:xfrm>
            <a:off x="4071198" y="2505648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F0066"/>
              </a:buClr>
              <a:buSzPts val="1500"/>
              <a:buNone/>
              <a:defRPr b="0" i="0" sz="1500">
                <a:solidFill>
                  <a:srgbClr val="6F0066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"/>
          <p:cNvSpPr txBox="1"/>
          <p:nvPr>
            <p:ph idx="32" type="body"/>
          </p:nvPr>
        </p:nvSpPr>
        <p:spPr>
          <a:xfrm>
            <a:off x="4071197" y="2688098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"/>
          <p:cNvSpPr/>
          <p:nvPr>
            <p:ph idx="33" type="body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dk2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"/>
          <p:cNvSpPr/>
          <p:nvPr>
            <p:ph idx="34" type="body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"/>
          <p:cNvSpPr txBox="1"/>
          <p:nvPr>
            <p:ph idx="35" type="body"/>
          </p:nvPr>
        </p:nvSpPr>
        <p:spPr>
          <a:xfrm>
            <a:off x="4075657" y="4567759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b="0" i="0" sz="1500">
                <a:solidFill>
                  <a:schemeClr val="dk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2"/>
          <p:cNvSpPr txBox="1"/>
          <p:nvPr>
            <p:ph idx="36" type="body"/>
          </p:nvPr>
        </p:nvSpPr>
        <p:spPr>
          <a:xfrm>
            <a:off x="4075656" y="4750209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"/>
          <p:cNvSpPr/>
          <p:nvPr>
            <p:ph idx="37" type="body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"/>
          <p:cNvSpPr txBox="1"/>
          <p:nvPr>
            <p:ph idx="38" type="body"/>
          </p:nvPr>
        </p:nvSpPr>
        <p:spPr>
          <a:xfrm>
            <a:off x="5423464" y="6121335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500"/>
              <a:buNone/>
              <a:defRPr b="0" i="0" sz="1500">
                <a:solidFill>
                  <a:schemeClr val="accent3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2"/>
          <p:cNvSpPr txBox="1"/>
          <p:nvPr>
            <p:ph idx="39" type="body"/>
          </p:nvPr>
        </p:nvSpPr>
        <p:spPr>
          <a:xfrm>
            <a:off x="5423463" y="6303785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"/>
          <p:cNvSpPr/>
          <p:nvPr>
            <p:ph idx="40" type="body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"/>
          <p:cNvSpPr txBox="1"/>
          <p:nvPr>
            <p:ph idx="41" type="body"/>
          </p:nvPr>
        </p:nvSpPr>
        <p:spPr>
          <a:xfrm>
            <a:off x="6759849" y="4567759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8611D"/>
              </a:buClr>
              <a:buSzPts val="1500"/>
              <a:buNone/>
              <a:defRPr b="0" i="0" sz="1500">
                <a:solidFill>
                  <a:srgbClr val="E8611D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"/>
          <p:cNvSpPr txBox="1"/>
          <p:nvPr>
            <p:ph idx="42" type="body"/>
          </p:nvPr>
        </p:nvSpPr>
        <p:spPr>
          <a:xfrm>
            <a:off x="6759848" y="4750209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"/>
          <p:cNvSpPr/>
          <p:nvPr>
            <p:ph idx="43" type="body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  <a:defRPr sz="30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"/>
          <p:cNvSpPr txBox="1"/>
          <p:nvPr>
            <p:ph idx="44" type="body"/>
          </p:nvPr>
        </p:nvSpPr>
        <p:spPr>
          <a:xfrm>
            <a:off x="8107656" y="6121335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  <a:defRPr b="0" i="0" sz="1500">
                <a:solidFill>
                  <a:schemeClr val="accent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"/>
          <p:cNvSpPr txBox="1"/>
          <p:nvPr>
            <p:ph idx="45" type="body"/>
          </p:nvPr>
        </p:nvSpPr>
        <p:spPr>
          <a:xfrm>
            <a:off x="8107655" y="6303785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  <a:defRPr b="0" i="1" sz="1000">
                <a:solidFill>
                  <a:srgbClr val="454D5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"/>
          <p:cNvSpPr/>
          <p:nvPr>
            <p:ph idx="46" type="body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4D55"/>
              </a:buClr>
              <a:buSzPts val="2200"/>
              <a:buNone/>
              <a:defRPr sz="2200">
                <a:solidFill>
                  <a:srgbClr val="454D55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"/>
          <p:cNvSpPr txBox="1"/>
          <p:nvPr>
            <p:ph idx="11" type="ftr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"/>
          <p:cNvSpPr txBox="1"/>
          <p:nvPr>
            <p:ph idx="10" type="dt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"/>
          <p:cNvSpPr txBox="1"/>
          <p:nvPr>
            <p:ph idx="12" type="sldNum"/>
          </p:nvPr>
        </p:nvSpPr>
        <p:spPr>
          <a:xfrm>
            <a:off x="442913" y="392470"/>
            <a:ext cx="395287" cy="17671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1292588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anklin Gothic"/>
              <a:buNone/>
              <a:defRPr b="0" i="0" sz="3500" u="none" cap="none" strike="noStrik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2753088"/>
            <a:ext cx="10515600" cy="23414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9005888" y="577752"/>
            <a:ext cx="2743200" cy="1767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42913" y="392470"/>
            <a:ext cx="395287" cy="17671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1" sz="900" u="none" cap="none" strike="noStrike">
                <a:solidFill>
                  <a:srgbClr val="454D55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78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/>
          <p:nvPr>
            <p:ph type="title"/>
          </p:nvPr>
        </p:nvSpPr>
        <p:spPr>
          <a:xfrm>
            <a:off x="462638" y="2079876"/>
            <a:ext cx="3052087" cy="1475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anklin Gothic"/>
              <a:buNone/>
            </a:pPr>
            <a:r>
              <a:rPr lang="en-US"/>
              <a:t>PRODUCT</a:t>
            </a:r>
            <a:br>
              <a:rPr lang="en-US"/>
            </a:br>
            <a:r>
              <a:rPr lang="en-US"/>
              <a:t>ROADMAP</a:t>
            </a:r>
            <a:br>
              <a:rPr lang="en-US"/>
            </a:br>
            <a:r>
              <a:rPr lang="en-US"/>
              <a:t>TITLE</a:t>
            </a:r>
            <a:endParaRPr/>
          </a:p>
        </p:txBody>
      </p:sp>
      <p:sp>
        <p:nvSpPr>
          <p:cNvPr id="77" name="Google Shape;77;p3"/>
          <p:cNvSpPr txBox="1"/>
          <p:nvPr>
            <p:ph idx="1" type="body"/>
          </p:nvPr>
        </p:nvSpPr>
        <p:spPr>
          <a:xfrm>
            <a:off x="461963" y="3587769"/>
            <a:ext cx="1726129" cy="2915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20XX-20XX</a:t>
            </a:r>
            <a:endParaRPr/>
          </a:p>
        </p:txBody>
      </p:sp>
      <p:sp>
        <p:nvSpPr>
          <p:cNvPr id="78" name="Google Shape;78;p3"/>
          <p:cNvSpPr txBox="1"/>
          <p:nvPr>
            <p:ph idx="2" type="body"/>
          </p:nvPr>
        </p:nvSpPr>
        <p:spPr>
          <a:xfrm>
            <a:off x="461963" y="3927199"/>
            <a:ext cx="1726129" cy="3785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2000"/>
              <a:buNone/>
            </a:pPr>
            <a:r>
              <a:rPr lang="en-US"/>
              <a:t>3 Years Plan</a:t>
            </a:r>
            <a:endParaRPr/>
          </a:p>
        </p:txBody>
      </p:sp>
      <p:pic>
        <p:nvPicPr>
          <p:cNvPr descr="Company logo" id="79" name="Google Shape;79;p3"/>
          <p:cNvPicPr preferRelativeResize="0"/>
          <p:nvPr>
            <p:ph idx="3" type="pic"/>
          </p:nvPr>
        </p:nvPicPr>
        <p:blipFill rotWithShape="1">
          <a:blip r:embed="rId3">
            <a:alphaModFix/>
          </a:blip>
          <a:srcRect b="170" l="0" r="0" t="171"/>
          <a:stretch/>
        </p:blipFill>
        <p:spPr>
          <a:xfrm>
            <a:off x="461963" y="5725379"/>
            <a:ext cx="950912" cy="685800"/>
          </a:xfrm>
          <a:prstGeom prst="rect">
            <a:avLst/>
          </a:prstGeom>
          <a:noFill/>
          <a:ln cap="flat" cmpd="sng" w="9525">
            <a:solidFill>
              <a:srgbClr val="454D55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0" name="Google Shape;80;p3"/>
          <p:cNvSpPr/>
          <p:nvPr>
            <p:ph idx="4" type="body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22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81" name="Google Shape;81;p3"/>
          <p:cNvSpPr/>
          <p:nvPr>
            <p:ph idx="5" type="body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BAC8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Q1</a:t>
            </a:r>
            <a:endParaRPr/>
          </a:p>
        </p:txBody>
      </p:sp>
      <p:sp>
        <p:nvSpPr>
          <p:cNvPr id="82" name="Google Shape;82;p3"/>
          <p:cNvSpPr txBox="1"/>
          <p:nvPr>
            <p:ph idx="6" type="body"/>
          </p:nvPr>
        </p:nvSpPr>
        <p:spPr>
          <a:xfrm>
            <a:off x="4078435" y="436306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BAC82F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83" name="Google Shape;83;p3"/>
          <p:cNvSpPr txBox="1"/>
          <p:nvPr>
            <p:ph idx="7" type="body"/>
          </p:nvPr>
        </p:nvSpPr>
        <p:spPr>
          <a:xfrm>
            <a:off x="4078434" y="618756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84" name="Google Shape;84;p3"/>
          <p:cNvSpPr/>
          <p:nvPr>
            <p:ph idx="8" type="body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Q2</a:t>
            </a:r>
            <a:endParaRPr/>
          </a:p>
        </p:txBody>
      </p:sp>
      <p:sp>
        <p:nvSpPr>
          <p:cNvPr id="85" name="Google Shape;85;p3"/>
          <p:cNvSpPr txBox="1"/>
          <p:nvPr>
            <p:ph idx="9" type="body"/>
          </p:nvPr>
        </p:nvSpPr>
        <p:spPr>
          <a:xfrm>
            <a:off x="5422681" y="202587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1BF3B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86" name="Google Shape;86;p3"/>
          <p:cNvSpPr txBox="1"/>
          <p:nvPr>
            <p:ph idx="13" type="body"/>
          </p:nvPr>
        </p:nvSpPr>
        <p:spPr>
          <a:xfrm>
            <a:off x="5422680" y="220832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87" name="Google Shape;87;p3"/>
          <p:cNvSpPr/>
          <p:nvPr>
            <p:ph idx="14" type="body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Q3</a:t>
            </a:r>
            <a:endParaRPr/>
          </a:p>
        </p:txBody>
      </p:sp>
      <p:sp>
        <p:nvSpPr>
          <p:cNvPr id="88" name="Google Shape;88;p3"/>
          <p:cNvSpPr txBox="1"/>
          <p:nvPr>
            <p:ph idx="15" type="body"/>
          </p:nvPr>
        </p:nvSpPr>
        <p:spPr>
          <a:xfrm>
            <a:off x="6755391" y="437795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CA05B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89" name="Google Shape;89;p3"/>
          <p:cNvSpPr txBox="1"/>
          <p:nvPr>
            <p:ph idx="16" type="body"/>
          </p:nvPr>
        </p:nvSpPr>
        <p:spPr>
          <a:xfrm>
            <a:off x="6755390" y="618756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90" name="Google Shape;90;p3"/>
          <p:cNvSpPr/>
          <p:nvPr>
            <p:ph idx="17" type="body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20784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Q4</a:t>
            </a:r>
            <a:endParaRPr/>
          </a:p>
        </p:txBody>
      </p:sp>
      <p:sp>
        <p:nvSpPr>
          <p:cNvPr id="91" name="Google Shape;91;p3"/>
          <p:cNvSpPr txBox="1"/>
          <p:nvPr>
            <p:ph idx="18" type="body"/>
          </p:nvPr>
        </p:nvSpPr>
        <p:spPr>
          <a:xfrm>
            <a:off x="8106873" y="202587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B866F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92" name="Google Shape;92;p3"/>
          <p:cNvSpPr txBox="1"/>
          <p:nvPr>
            <p:ph idx="19" type="body"/>
          </p:nvPr>
        </p:nvSpPr>
        <p:spPr>
          <a:xfrm>
            <a:off x="8106872" y="220832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93" name="Google Shape;93;p3"/>
          <p:cNvSpPr/>
          <p:nvPr>
            <p:ph idx="20" type="body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dk1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94" name="Google Shape;94;p3"/>
          <p:cNvSpPr/>
          <p:nvPr>
            <p:ph idx="21" type="body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Q1</a:t>
            </a:r>
            <a:endParaRPr/>
          </a:p>
        </p:txBody>
      </p:sp>
      <p:sp>
        <p:nvSpPr>
          <p:cNvPr id="95" name="Google Shape;95;p3"/>
          <p:cNvSpPr txBox="1"/>
          <p:nvPr>
            <p:ph idx="22" type="body"/>
          </p:nvPr>
        </p:nvSpPr>
        <p:spPr>
          <a:xfrm>
            <a:off x="8105170" y="407339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6D82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96" name="Google Shape;96;p3"/>
          <p:cNvSpPr txBox="1"/>
          <p:nvPr>
            <p:ph idx="23" type="body"/>
          </p:nvPr>
        </p:nvSpPr>
        <p:spPr>
          <a:xfrm>
            <a:off x="8105169" y="425584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97" name="Google Shape;97;p3"/>
          <p:cNvSpPr/>
          <p:nvPr>
            <p:ph idx="24" type="body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16425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Q2</a:t>
            </a:r>
            <a:endParaRPr/>
          </a:p>
        </p:txBody>
      </p:sp>
      <p:sp>
        <p:nvSpPr>
          <p:cNvPr id="98" name="Google Shape;98;p3"/>
          <p:cNvSpPr txBox="1"/>
          <p:nvPr>
            <p:ph idx="25" type="body"/>
          </p:nvPr>
        </p:nvSpPr>
        <p:spPr>
          <a:xfrm>
            <a:off x="6755390" y="2505648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03474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99" name="Google Shape;99;p3"/>
          <p:cNvSpPr txBox="1"/>
          <p:nvPr>
            <p:ph idx="26" type="body"/>
          </p:nvPr>
        </p:nvSpPr>
        <p:spPr>
          <a:xfrm>
            <a:off x="6755389" y="2688098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100" name="Google Shape;100;p3"/>
          <p:cNvSpPr/>
          <p:nvPr>
            <p:ph idx="27" type="body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rgbClr val="41145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Q3</a:t>
            </a:r>
            <a:endParaRPr/>
          </a:p>
        </p:txBody>
      </p:sp>
      <p:sp>
        <p:nvSpPr>
          <p:cNvPr id="101" name="Google Shape;101;p3"/>
          <p:cNvSpPr txBox="1"/>
          <p:nvPr>
            <p:ph idx="28" type="body"/>
          </p:nvPr>
        </p:nvSpPr>
        <p:spPr>
          <a:xfrm>
            <a:off x="5420978" y="4073394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71B6D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102" name="Google Shape;102;p3"/>
          <p:cNvSpPr txBox="1"/>
          <p:nvPr>
            <p:ph idx="29" type="body"/>
          </p:nvPr>
        </p:nvSpPr>
        <p:spPr>
          <a:xfrm>
            <a:off x="5420977" y="4255844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103" name="Google Shape;103;p3"/>
          <p:cNvSpPr/>
          <p:nvPr>
            <p:ph idx="30" type="body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Q4</a:t>
            </a:r>
            <a:endParaRPr/>
          </a:p>
        </p:txBody>
      </p:sp>
      <p:sp>
        <p:nvSpPr>
          <p:cNvPr id="104" name="Google Shape;104;p3"/>
          <p:cNvSpPr txBox="1"/>
          <p:nvPr>
            <p:ph idx="31" type="body"/>
          </p:nvPr>
        </p:nvSpPr>
        <p:spPr>
          <a:xfrm>
            <a:off x="4071198" y="2505648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F0066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105" name="Google Shape;105;p3"/>
          <p:cNvSpPr txBox="1"/>
          <p:nvPr>
            <p:ph idx="32" type="body"/>
          </p:nvPr>
        </p:nvSpPr>
        <p:spPr>
          <a:xfrm>
            <a:off x="4071197" y="2688098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106" name="Google Shape;106;p3"/>
          <p:cNvSpPr/>
          <p:nvPr>
            <p:ph idx="33" type="body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dk2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07" name="Google Shape;107;p3"/>
          <p:cNvSpPr/>
          <p:nvPr>
            <p:ph idx="34" type="body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Q1</a:t>
            </a:r>
            <a:endParaRPr/>
          </a:p>
        </p:txBody>
      </p:sp>
      <p:sp>
        <p:nvSpPr>
          <p:cNvPr id="108" name="Google Shape;108;p3"/>
          <p:cNvSpPr txBox="1"/>
          <p:nvPr>
            <p:ph idx="35" type="body"/>
          </p:nvPr>
        </p:nvSpPr>
        <p:spPr>
          <a:xfrm>
            <a:off x="4075657" y="4567759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109" name="Google Shape;109;p3"/>
          <p:cNvSpPr txBox="1"/>
          <p:nvPr>
            <p:ph idx="36" type="body"/>
          </p:nvPr>
        </p:nvSpPr>
        <p:spPr>
          <a:xfrm>
            <a:off x="4075656" y="4750209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110" name="Google Shape;110;p3"/>
          <p:cNvSpPr/>
          <p:nvPr>
            <p:ph idx="37" type="body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Q2</a:t>
            </a:r>
            <a:endParaRPr/>
          </a:p>
        </p:txBody>
      </p:sp>
      <p:sp>
        <p:nvSpPr>
          <p:cNvPr id="111" name="Google Shape;111;p3"/>
          <p:cNvSpPr txBox="1"/>
          <p:nvPr>
            <p:ph idx="38" type="body"/>
          </p:nvPr>
        </p:nvSpPr>
        <p:spPr>
          <a:xfrm>
            <a:off x="5423464" y="6121335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112" name="Google Shape;112;p3"/>
          <p:cNvSpPr txBox="1"/>
          <p:nvPr>
            <p:ph idx="39" type="body"/>
          </p:nvPr>
        </p:nvSpPr>
        <p:spPr>
          <a:xfrm>
            <a:off x="5423463" y="6303785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113" name="Google Shape;113;p3"/>
          <p:cNvSpPr/>
          <p:nvPr>
            <p:ph idx="40" type="body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Q3</a:t>
            </a:r>
            <a:endParaRPr/>
          </a:p>
        </p:txBody>
      </p:sp>
      <p:sp>
        <p:nvSpPr>
          <p:cNvPr id="114" name="Google Shape;114;p3"/>
          <p:cNvSpPr txBox="1"/>
          <p:nvPr>
            <p:ph idx="41" type="body"/>
          </p:nvPr>
        </p:nvSpPr>
        <p:spPr>
          <a:xfrm>
            <a:off x="6759849" y="4567759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E8611D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115" name="Google Shape;115;p3"/>
          <p:cNvSpPr txBox="1"/>
          <p:nvPr>
            <p:ph idx="42" type="body"/>
          </p:nvPr>
        </p:nvSpPr>
        <p:spPr>
          <a:xfrm>
            <a:off x="6759848" y="4750209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116" name="Google Shape;116;p3"/>
          <p:cNvSpPr/>
          <p:nvPr>
            <p:ph idx="43" type="body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lt1"/>
          </a:solidFill>
          <a:ln cap="flat" cmpd="sng" w="7237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3000"/>
              <a:buNone/>
            </a:pPr>
            <a:r>
              <a:rPr lang="en-US"/>
              <a:t>Q4</a:t>
            </a:r>
            <a:endParaRPr/>
          </a:p>
        </p:txBody>
      </p:sp>
      <p:sp>
        <p:nvSpPr>
          <p:cNvPr id="117" name="Google Shape;117;p3"/>
          <p:cNvSpPr txBox="1"/>
          <p:nvPr>
            <p:ph idx="44" type="body"/>
          </p:nvPr>
        </p:nvSpPr>
        <p:spPr>
          <a:xfrm>
            <a:off x="8107656" y="6121335"/>
            <a:ext cx="1726129" cy="2042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500"/>
              <a:buNone/>
            </a:pPr>
            <a:r>
              <a:rPr lang="en-US"/>
              <a:t>MILESTONE TITLE</a:t>
            </a:r>
            <a:endParaRPr/>
          </a:p>
        </p:txBody>
      </p:sp>
      <p:sp>
        <p:nvSpPr>
          <p:cNvPr id="118" name="Google Shape;118;p3"/>
          <p:cNvSpPr txBox="1"/>
          <p:nvPr>
            <p:ph idx="45" type="body"/>
          </p:nvPr>
        </p:nvSpPr>
        <p:spPr>
          <a:xfrm>
            <a:off x="8107655" y="6303785"/>
            <a:ext cx="1726129" cy="1760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1000"/>
              <a:buNone/>
            </a:pPr>
            <a:r>
              <a:rPr lang="en-US"/>
              <a:t>Milestone description</a:t>
            </a:r>
            <a:endParaRPr/>
          </a:p>
        </p:txBody>
      </p:sp>
      <p:sp>
        <p:nvSpPr>
          <p:cNvPr id="119" name="Google Shape;119;p3"/>
          <p:cNvSpPr/>
          <p:nvPr>
            <p:ph idx="46" type="body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cap="flat" cmpd="sng" w="723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54D55"/>
              </a:buClr>
              <a:buSzPts val="2200"/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120" name="Google Shape;120;p3"/>
          <p:cNvSpPr txBox="1"/>
          <p:nvPr>
            <p:ph idx="11" type="ftr"/>
          </p:nvPr>
        </p:nvSpPr>
        <p:spPr>
          <a:xfrm>
            <a:off x="9005888" y="392469"/>
            <a:ext cx="2743200" cy="17671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 A FOOTER</a:t>
            </a:r>
            <a:endParaRPr/>
          </a:p>
        </p:txBody>
      </p:sp>
      <p:sp>
        <p:nvSpPr>
          <p:cNvPr id="121" name="Google Shape;121;p3"/>
          <p:cNvSpPr txBox="1"/>
          <p:nvPr>
            <p:ph idx="10" type="dt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5/13/2019</a:t>
            </a:r>
            <a:endParaRPr/>
          </a:p>
        </p:txBody>
      </p:sp>
      <p:sp>
        <p:nvSpPr>
          <p:cNvPr id="122" name="Google Shape;122;p3"/>
          <p:cNvSpPr txBox="1"/>
          <p:nvPr>
            <p:ph idx="12" type="sldNum"/>
          </p:nvPr>
        </p:nvSpPr>
        <p:spPr>
          <a:xfrm>
            <a:off x="442913" y="392470"/>
            <a:ext cx="395287" cy="17671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0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7">
      <a:dk1>
        <a:srgbClr val="0C6D82"/>
      </a:dk1>
      <a:lt1>
        <a:srgbClr val="FFFFFF"/>
      </a:lt1>
      <a:dk2>
        <a:srgbClr val="6F0066"/>
      </a:dk2>
      <a:lt2>
        <a:srgbClr val="1E597D"/>
      </a:lt2>
      <a:accent1>
        <a:srgbClr val="571B6D"/>
      </a:accent1>
      <a:accent2>
        <a:srgbClr val="2CA05B"/>
      </a:accent2>
      <a:accent3>
        <a:srgbClr val="C90B24"/>
      </a:accent3>
      <a:accent4>
        <a:srgbClr val="E8611D"/>
      </a:accent4>
      <a:accent5>
        <a:srgbClr val="F39D21"/>
      </a:accent5>
      <a:accent6>
        <a:srgbClr val="1B866F"/>
      </a:accent6>
      <a:hlink>
        <a:srgbClr val="0C6D82"/>
      </a:hlink>
      <a:folHlink>
        <a:srgbClr val="0C6D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