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49" r:id="rId4"/>
  </p:sldMasterIdLst>
  <p:notesMasterIdLst>
    <p:notesMasterId r:id="rId5"/>
  </p:notesMasterIdLst>
  <p:sldIdLst>
    <p:sldId id="256" r:id="rId6"/>
  </p:sldIdLst>
  <p:sldSz cy="6858000" cx="12192000"/>
  <p:notesSz cx="6858000" cy="9144000"/>
  <p:embeddedFontLst>
    <p:embeddedFont>
      <p:font typeface="Franklin Gothic"/>
      <p:bold r:id="rId7"/>
    </p:embeddedFont>
    <p:embeddedFont>
      <p:font typeface="Quattrocento Sans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QuattrocentoSans-boldItalic.fntdata"/><Relationship Id="rId10" Type="http://schemas.openxmlformats.org/officeDocument/2006/relationships/font" Target="fonts/QuattrocentoSans-italic.fntdata"/><Relationship Id="rId9" Type="http://schemas.openxmlformats.org/officeDocument/2006/relationships/font" Target="fonts/QuattrocentoSans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FranklinGothic-bold.fntdata"/><Relationship Id="rId8" Type="http://schemas.openxmlformats.org/officeDocument/2006/relationships/font" Target="fonts/QuattrocentoSans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3" name="Google Shape;73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>
  <p:cSld name="Title and Conten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oogle Shape;16;p2"/>
          <p:cNvGrpSpPr/>
          <p:nvPr/>
        </p:nvGrpSpPr>
        <p:grpSpPr>
          <a:xfrm>
            <a:off x="0" y="1207336"/>
            <a:ext cx="12192000" cy="4467863"/>
            <a:chOff x="0" y="1207336"/>
            <a:chExt cx="12192000" cy="4467863"/>
          </a:xfrm>
        </p:grpSpPr>
        <p:sp>
          <p:nvSpPr>
            <p:cNvPr id="17" name="Google Shape;17;p2"/>
            <p:cNvSpPr/>
            <p:nvPr/>
          </p:nvSpPr>
          <p:spPr>
            <a:xfrm flipH="1">
              <a:off x="2613003" y="3441616"/>
              <a:ext cx="1849273" cy="2052000"/>
            </a:xfrm>
            <a:custGeom>
              <a:rect b="b" l="l" r="r" t="t"/>
              <a:pathLst>
                <a:path extrusionOk="0" h="2422800" w="2066400">
                  <a:moveTo>
                    <a:pt x="0" y="0"/>
                  </a:moveTo>
                  <a:lnTo>
                    <a:pt x="1033200" y="0"/>
                  </a:lnTo>
                  <a:cubicBezTo>
                    <a:pt x="1603821" y="0"/>
                    <a:pt x="2066400" y="542362"/>
                    <a:pt x="2066400" y="1211400"/>
                  </a:cubicBezTo>
                  <a:cubicBezTo>
                    <a:pt x="2066400" y="1880438"/>
                    <a:pt x="1603821" y="2422800"/>
                    <a:pt x="1033200" y="2422800"/>
                  </a:cubicBezTo>
                  <a:lnTo>
                    <a:pt x="0" y="2422800"/>
                  </a:lnTo>
                </a:path>
              </a:pathLst>
            </a:custGeom>
            <a:noFill/>
            <a:ln cap="flat" cmpd="sng" w="355600">
              <a:solidFill>
                <a:schemeClr val="dk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9491472" y="1379494"/>
              <a:ext cx="1849273" cy="2052000"/>
            </a:xfrm>
            <a:custGeom>
              <a:rect b="b" l="l" r="r" t="t"/>
              <a:pathLst>
                <a:path extrusionOk="0" h="2422800" w="2066400">
                  <a:moveTo>
                    <a:pt x="0" y="0"/>
                  </a:moveTo>
                  <a:lnTo>
                    <a:pt x="1033200" y="0"/>
                  </a:lnTo>
                  <a:cubicBezTo>
                    <a:pt x="1603821" y="0"/>
                    <a:pt x="2066400" y="542362"/>
                    <a:pt x="2066400" y="1211400"/>
                  </a:cubicBezTo>
                  <a:cubicBezTo>
                    <a:pt x="2066400" y="1880438"/>
                    <a:pt x="1603821" y="2422800"/>
                    <a:pt x="1033200" y="2422800"/>
                  </a:cubicBezTo>
                  <a:lnTo>
                    <a:pt x="0" y="2422800"/>
                  </a:lnTo>
                </a:path>
              </a:pathLst>
            </a:custGeom>
            <a:noFill/>
            <a:ln cap="flat" cmpd="sng" w="3556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4416552" y="1207336"/>
              <a:ext cx="5074920" cy="356616"/>
            </a:xfrm>
            <a:prstGeom prst="rect">
              <a:avLst/>
            </a:prstGeom>
            <a:gradFill>
              <a:gsLst>
                <a:gs pos="0">
                  <a:srgbClr val="BAC82F"/>
                </a:gs>
                <a:gs pos="100000">
                  <a:srgbClr val="0C6D82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0" y="1207336"/>
              <a:ext cx="4416552" cy="356616"/>
            </a:xfrm>
            <a:prstGeom prst="rect">
              <a:avLst/>
            </a:prstGeom>
            <a:gradFill>
              <a:gsLst>
                <a:gs pos="0">
                  <a:srgbClr val="F2C020"/>
                </a:gs>
                <a:gs pos="100000">
                  <a:srgbClr val="BAC82F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4416552" y="3269385"/>
              <a:ext cx="5074920" cy="356616"/>
            </a:xfrm>
            <a:prstGeom prst="rect">
              <a:avLst/>
            </a:prstGeom>
            <a:gradFill>
              <a:gsLst>
                <a:gs pos="0">
                  <a:schemeClr val="dk2"/>
                </a:gs>
                <a:gs pos="100000">
                  <a:schemeClr val="dk1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4414968" y="5318583"/>
              <a:ext cx="5074920" cy="356616"/>
            </a:xfrm>
            <a:prstGeom prst="rect">
              <a:avLst/>
            </a:prstGeom>
            <a:gradFill>
              <a:gsLst>
                <a:gs pos="0">
                  <a:schemeClr val="dk2"/>
                </a:gs>
                <a:gs pos="52000">
                  <a:schemeClr val="accent3"/>
                </a:gs>
                <a:gs pos="100000">
                  <a:srgbClr val="F2C020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9448800" y="5317275"/>
              <a:ext cx="2743200" cy="356616"/>
            </a:xfrm>
            <a:prstGeom prst="rect">
              <a:avLst/>
            </a:prstGeom>
            <a:gradFill>
              <a:gsLst>
                <a:gs pos="0">
                  <a:schemeClr val="accent5"/>
                </a:gs>
                <a:gs pos="100000">
                  <a:srgbClr val="F2C020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</p:grpSp>
      <p:sp>
        <p:nvSpPr>
          <p:cNvPr id="24" name="Google Shape;24;p2"/>
          <p:cNvSpPr txBox="1"/>
          <p:nvPr>
            <p:ph type="title"/>
          </p:nvPr>
        </p:nvSpPr>
        <p:spPr>
          <a:xfrm>
            <a:off x="462638" y="2079876"/>
            <a:ext cx="3052087" cy="1475598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Franklin Gothic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2"/>
          <p:cNvSpPr txBox="1"/>
          <p:nvPr>
            <p:ph idx="1" type="body"/>
          </p:nvPr>
        </p:nvSpPr>
        <p:spPr>
          <a:xfrm>
            <a:off x="461963" y="3587769"/>
            <a:ext cx="1726129" cy="29159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b="1" i="1" sz="20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" name="Google Shape;26;p2"/>
          <p:cNvSpPr txBox="1"/>
          <p:nvPr>
            <p:ph idx="2" type="body"/>
          </p:nvPr>
        </p:nvSpPr>
        <p:spPr>
          <a:xfrm>
            <a:off x="461963" y="3927199"/>
            <a:ext cx="1726129" cy="37857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54D55"/>
              </a:buClr>
              <a:buSzPts val="2000"/>
              <a:buNone/>
              <a:defRPr b="0" i="1" sz="2000">
                <a:solidFill>
                  <a:srgbClr val="454D5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" name="Google Shape;27;p2"/>
          <p:cNvSpPr/>
          <p:nvPr>
            <p:ph idx="3" type="pic"/>
          </p:nvPr>
        </p:nvSpPr>
        <p:spPr>
          <a:xfrm>
            <a:off x="461963" y="5725379"/>
            <a:ext cx="950912" cy="685800"/>
          </a:xfrm>
          <a:prstGeom prst="rect">
            <a:avLst/>
          </a:prstGeom>
          <a:noFill/>
          <a:ln cap="flat" cmpd="sng" w="9525">
            <a:solidFill>
              <a:srgbClr val="454D5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/>
        </p:txBody>
      </p:sp>
      <p:sp>
        <p:nvSpPr>
          <p:cNvPr id="28" name="Google Shape;28;p2"/>
          <p:cNvSpPr/>
          <p:nvPr>
            <p:ph idx="4" type="body"/>
          </p:nvPr>
        </p:nvSpPr>
        <p:spPr>
          <a:xfrm>
            <a:off x="2565129" y="863644"/>
            <a:ext cx="1044000" cy="1044000"/>
          </a:xfrm>
          <a:prstGeom prst="ellipse">
            <a:avLst/>
          </a:prstGeom>
          <a:solidFill>
            <a:srgbClr val="BAC82F"/>
          </a:solidFill>
          <a:ln cap="flat" cmpd="sng" w="7237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/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54D55"/>
              </a:buClr>
              <a:buSzPts val="2200"/>
              <a:buNone/>
              <a:defRPr sz="2200">
                <a:solidFill>
                  <a:srgbClr val="454D55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9" name="Google Shape;29;p2"/>
          <p:cNvSpPr/>
          <p:nvPr>
            <p:ph idx="5" type="body"/>
          </p:nvPr>
        </p:nvSpPr>
        <p:spPr>
          <a:xfrm>
            <a:off x="4414968" y="843980"/>
            <a:ext cx="1044000" cy="1044000"/>
          </a:xfrm>
          <a:prstGeom prst="ellipse">
            <a:avLst/>
          </a:prstGeom>
          <a:solidFill>
            <a:schemeClr val="lt1"/>
          </a:solidFill>
          <a:ln cap="flat" cmpd="sng" w="72375">
            <a:solidFill>
              <a:srgbClr val="BAC82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/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54D55"/>
              </a:buClr>
              <a:buSzPts val="3000"/>
              <a:buNone/>
              <a:defRPr sz="3000">
                <a:solidFill>
                  <a:srgbClr val="454D55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" name="Google Shape;30;p2"/>
          <p:cNvSpPr txBox="1"/>
          <p:nvPr>
            <p:ph idx="6" type="body"/>
          </p:nvPr>
        </p:nvSpPr>
        <p:spPr>
          <a:xfrm>
            <a:off x="4078435" y="436306"/>
            <a:ext cx="1726129" cy="2042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BAC82F"/>
              </a:buClr>
              <a:buSzPts val="1500"/>
              <a:buNone/>
              <a:defRPr b="0" i="0" sz="1500">
                <a:solidFill>
                  <a:srgbClr val="BAC82F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" name="Google Shape;31;p2"/>
          <p:cNvSpPr txBox="1"/>
          <p:nvPr>
            <p:ph idx="7" type="body"/>
          </p:nvPr>
        </p:nvSpPr>
        <p:spPr>
          <a:xfrm>
            <a:off x="4078434" y="618756"/>
            <a:ext cx="1726129" cy="17604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54D55"/>
              </a:buClr>
              <a:buSzPts val="1000"/>
              <a:buNone/>
              <a:defRPr b="0" i="1" sz="1000">
                <a:solidFill>
                  <a:srgbClr val="454D5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2"/>
          <p:cNvSpPr/>
          <p:nvPr>
            <p:ph idx="8" type="body"/>
          </p:nvPr>
        </p:nvSpPr>
        <p:spPr>
          <a:xfrm>
            <a:off x="5759136" y="863644"/>
            <a:ext cx="1044000" cy="1044000"/>
          </a:xfrm>
          <a:prstGeom prst="ellipse">
            <a:avLst/>
          </a:prstGeom>
          <a:solidFill>
            <a:schemeClr val="lt1"/>
          </a:solidFill>
          <a:ln cap="flat" cmpd="sng" w="72375">
            <a:solidFill>
              <a:schemeClr val="accent2">
                <a:alpha val="60000"/>
              </a:schemeClr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/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54D55"/>
              </a:buClr>
              <a:buSzPts val="3000"/>
              <a:buNone/>
              <a:defRPr sz="3000">
                <a:solidFill>
                  <a:srgbClr val="454D55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2"/>
          <p:cNvSpPr txBox="1"/>
          <p:nvPr>
            <p:ph idx="9" type="body"/>
          </p:nvPr>
        </p:nvSpPr>
        <p:spPr>
          <a:xfrm>
            <a:off x="5422681" y="2025874"/>
            <a:ext cx="1726129" cy="2042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1BF3B"/>
              </a:buClr>
              <a:buSzPts val="1500"/>
              <a:buNone/>
              <a:defRPr b="0" i="0" sz="1500">
                <a:solidFill>
                  <a:srgbClr val="81BF3B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" name="Google Shape;34;p2"/>
          <p:cNvSpPr txBox="1"/>
          <p:nvPr>
            <p:ph idx="13" type="body"/>
          </p:nvPr>
        </p:nvSpPr>
        <p:spPr>
          <a:xfrm>
            <a:off x="5422680" y="2208324"/>
            <a:ext cx="1726129" cy="17604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54D55"/>
              </a:buClr>
              <a:buSzPts val="1000"/>
              <a:buNone/>
              <a:defRPr b="0" i="1" sz="1000">
                <a:solidFill>
                  <a:srgbClr val="454D5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p2"/>
          <p:cNvSpPr/>
          <p:nvPr>
            <p:ph idx="14" type="body"/>
          </p:nvPr>
        </p:nvSpPr>
        <p:spPr>
          <a:xfrm>
            <a:off x="7103304" y="863644"/>
            <a:ext cx="1044000" cy="1044000"/>
          </a:xfrm>
          <a:prstGeom prst="ellipse">
            <a:avLst/>
          </a:prstGeom>
          <a:solidFill>
            <a:schemeClr val="lt1"/>
          </a:solidFill>
          <a:ln cap="flat" cmpd="sng" w="7237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/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54D55"/>
              </a:buClr>
              <a:buSzPts val="3000"/>
              <a:buNone/>
              <a:defRPr sz="3000">
                <a:solidFill>
                  <a:srgbClr val="454D55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2"/>
          <p:cNvSpPr txBox="1"/>
          <p:nvPr>
            <p:ph idx="15" type="body"/>
          </p:nvPr>
        </p:nvSpPr>
        <p:spPr>
          <a:xfrm>
            <a:off x="6755391" y="437795"/>
            <a:ext cx="1726129" cy="2042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A05B"/>
              </a:buClr>
              <a:buSzPts val="1500"/>
              <a:buNone/>
              <a:defRPr b="0" i="0" sz="1500">
                <a:solidFill>
                  <a:srgbClr val="2CA05B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2"/>
          <p:cNvSpPr txBox="1"/>
          <p:nvPr>
            <p:ph idx="16" type="body"/>
          </p:nvPr>
        </p:nvSpPr>
        <p:spPr>
          <a:xfrm>
            <a:off x="6755390" y="618756"/>
            <a:ext cx="1726129" cy="17604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54D55"/>
              </a:buClr>
              <a:buSzPts val="1000"/>
              <a:buNone/>
              <a:defRPr b="0" i="1" sz="1000">
                <a:solidFill>
                  <a:srgbClr val="454D5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" name="Google Shape;38;p2"/>
          <p:cNvSpPr/>
          <p:nvPr>
            <p:ph idx="17" type="body"/>
          </p:nvPr>
        </p:nvSpPr>
        <p:spPr>
          <a:xfrm>
            <a:off x="8447472" y="863644"/>
            <a:ext cx="1044000" cy="1044000"/>
          </a:xfrm>
          <a:prstGeom prst="ellipse">
            <a:avLst/>
          </a:prstGeom>
          <a:solidFill>
            <a:schemeClr val="lt1"/>
          </a:solidFill>
          <a:ln cap="flat" cmpd="sng" w="72375">
            <a:solidFill>
              <a:srgbClr val="20784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/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54D55"/>
              </a:buClr>
              <a:buSzPts val="3000"/>
              <a:buNone/>
              <a:defRPr sz="3000">
                <a:solidFill>
                  <a:srgbClr val="454D55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" name="Google Shape;39;p2"/>
          <p:cNvSpPr txBox="1"/>
          <p:nvPr>
            <p:ph idx="18" type="body"/>
          </p:nvPr>
        </p:nvSpPr>
        <p:spPr>
          <a:xfrm>
            <a:off x="8106873" y="2025874"/>
            <a:ext cx="1726129" cy="2042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B866F"/>
              </a:buClr>
              <a:buSzPts val="1500"/>
              <a:buNone/>
              <a:defRPr b="0" i="0" sz="1500">
                <a:solidFill>
                  <a:srgbClr val="1B866F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2"/>
          <p:cNvSpPr txBox="1"/>
          <p:nvPr>
            <p:ph idx="19" type="body"/>
          </p:nvPr>
        </p:nvSpPr>
        <p:spPr>
          <a:xfrm>
            <a:off x="8106872" y="2208324"/>
            <a:ext cx="1726129" cy="17604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54D55"/>
              </a:buClr>
              <a:buSzPts val="1000"/>
              <a:buNone/>
              <a:defRPr b="0" i="1" sz="1000">
                <a:solidFill>
                  <a:srgbClr val="454D5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1" name="Google Shape;41;p2"/>
          <p:cNvSpPr/>
          <p:nvPr>
            <p:ph idx="20" type="body"/>
          </p:nvPr>
        </p:nvSpPr>
        <p:spPr>
          <a:xfrm>
            <a:off x="10705088" y="1917406"/>
            <a:ext cx="1044000" cy="1044000"/>
          </a:xfrm>
          <a:prstGeom prst="ellipse">
            <a:avLst/>
          </a:prstGeom>
          <a:solidFill>
            <a:schemeClr val="dk1"/>
          </a:solidFill>
          <a:ln cap="flat" cmpd="sng" w="7237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/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200"/>
              <a:buNone/>
              <a:defRPr sz="2200">
                <a:solidFill>
                  <a:schemeClr val="lt1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2"/>
          <p:cNvSpPr/>
          <p:nvPr>
            <p:ph idx="21" type="body"/>
          </p:nvPr>
        </p:nvSpPr>
        <p:spPr>
          <a:xfrm>
            <a:off x="8447472" y="2914158"/>
            <a:ext cx="1044000" cy="1044000"/>
          </a:xfrm>
          <a:prstGeom prst="ellipse">
            <a:avLst/>
          </a:prstGeom>
          <a:solidFill>
            <a:schemeClr val="lt1"/>
          </a:solidFill>
          <a:ln cap="flat" cmpd="sng" w="7237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/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54D55"/>
              </a:buClr>
              <a:buSzPts val="3000"/>
              <a:buNone/>
              <a:defRPr sz="3000">
                <a:solidFill>
                  <a:srgbClr val="454D55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3" name="Google Shape;43;p2"/>
          <p:cNvSpPr txBox="1"/>
          <p:nvPr>
            <p:ph idx="22" type="body"/>
          </p:nvPr>
        </p:nvSpPr>
        <p:spPr>
          <a:xfrm>
            <a:off x="8105170" y="4073394"/>
            <a:ext cx="1726129" cy="2042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C6D82"/>
              </a:buClr>
              <a:buSzPts val="1500"/>
              <a:buNone/>
              <a:defRPr b="0" i="0" sz="1500">
                <a:solidFill>
                  <a:srgbClr val="0C6D82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2"/>
          <p:cNvSpPr txBox="1"/>
          <p:nvPr>
            <p:ph idx="23" type="body"/>
          </p:nvPr>
        </p:nvSpPr>
        <p:spPr>
          <a:xfrm>
            <a:off x="8105169" y="4255844"/>
            <a:ext cx="1726129" cy="17604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54D55"/>
              </a:buClr>
              <a:buSzPts val="1000"/>
              <a:buNone/>
              <a:defRPr b="0" i="1" sz="1000">
                <a:solidFill>
                  <a:srgbClr val="454D5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2"/>
          <p:cNvSpPr/>
          <p:nvPr>
            <p:ph idx="24" type="body"/>
          </p:nvPr>
        </p:nvSpPr>
        <p:spPr>
          <a:xfrm>
            <a:off x="7103304" y="2914158"/>
            <a:ext cx="1044000" cy="1044000"/>
          </a:xfrm>
          <a:prstGeom prst="ellipse">
            <a:avLst/>
          </a:prstGeom>
          <a:solidFill>
            <a:schemeClr val="lt1"/>
          </a:solidFill>
          <a:ln cap="flat" cmpd="sng" w="72375">
            <a:solidFill>
              <a:srgbClr val="16425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/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54D55"/>
              </a:buClr>
              <a:buSzPts val="3000"/>
              <a:buNone/>
              <a:defRPr sz="3000">
                <a:solidFill>
                  <a:srgbClr val="454D55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2"/>
          <p:cNvSpPr txBox="1"/>
          <p:nvPr>
            <p:ph idx="25" type="body"/>
          </p:nvPr>
        </p:nvSpPr>
        <p:spPr>
          <a:xfrm>
            <a:off x="6755390" y="2505648"/>
            <a:ext cx="1726129" cy="2042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03474"/>
              </a:buClr>
              <a:buSzPts val="1500"/>
              <a:buNone/>
              <a:defRPr b="0" i="0" sz="1500">
                <a:solidFill>
                  <a:srgbClr val="403474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7" name="Google Shape;47;p2"/>
          <p:cNvSpPr txBox="1"/>
          <p:nvPr>
            <p:ph idx="26" type="body"/>
          </p:nvPr>
        </p:nvSpPr>
        <p:spPr>
          <a:xfrm>
            <a:off x="6755389" y="2688098"/>
            <a:ext cx="1726129" cy="17604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54D55"/>
              </a:buClr>
              <a:buSzPts val="1000"/>
              <a:buNone/>
              <a:defRPr b="0" i="1" sz="1000">
                <a:solidFill>
                  <a:srgbClr val="454D5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8" name="Google Shape;48;p2"/>
          <p:cNvSpPr/>
          <p:nvPr>
            <p:ph idx="27" type="body"/>
          </p:nvPr>
        </p:nvSpPr>
        <p:spPr>
          <a:xfrm>
            <a:off x="5759136" y="2914158"/>
            <a:ext cx="1044000" cy="1044000"/>
          </a:xfrm>
          <a:prstGeom prst="ellipse">
            <a:avLst/>
          </a:prstGeom>
          <a:solidFill>
            <a:schemeClr val="lt1"/>
          </a:solidFill>
          <a:ln cap="flat" cmpd="sng" w="72375">
            <a:solidFill>
              <a:srgbClr val="41145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/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54D55"/>
              </a:buClr>
              <a:buSzPts val="3000"/>
              <a:buNone/>
              <a:defRPr sz="3000">
                <a:solidFill>
                  <a:srgbClr val="454D55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9" name="Google Shape;49;p2"/>
          <p:cNvSpPr txBox="1"/>
          <p:nvPr>
            <p:ph idx="28" type="body"/>
          </p:nvPr>
        </p:nvSpPr>
        <p:spPr>
          <a:xfrm>
            <a:off x="5420978" y="4073394"/>
            <a:ext cx="1726129" cy="2042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1B6D"/>
              </a:buClr>
              <a:buSzPts val="1500"/>
              <a:buNone/>
              <a:defRPr b="0" i="0" sz="1500">
                <a:solidFill>
                  <a:srgbClr val="571B6D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" name="Google Shape;50;p2"/>
          <p:cNvSpPr txBox="1"/>
          <p:nvPr>
            <p:ph idx="29" type="body"/>
          </p:nvPr>
        </p:nvSpPr>
        <p:spPr>
          <a:xfrm>
            <a:off x="5420977" y="4255844"/>
            <a:ext cx="1726129" cy="17604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54D55"/>
              </a:buClr>
              <a:buSzPts val="1000"/>
              <a:buNone/>
              <a:defRPr b="0" i="1" sz="1000">
                <a:solidFill>
                  <a:srgbClr val="454D5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" name="Google Shape;51;p2"/>
          <p:cNvSpPr/>
          <p:nvPr>
            <p:ph idx="30" type="body"/>
          </p:nvPr>
        </p:nvSpPr>
        <p:spPr>
          <a:xfrm>
            <a:off x="4414968" y="2914158"/>
            <a:ext cx="1044000" cy="1044000"/>
          </a:xfrm>
          <a:prstGeom prst="ellipse">
            <a:avLst/>
          </a:prstGeom>
          <a:solidFill>
            <a:schemeClr val="lt1"/>
          </a:solidFill>
          <a:ln cap="flat" cmpd="sng" w="723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/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54D55"/>
              </a:buClr>
              <a:buSzPts val="3000"/>
              <a:buNone/>
              <a:defRPr sz="3000">
                <a:solidFill>
                  <a:srgbClr val="454D55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2" name="Google Shape;52;p2"/>
          <p:cNvSpPr txBox="1"/>
          <p:nvPr>
            <p:ph idx="31" type="body"/>
          </p:nvPr>
        </p:nvSpPr>
        <p:spPr>
          <a:xfrm>
            <a:off x="4071198" y="2505648"/>
            <a:ext cx="1726129" cy="2042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6F0066"/>
              </a:buClr>
              <a:buSzPts val="1500"/>
              <a:buNone/>
              <a:defRPr b="0" i="0" sz="1500">
                <a:solidFill>
                  <a:srgbClr val="6F0066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" name="Google Shape;53;p2"/>
          <p:cNvSpPr txBox="1"/>
          <p:nvPr>
            <p:ph idx="32" type="body"/>
          </p:nvPr>
        </p:nvSpPr>
        <p:spPr>
          <a:xfrm>
            <a:off x="4071197" y="2688098"/>
            <a:ext cx="1726129" cy="17604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54D55"/>
              </a:buClr>
              <a:buSzPts val="1000"/>
              <a:buNone/>
              <a:defRPr b="0" i="1" sz="1000">
                <a:solidFill>
                  <a:srgbClr val="454D5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4" name="Google Shape;54;p2"/>
          <p:cNvSpPr/>
          <p:nvPr>
            <p:ph idx="33" type="body"/>
          </p:nvPr>
        </p:nvSpPr>
        <p:spPr>
          <a:xfrm>
            <a:off x="2188092" y="3979528"/>
            <a:ext cx="1044000" cy="1044000"/>
          </a:xfrm>
          <a:prstGeom prst="ellipse">
            <a:avLst/>
          </a:prstGeom>
          <a:solidFill>
            <a:schemeClr val="dk2"/>
          </a:solidFill>
          <a:ln cap="flat" cmpd="sng" w="7237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/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200"/>
              <a:buNone/>
              <a:defRPr sz="2200">
                <a:solidFill>
                  <a:schemeClr val="lt1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p2"/>
          <p:cNvSpPr/>
          <p:nvPr>
            <p:ph idx="34" type="body"/>
          </p:nvPr>
        </p:nvSpPr>
        <p:spPr>
          <a:xfrm>
            <a:off x="4414968" y="4970360"/>
            <a:ext cx="1044000" cy="1044000"/>
          </a:xfrm>
          <a:prstGeom prst="ellipse">
            <a:avLst/>
          </a:prstGeom>
          <a:solidFill>
            <a:schemeClr val="lt1"/>
          </a:solidFill>
          <a:ln cap="flat" cmpd="sng" w="723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/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54D55"/>
              </a:buClr>
              <a:buSzPts val="3000"/>
              <a:buNone/>
              <a:defRPr sz="3000">
                <a:solidFill>
                  <a:srgbClr val="454D55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" name="Google Shape;56;p2"/>
          <p:cNvSpPr txBox="1"/>
          <p:nvPr>
            <p:ph idx="35" type="body"/>
          </p:nvPr>
        </p:nvSpPr>
        <p:spPr>
          <a:xfrm>
            <a:off x="4075657" y="4567759"/>
            <a:ext cx="1726129" cy="2042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500"/>
              <a:buNone/>
              <a:defRPr b="0" i="0" sz="1500">
                <a:solidFill>
                  <a:schemeClr val="dk2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" name="Google Shape;57;p2"/>
          <p:cNvSpPr txBox="1"/>
          <p:nvPr>
            <p:ph idx="36" type="body"/>
          </p:nvPr>
        </p:nvSpPr>
        <p:spPr>
          <a:xfrm>
            <a:off x="4075656" y="4750209"/>
            <a:ext cx="1726129" cy="17604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54D55"/>
              </a:buClr>
              <a:buSzPts val="1000"/>
              <a:buNone/>
              <a:defRPr b="0" i="1" sz="1000">
                <a:solidFill>
                  <a:srgbClr val="454D5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8" name="Google Shape;58;p2"/>
          <p:cNvSpPr/>
          <p:nvPr>
            <p:ph idx="37" type="body"/>
          </p:nvPr>
        </p:nvSpPr>
        <p:spPr>
          <a:xfrm>
            <a:off x="5759136" y="4970360"/>
            <a:ext cx="1044000" cy="1044000"/>
          </a:xfrm>
          <a:prstGeom prst="ellipse">
            <a:avLst/>
          </a:prstGeom>
          <a:solidFill>
            <a:schemeClr val="lt1"/>
          </a:solidFill>
          <a:ln cap="flat" cmpd="sng" w="72375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/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54D55"/>
              </a:buClr>
              <a:buSzPts val="3000"/>
              <a:buNone/>
              <a:defRPr sz="3000">
                <a:solidFill>
                  <a:srgbClr val="454D55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" name="Google Shape;59;p2"/>
          <p:cNvSpPr txBox="1"/>
          <p:nvPr>
            <p:ph idx="38" type="body"/>
          </p:nvPr>
        </p:nvSpPr>
        <p:spPr>
          <a:xfrm>
            <a:off x="5423464" y="6121335"/>
            <a:ext cx="1726129" cy="2042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1500"/>
              <a:buNone/>
              <a:defRPr b="0" i="0" sz="1500">
                <a:solidFill>
                  <a:schemeClr val="accent3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" name="Google Shape;60;p2"/>
          <p:cNvSpPr txBox="1"/>
          <p:nvPr>
            <p:ph idx="39" type="body"/>
          </p:nvPr>
        </p:nvSpPr>
        <p:spPr>
          <a:xfrm>
            <a:off x="5423463" y="6303785"/>
            <a:ext cx="1726129" cy="17604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54D55"/>
              </a:buClr>
              <a:buSzPts val="1000"/>
              <a:buNone/>
              <a:defRPr b="0" i="1" sz="1000">
                <a:solidFill>
                  <a:srgbClr val="454D5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" name="Google Shape;61;p2"/>
          <p:cNvSpPr/>
          <p:nvPr>
            <p:ph idx="40" type="body"/>
          </p:nvPr>
        </p:nvSpPr>
        <p:spPr>
          <a:xfrm>
            <a:off x="7103304" y="4970360"/>
            <a:ext cx="1044000" cy="1044000"/>
          </a:xfrm>
          <a:prstGeom prst="ellipse">
            <a:avLst/>
          </a:prstGeom>
          <a:solidFill>
            <a:schemeClr val="lt1"/>
          </a:solidFill>
          <a:ln cap="flat" cmpd="sng" w="72375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/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54D55"/>
              </a:buClr>
              <a:buSzPts val="3000"/>
              <a:buNone/>
              <a:defRPr sz="3000">
                <a:solidFill>
                  <a:srgbClr val="454D55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" name="Google Shape;62;p2"/>
          <p:cNvSpPr txBox="1"/>
          <p:nvPr>
            <p:ph idx="41" type="body"/>
          </p:nvPr>
        </p:nvSpPr>
        <p:spPr>
          <a:xfrm>
            <a:off x="6759849" y="4567759"/>
            <a:ext cx="1726129" cy="2042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8611D"/>
              </a:buClr>
              <a:buSzPts val="1500"/>
              <a:buNone/>
              <a:defRPr b="0" i="0" sz="1500">
                <a:solidFill>
                  <a:srgbClr val="E8611D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" name="Google Shape;63;p2"/>
          <p:cNvSpPr txBox="1"/>
          <p:nvPr>
            <p:ph idx="42" type="body"/>
          </p:nvPr>
        </p:nvSpPr>
        <p:spPr>
          <a:xfrm>
            <a:off x="6759848" y="4750209"/>
            <a:ext cx="1726129" cy="17604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54D55"/>
              </a:buClr>
              <a:buSzPts val="1000"/>
              <a:buNone/>
              <a:defRPr b="0" i="1" sz="1000">
                <a:solidFill>
                  <a:srgbClr val="454D5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" name="Google Shape;64;p2"/>
          <p:cNvSpPr/>
          <p:nvPr>
            <p:ph idx="43" type="body"/>
          </p:nvPr>
        </p:nvSpPr>
        <p:spPr>
          <a:xfrm>
            <a:off x="8447472" y="4970360"/>
            <a:ext cx="1044000" cy="1044000"/>
          </a:xfrm>
          <a:prstGeom prst="ellipse">
            <a:avLst/>
          </a:prstGeom>
          <a:solidFill>
            <a:schemeClr val="lt1"/>
          </a:solidFill>
          <a:ln cap="flat" cmpd="sng" w="72375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/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54D55"/>
              </a:buClr>
              <a:buSzPts val="3000"/>
              <a:buNone/>
              <a:defRPr sz="3000">
                <a:solidFill>
                  <a:srgbClr val="454D55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" name="Google Shape;65;p2"/>
          <p:cNvSpPr txBox="1"/>
          <p:nvPr>
            <p:ph idx="44" type="body"/>
          </p:nvPr>
        </p:nvSpPr>
        <p:spPr>
          <a:xfrm>
            <a:off x="8107656" y="6121335"/>
            <a:ext cx="1726129" cy="2042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1500"/>
              <a:buNone/>
              <a:defRPr b="0" i="0" sz="1500">
                <a:solidFill>
                  <a:schemeClr val="accent5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" name="Google Shape;66;p2"/>
          <p:cNvSpPr txBox="1"/>
          <p:nvPr>
            <p:ph idx="45" type="body"/>
          </p:nvPr>
        </p:nvSpPr>
        <p:spPr>
          <a:xfrm>
            <a:off x="8107655" y="6303785"/>
            <a:ext cx="1726129" cy="17604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54D55"/>
              </a:buClr>
              <a:buSzPts val="1000"/>
              <a:buNone/>
              <a:defRPr b="0" i="1" sz="1000">
                <a:solidFill>
                  <a:srgbClr val="454D5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" name="Google Shape;67;p2"/>
          <p:cNvSpPr/>
          <p:nvPr>
            <p:ph idx="46" type="body"/>
          </p:nvPr>
        </p:nvSpPr>
        <p:spPr>
          <a:xfrm>
            <a:off x="10293432" y="4973439"/>
            <a:ext cx="1044000" cy="1044000"/>
          </a:xfrm>
          <a:prstGeom prst="ellipse">
            <a:avLst/>
          </a:prstGeom>
          <a:solidFill>
            <a:schemeClr val="accent5"/>
          </a:solidFill>
          <a:ln cap="flat" cmpd="sng" w="7237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/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54D55"/>
              </a:buClr>
              <a:buSzPts val="2200"/>
              <a:buNone/>
              <a:defRPr sz="2200">
                <a:solidFill>
                  <a:srgbClr val="454D55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8" name="Google Shape;68;p2"/>
          <p:cNvSpPr txBox="1"/>
          <p:nvPr>
            <p:ph idx="11" type="ftr"/>
          </p:nvPr>
        </p:nvSpPr>
        <p:spPr>
          <a:xfrm>
            <a:off x="9005888" y="392469"/>
            <a:ext cx="2743200" cy="17671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2"/>
          <p:cNvSpPr txBox="1"/>
          <p:nvPr>
            <p:ph idx="10" type="dt"/>
          </p:nvPr>
        </p:nvSpPr>
        <p:spPr>
          <a:xfrm>
            <a:off x="9005888" y="550858"/>
            <a:ext cx="2743200" cy="17671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"/>
          <p:cNvSpPr txBox="1"/>
          <p:nvPr>
            <p:ph idx="12" type="sldNum"/>
          </p:nvPr>
        </p:nvSpPr>
        <p:spPr>
          <a:xfrm>
            <a:off x="442913" y="392470"/>
            <a:ext cx="395287" cy="17671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838200" y="1292588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Franklin Gothic"/>
              <a:buNone/>
              <a:defRPr b="0" i="0" sz="3500" u="none" cap="none" strike="noStrike">
                <a:solidFill>
                  <a:schemeClr val="dk1"/>
                </a:solidFill>
                <a:latin typeface="Franklin Gothic"/>
                <a:ea typeface="Franklin Gothic"/>
                <a:cs typeface="Franklin Gothic"/>
                <a:sym typeface="Franklin Gothi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838200" y="2753088"/>
            <a:ext cx="10515600" cy="234142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9005888" y="577752"/>
            <a:ext cx="2743200" cy="17671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1" sz="900" u="none" cap="none" strike="noStrike">
                <a:solidFill>
                  <a:srgbClr val="454D55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9005888" y="392469"/>
            <a:ext cx="2743200" cy="17671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/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1" sz="900" u="none" cap="none" strike="noStrike">
                <a:solidFill>
                  <a:srgbClr val="454D55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442913" y="392470"/>
            <a:ext cx="395287" cy="17671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b="0" i="1" sz="900" u="none" cap="none" strike="noStrike">
                <a:solidFill>
                  <a:srgbClr val="454D55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indent="0" lvl="1" marL="0" marR="0" rtl="0" algn="l">
              <a:spcBef>
                <a:spcPts val="0"/>
              </a:spcBef>
              <a:buNone/>
              <a:defRPr b="0" i="1" sz="900" u="none" cap="none" strike="noStrike">
                <a:solidFill>
                  <a:srgbClr val="454D55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indent="0" lvl="2" marL="0" marR="0" rtl="0" algn="l">
              <a:spcBef>
                <a:spcPts val="0"/>
              </a:spcBef>
              <a:buNone/>
              <a:defRPr b="0" i="1" sz="900" u="none" cap="none" strike="noStrike">
                <a:solidFill>
                  <a:srgbClr val="454D55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indent="0" lvl="3" marL="0" marR="0" rtl="0" algn="l">
              <a:spcBef>
                <a:spcPts val="0"/>
              </a:spcBef>
              <a:buNone/>
              <a:defRPr b="0" i="1" sz="900" u="none" cap="none" strike="noStrike">
                <a:solidFill>
                  <a:srgbClr val="454D55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indent="0" lvl="4" marL="0" marR="0" rtl="0" algn="l">
              <a:spcBef>
                <a:spcPts val="0"/>
              </a:spcBef>
              <a:buNone/>
              <a:defRPr b="0" i="1" sz="900" u="none" cap="none" strike="noStrike">
                <a:solidFill>
                  <a:srgbClr val="454D55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indent="0" lvl="5" marL="0" marR="0" rtl="0" algn="l">
              <a:spcBef>
                <a:spcPts val="0"/>
              </a:spcBef>
              <a:buNone/>
              <a:defRPr b="0" i="1" sz="900" u="none" cap="none" strike="noStrike">
                <a:solidFill>
                  <a:srgbClr val="454D55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indent="0" lvl="6" marL="0" marR="0" rtl="0" algn="l">
              <a:spcBef>
                <a:spcPts val="0"/>
              </a:spcBef>
              <a:buNone/>
              <a:defRPr b="0" i="1" sz="900" u="none" cap="none" strike="noStrike">
                <a:solidFill>
                  <a:srgbClr val="454D55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indent="0" lvl="7" marL="0" marR="0" rtl="0" algn="l">
              <a:spcBef>
                <a:spcPts val="0"/>
              </a:spcBef>
              <a:buNone/>
              <a:defRPr b="0" i="1" sz="900" u="none" cap="none" strike="noStrike">
                <a:solidFill>
                  <a:srgbClr val="454D55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indent="0" lvl="8" marL="0" marR="0" rtl="0" algn="l">
              <a:spcBef>
                <a:spcPts val="0"/>
              </a:spcBef>
              <a:buNone/>
              <a:defRPr b="0" i="1" sz="900" u="none" cap="none" strike="noStrike">
                <a:solidFill>
                  <a:srgbClr val="454D55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278">
          <p15:clr>
            <a:srgbClr val="F26B43"/>
          </p15:clr>
        </p15:guide>
        <p15:guide id="2" pos="279">
          <p15:clr>
            <a:srgbClr val="F26B43"/>
          </p15:clr>
        </p15:guide>
        <p15:guide id="3" pos="7401">
          <p15:clr>
            <a:srgbClr val="F26B43"/>
          </p15:clr>
        </p15:guide>
        <p15:guide id="4" orient="horz" pos="404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3"/>
          <p:cNvSpPr txBox="1"/>
          <p:nvPr>
            <p:ph type="title"/>
          </p:nvPr>
        </p:nvSpPr>
        <p:spPr>
          <a:xfrm>
            <a:off x="462638" y="2079876"/>
            <a:ext cx="3052087" cy="1475598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Franklin Gothic"/>
              <a:buNone/>
            </a:pPr>
            <a:r>
              <a:rPr lang="en-US"/>
              <a:t>PRODUCT</a:t>
            </a:r>
            <a:br>
              <a:rPr lang="en-US"/>
            </a:br>
            <a:r>
              <a:rPr lang="en-US"/>
              <a:t>ROADMAP</a:t>
            </a:r>
            <a:br>
              <a:rPr lang="en-US"/>
            </a:br>
            <a:r>
              <a:rPr lang="en-US"/>
              <a:t>TITLE</a:t>
            </a:r>
            <a:endParaRPr/>
          </a:p>
        </p:txBody>
      </p:sp>
      <p:sp>
        <p:nvSpPr>
          <p:cNvPr id="77" name="Google Shape;77;p3"/>
          <p:cNvSpPr txBox="1"/>
          <p:nvPr>
            <p:ph idx="1" type="body"/>
          </p:nvPr>
        </p:nvSpPr>
        <p:spPr>
          <a:xfrm>
            <a:off x="461963" y="3587769"/>
            <a:ext cx="1726129" cy="29159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r>
              <a:rPr lang="en-US"/>
              <a:t>20XX-20XX</a:t>
            </a:r>
            <a:endParaRPr/>
          </a:p>
        </p:txBody>
      </p:sp>
      <p:sp>
        <p:nvSpPr>
          <p:cNvPr id="78" name="Google Shape;78;p3"/>
          <p:cNvSpPr txBox="1"/>
          <p:nvPr>
            <p:ph idx="2" type="body"/>
          </p:nvPr>
        </p:nvSpPr>
        <p:spPr>
          <a:xfrm>
            <a:off x="461963" y="3927199"/>
            <a:ext cx="1726129" cy="37857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54D55"/>
              </a:buClr>
              <a:buSzPts val="2000"/>
              <a:buNone/>
            </a:pPr>
            <a:r>
              <a:rPr lang="en-US"/>
              <a:t>3 Years Plan</a:t>
            </a:r>
            <a:endParaRPr/>
          </a:p>
        </p:txBody>
      </p:sp>
      <p:pic>
        <p:nvPicPr>
          <p:cNvPr descr="Company logo" id="79" name="Google Shape;79;p3"/>
          <p:cNvPicPr preferRelativeResize="0"/>
          <p:nvPr>
            <p:ph idx="3" type="pic"/>
          </p:nvPr>
        </p:nvPicPr>
        <p:blipFill rotWithShape="1">
          <a:blip r:embed="rId3">
            <a:alphaModFix/>
          </a:blip>
          <a:srcRect b="170" l="0" r="0" t="171"/>
          <a:stretch/>
        </p:blipFill>
        <p:spPr>
          <a:xfrm>
            <a:off x="461963" y="5725379"/>
            <a:ext cx="950912" cy="685800"/>
          </a:xfrm>
          <a:prstGeom prst="rect">
            <a:avLst/>
          </a:prstGeom>
          <a:noFill/>
          <a:ln cap="flat" cmpd="sng" w="9525">
            <a:solidFill>
              <a:srgbClr val="454D55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80" name="Google Shape;80;p3"/>
          <p:cNvSpPr/>
          <p:nvPr>
            <p:ph idx="4" type="body"/>
          </p:nvPr>
        </p:nvSpPr>
        <p:spPr>
          <a:xfrm>
            <a:off x="2565129" y="863644"/>
            <a:ext cx="1044000" cy="1044000"/>
          </a:xfrm>
          <a:prstGeom prst="ellipse">
            <a:avLst/>
          </a:prstGeom>
          <a:solidFill>
            <a:srgbClr val="BAC82F"/>
          </a:solidFill>
          <a:ln cap="flat" cmpd="sng" w="7237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54D55"/>
              </a:buClr>
              <a:buSzPts val="2200"/>
              <a:buNone/>
            </a:pPr>
            <a:r>
              <a:rPr lang="en-US"/>
              <a:t>20XX</a:t>
            </a:r>
            <a:endParaRPr/>
          </a:p>
        </p:txBody>
      </p:sp>
      <p:sp>
        <p:nvSpPr>
          <p:cNvPr id="81" name="Google Shape;81;p3"/>
          <p:cNvSpPr/>
          <p:nvPr>
            <p:ph idx="5" type="body"/>
          </p:nvPr>
        </p:nvSpPr>
        <p:spPr>
          <a:xfrm>
            <a:off x="4414968" y="843980"/>
            <a:ext cx="1044000" cy="1044000"/>
          </a:xfrm>
          <a:prstGeom prst="ellipse">
            <a:avLst/>
          </a:prstGeom>
          <a:solidFill>
            <a:schemeClr val="lt1"/>
          </a:solidFill>
          <a:ln cap="flat" cmpd="sng" w="72375">
            <a:solidFill>
              <a:srgbClr val="BAC82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54D55"/>
              </a:buClr>
              <a:buSzPts val="3000"/>
              <a:buNone/>
            </a:pPr>
            <a:r>
              <a:rPr lang="en-US"/>
              <a:t>Q1</a:t>
            </a:r>
            <a:endParaRPr/>
          </a:p>
        </p:txBody>
      </p:sp>
      <p:sp>
        <p:nvSpPr>
          <p:cNvPr id="82" name="Google Shape;82;p3"/>
          <p:cNvSpPr txBox="1"/>
          <p:nvPr>
            <p:ph idx="6" type="body"/>
          </p:nvPr>
        </p:nvSpPr>
        <p:spPr>
          <a:xfrm>
            <a:off x="4078435" y="436306"/>
            <a:ext cx="1726129" cy="2042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BAC82F"/>
              </a:buClr>
              <a:buSzPts val="1500"/>
              <a:buNone/>
            </a:pPr>
            <a:r>
              <a:rPr lang="en-US"/>
              <a:t>MILESTONE TITLE</a:t>
            </a:r>
            <a:endParaRPr/>
          </a:p>
        </p:txBody>
      </p:sp>
      <p:sp>
        <p:nvSpPr>
          <p:cNvPr id="83" name="Google Shape;83;p3"/>
          <p:cNvSpPr txBox="1"/>
          <p:nvPr>
            <p:ph idx="7" type="body"/>
          </p:nvPr>
        </p:nvSpPr>
        <p:spPr>
          <a:xfrm>
            <a:off x="4078434" y="618756"/>
            <a:ext cx="1726129" cy="17604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54D55"/>
              </a:buClr>
              <a:buSzPts val="1000"/>
              <a:buNone/>
            </a:pPr>
            <a:r>
              <a:rPr lang="en-US"/>
              <a:t>Milestone description</a:t>
            </a:r>
            <a:endParaRPr/>
          </a:p>
        </p:txBody>
      </p:sp>
      <p:sp>
        <p:nvSpPr>
          <p:cNvPr id="84" name="Google Shape;84;p3"/>
          <p:cNvSpPr/>
          <p:nvPr>
            <p:ph idx="8" type="body"/>
          </p:nvPr>
        </p:nvSpPr>
        <p:spPr>
          <a:xfrm>
            <a:off x="5759136" y="863644"/>
            <a:ext cx="1044000" cy="1044000"/>
          </a:xfrm>
          <a:prstGeom prst="ellipse">
            <a:avLst/>
          </a:prstGeom>
          <a:solidFill>
            <a:schemeClr val="lt1"/>
          </a:solidFill>
          <a:ln cap="flat" cmpd="sng" w="72375">
            <a:solidFill>
              <a:schemeClr val="accent2">
                <a:alpha val="60000"/>
              </a:schemeClr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54D55"/>
              </a:buClr>
              <a:buSzPts val="3000"/>
              <a:buNone/>
            </a:pPr>
            <a:r>
              <a:rPr lang="en-US"/>
              <a:t>Q2</a:t>
            </a:r>
            <a:endParaRPr/>
          </a:p>
        </p:txBody>
      </p:sp>
      <p:sp>
        <p:nvSpPr>
          <p:cNvPr id="85" name="Google Shape;85;p3"/>
          <p:cNvSpPr txBox="1"/>
          <p:nvPr>
            <p:ph idx="9" type="body"/>
          </p:nvPr>
        </p:nvSpPr>
        <p:spPr>
          <a:xfrm>
            <a:off x="5422681" y="2025874"/>
            <a:ext cx="1726129" cy="2042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1BF3B"/>
              </a:buClr>
              <a:buSzPts val="1500"/>
              <a:buNone/>
            </a:pPr>
            <a:r>
              <a:rPr lang="en-US"/>
              <a:t>MILESTONE TITLE</a:t>
            </a:r>
            <a:endParaRPr/>
          </a:p>
        </p:txBody>
      </p:sp>
      <p:sp>
        <p:nvSpPr>
          <p:cNvPr id="86" name="Google Shape;86;p3"/>
          <p:cNvSpPr txBox="1"/>
          <p:nvPr>
            <p:ph idx="13" type="body"/>
          </p:nvPr>
        </p:nvSpPr>
        <p:spPr>
          <a:xfrm>
            <a:off x="5422680" y="2208324"/>
            <a:ext cx="1726129" cy="17604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54D55"/>
              </a:buClr>
              <a:buSzPts val="1000"/>
              <a:buNone/>
            </a:pPr>
            <a:r>
              <a:rPr lang="en-US"/>
              <a:t>Milestone description</a:t>
            </a:r>
            <a:endParaRPr/>
          </a:p>
        </p:txBody>
      </p:sp>
      <p:sp>
        <p:nvSpPr>
          <p:cNvPr id="87" name="Google Shape;87;p3"/>
          <p:cNvSpPr/>
          <p:nvPr>
            <p:ph idx="14" type="body"/>
          </p:nvPr>
        </p:nvSpPr>
        <p:spPr>
          <a:xfrm>
            <a:off x="7103304" y="863644"/>
            <a:ext cx="1044000" cy="1044000"/>
          </a:xfrm>
          <a:prstGeom prst="ellipse">
            <a:avLst/>
          </a:prstGeom>
          <a:solidFill>
            <a:schemeClr val="lt1"/>
          </a:solidFill>
          <a:ln cap="flat" cmpd="sng" w="7237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54D55"/>
              </a:buClr>
              <a:buSzPts val="3000"/>
              <a:buNone/>
            </a:pPr>
            <a:r>
              <a:rPr lang="en-US"/>
              <a:t>Q3</a:t>
            </a:r>
            <a:endParaRPr/>
          </a:p>
        </p:txBody>
      </p:sp>
      <p:sp>
        <p:nvSpPr>
          <p:cNvPr id="88" name="Google Shape;88;p3"/>
          <p:cNvSpPr txBox="1"/>
          <p:nvPr>
            <p:ph idx="15" type="body"/>
          </p:nvPr>
        </p:nvSpPr>
        <p:spPr>
          <a:xfrm>
            <a:off x="6755391" y="437795"/>
            <a:ext cx="1726129" cy="2042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2CA05B"/>
              </a:buClr>
              <a:buSzPts val="1500"/>
              <a:buNone/>
            </a:pPr>
            <a:r>
              <a:rPr lang="en-US"/>
              <a:t>MILESTONE TITLE</a:t>
            </a:r>
            <a:endParaRPr/>
          </a:p>
        </p:txBody>
      </p:sp>
      <p:sp>
        <p:nvSpPr>
          <p:cNvPr id="89" name="Google Shape;89;p3"/>
          <p:cNvSpPr txBox="1"/>
          <p:nvPr>
            <p:ph idx="16" type="body"/>
          </p:nvPr>
        </p:nvSpPr>
        <p:spPr>
          <a:xfrm>
            <a:off x="6755390" y="618756"/>
            <a:ext cx="1726129" cy="17604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54D55"/>
              </a:buClr>
              <a:buSzPts val="1000"/>
              <a:buNone/>
            </a:pPr>
            <a:r>
              <a:rPr lang="en-US"/>
              <a:t>Milestone description</a:t>
            </a:r>
            <a:endParaRPr/>
          </a:p>
        </p:txBody>
      </p:sp>
      <p:sp>
        <p:nvSpPr>
          <p:cNvPr id="90" name="Google Shape;90;p3"/>
          <p:cNvSpPr/>
          <p:nvPr>
            <p:ph idx="17" type="body"/>
          </p:nvPr>
        </p:nvSpPr>
        <p:spPr>
          <a:xfrm>
            <a:off x="8447472" y="863644"/>
            <a:ext cx="1044000" cy="1044000"/>
          </a:xfrm>
          <a:prstGeom prst="ellipse">
            <a:avLst/>
          </a:prstGeom>
          <a:solidFill>
            <a:schemeClr val="lt1"/>
          </a:solidFill>
          <a:ln cap="flat" cmpd="sng" w="72375">
            <a:solidFill>
              <a:srgbClr val="20784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54D55"/>
              </a:buClr>
              <a:buSzPts val="3000"/>
              <a:buNone/>
            </a:pPr>
            <a:r>
              <a:rPr lang="en-US"/>
              <a:t>Q4</a:t>
            </a:r>
            <a:endParaRPr/>
          </a:p>
        </p:txBody>
      </p:sp>
      <p:sp>
        <p:nvSpPr>
          <p:cNvPr id="91" name="Google Shape;91;p3"/>
          <p:cNvSpPr txBox="1"/>
          <p:nvPr>
            <p:ph idx="18" type="body"/>
          </p:nvPr>
        </p:nvSpPr>
        <p:spPr>
          <a:xfrm>
            <a:off x="8106873" y="2025874"/>
            <a:ext cx="1726129" cy="2042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B866F"/>
              </a:buClr>
              <a:buSzPts val="1500"/>
              <a:buNone/>
            </a:pPr>
            <a:r>
              <a:rPr lang="en-US"/>
              <a:t>MILESTONE TITLE</a:t>
            </a:r>
            <a:endParaRPr/>
          </a:p>
        </p:txBody>
      </p:sp>
      <p:sp>
        <p:nvSpPr>
          <p:cNvPr id="92" name="Google Shape;92;p3"/>
          <p:cNvSpPr txBox="1"/>
          <p:nvPr>
            <p:ph idx="19" type="body"/>
          </p:nvPr>
        </p:nvSpPr>
        <p:spPr>
          <a:xfrm>
            <a:off x="8106872" y="2208324"/>
            <a:ext cx="1726129" cy="17604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54D55"/>
              </a:buClr>
              <a:buSzPts val="1000"/>
              <a:buNone/>
            </a:pPr>
            <a:r>
              <a:rPr lang="en-US"/>
              <a:t>Milestone description</a:t>
            </a:r>
            <a:endParaRPr/>
          </a:p>
        </p:txBody>
      </p:sp>
      <p:sp>
        <p:nvSpPr>
          <p:cNvPr id="93" name="Google Shape;93;p3"/>
          <p:cNvSpPr/>
          <p:nvPr>
            <p:ph idx="20" type="body"/>
          </p:nvPr>
        </p:nvSpPr>
        <p:spPr>
          <a:xfrm>
            <a:off x="10705088" y="1917406"/>
            <a:ext cx="1044000" cy="1044000"/>
          </a:xfrm>
          <a:prstGeom prst="ellipse">
            <a:avLst/>
          </a:prstGeom>
          <a:solidFill>
            <a:schemeClr val="dk1"/>
          </a:solidFill>
          <a:ln cap="flat" cmpd="sng" w="7237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None/>
            </a:pPr>
            <a:r>
              <a:rPr lang="en-US"/>
              <a:t>20XX</a:t>
            </a:r>
            <a:endParaRPr/>
          </a:p>
        </p:txBody>
      </p:sp>
      <p:sp>
        <p:nvSpPr>
          <p:cNvPr id="94" name="Google Shape;94;p3"/>
          <p:cNvSpPr/>
          <p:nvPr>
            <p:ph idx="21" type="body"/>
          </p:nvPr>
        </p:nvSpPr>
        <p:spPr>
          <a:xfrm>
            <a:off x="8447472" y="2914158"/>
            <a:ext cx="1044000" cy="1044000"/>
          </a:xfrm>
          <a:prstGeom prst="ellipse">
            <a:avLst/>
          </a:prstGeom>
          <a:solidFill>
            <a:schemeClr val="lt1"/>
          </a:solidFill>
          <a:ln cap="flat" cmpd="sng" w="7237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54D55"/>
              </a:buClr>
              <a:buSzPts val="3000"/>
              <a:buNone/>
            </a:pPr>
            <a:r>
              <a:rPr lang="en-US"/>
              <a:t>Q1</a:t>
            </a:r>
            <a:endParaRPr/>
          </a:p>
        </p:txBody>
      </p:sp>
      <p:sp>
        <p:nvSpPr>
          <p:cNvPr id="95" name="Google Shape;95;p3"/>
          <p:cNvSpPr txBox="1"/>
          <p:nvPr>
            <p:ph idx="22" type="body"/>
          </p:nvPr>
        </p:nvSpPr>
        <p:spPr>
          <a:xfrm>
            <a:off x="8105170" y="4073394"/>
            <a:ext cx="1726129" cy="2042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6D82"/>
              </a:buClr>
              <a:buSzPts val="1500"/>
              <a:buNone/>
            </a:pPr>
            <a:r>
              <a:rPr lang="en-US"/>
              <a:t>MILESTONE TITLE</a:t>
            </a:r>
            <a:endParaRPr/>
          </a:p>
        </p:txBody>
      </p:sp>
      <p:sp>
        <p:nvSpPr>
          <p:cNvPr id="96" name="Google Shape;96;p3"/>
          <p:cNvSpPr txBox="1"/>
          <p:nvPr>
            <p:ph idx="23" type="body"/>
          </p:nvPr>
        </p:nvSpPr>
        <p:spPr>
          <a:xfrm>
            <a:off x="8105169" y="4255844"/>
            <a:ext cx="1726129" cy="17604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54D55"/>
              </a:buClr>
              <a:buSzPts val="1000"/>
              <a:buNone/>
            </a:pPr>
            <a:r>
              <a:rPr lang="en-US"/>
              <a:t>Milestone description</a:t>
            </a:r>
            <a:endParaRPr/>
          </a:p>
        </p:txBody>
      </p:sp>
      <p:sp>
        <p:nvSpPr>
          <p:cNvPr id="97" name="Google Shape;97;p3"/>
          <p:cNvSpPr/>
          <p:nvPr>
            <p:ph idx="24" type="body"/>
          </p:nvPr>
        </p:nvSpPr>
        <p:spPr>
          <a:xfrm>
            <a:off x="7103304" y="2914158"/>
            <a:ext cx="1044000" cy="1044000"/>
          </a:xfrm>
          <a:prstGeom prst="ellipse">
            <a:avLst/>
          </a:prstGeom>
          <a:solidFill>
            <a:schemeClr val="lt1"/>
          </a:solidFill>
          <a:ln cap="flat" cmpd="sng" w="72375">
            <a:solidFill>
              <a:srgbClr val="16425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54D55"/>
              </a:buClr>
              <a:buSzPts val="3000"/>
              <a:buNone/>
            </a:pPr>
            <a:r>
              <a:rPr lang="en-US"/>
              <a:t>Q2</a:t>
            </a:r>
            <a:endParaRPr/>
          </a:p>
        </p:txBody>
      </p:sp>
      <p:sp>
        <p:nvSpPr>
          <p:cNvPr id="98" name="Google Shape;98;p3"/>
          <p:cNvSpPr txBox="1"/>
          <p:nvPr>
            <p:ph idx="25" type="body"/>
          </p:nvPr>
        </p:nvSpPr>
        <p:spPr>
          <a:xfrm>
            <a:off x="6755390" y="2505648"/>
            <a:ext cx="1726129" cy="2042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403474"/>
              </a:buClr>
              <a:buSzPts val="1500"/>
              <a:buNone/>
            </a:pPr>
            <a:r>
              <a:rPr lang="en-US"/>
              <a:t>MILESTONE TITLE</a:t>
            </a:r>
            <a:endParaRPr/>
          </a:p>
        </p:txBody>
      </p:sp>
      <p:sp>
        <p:nvSpPr>
          <p:cNvPr id="99" name="Google Shape;99;p3"/>
          <p:cNvSpPr txBox="1"/>
          <p:nvPr>
            <p:ph idx="26" type="body"/>
          </p:nvPr>
        </p:nvSpPr>
        <p:spPr>
          <a:xfrm>
            <a:off x="6755389" y="2688098"/>
            <a:ext cx="1726129" cy="17604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54D55"/>
              </a:buClr>
              <a:buSzPts val="1000"/>
              <a:buNone/>
            </a:pPr>
            <a:r>
              <a:rPr lang="en-US"/>
              <a:t>Milestone description</a:t>
            </a:r>
            <a:endParaRPr/>
          </a:p>
        </p:txBody>
      </p:sp>
      <p:sp>
        <p:nvSpPr>
          <p:cNvPr id="100" name="Google Shape;100;p3"/>
          <p:cNvSpPr/>
          <p:nvPr>
            <p:ph idx="27" type="body"/>
          </p:nvPr>
        </p:nvSpPr>
        <p:spPr>
          <a:xfrm>
            <a:off x="5759136" y="2914158"/>
            <a:ext cx="1044000" cy="1044000"/>
          </a:xfrm>
          <a:prstGeom prst="ellipse">
            <a:avLst/>
          </a:prstGeom>
          <a:solidFill>
            <a:schemeClr val="lt1"/>
          </a:solidFill>
          <a:ln cap="flat" cmpd="sng" w="72375">
            <a:solidFill>
              <a:srgbClr val="41145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54D55"/>
              </a:buClr>
              <a:buSzPts val="3000"/>
              <a:buNone/>
            </a:pPr>
            <a:r>
              <a:rPr lang="en-US"/>
              <a:t>Q3</a:t>
            </a:r>
            <a:endParaRPr/>
          </a:p>
        </p:txBody>
      </p:sp>
      <p:sp>
        <p:nvSpPr>
          <p:cNvPr id="101" name="Google Shape;101;p3"/>
          <p:cNvSpPr txBox="1"/>
          <p:nvPr>
            <p:ph idx="28" type="body"/>
          </p:nvPr>
        </p:nvSpPr>
        <p:spPr>
          <a:xfrm>
            <a:off x="5420978" y="4073394"/>
            <a:ext cx="1726129" cy="2042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571B6D"/>
              </a:buClr>
              <a:buSzPts val="1500"/>
              <a:buNone/>
            </a:pPr>
            <a:r>
              <a:rPr lang="en-US"/>
              <a:t>MILESTONE TITLE</a:t>
            </a:r>
            <a:endParaRPr/>
          </a:p>
        </p:txBody>
      </p:sp>
      <p:sp>
        <p:nvSpPr>
          <p:cNvPr id="102" name="Google Shape;102;p3"/>
          <p:cNvSpPr txBox="1"/>
          <p:nvPr>
            <p:ph idx="29" type="body"/>
          </p:nvPr>
        </p:nvSpPr>
        <p:spPr>
          <a:xfrm>
            <a:off x="5420977" y="4255844"/>
            <a:ext cx="1726129" cy="17604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54D55"/>
              </a:buClr>
              <a:buSzPts val="1000"/>
              <a:buNone/>
            </a:pPr>
            <a:r>
              <a:rPr lang="en-US"/>
              <a:t>Milestone description</a:t>
            </a:r>
            <a:endParaRPr/>
          </a:p>
        </p:txBody>
      </p:sp>
      <p:sp>
        <p:nvSpPr>
          <p:cNvPr id="103" name="Google Shape;103;p3"/>
          <p:cNvSpPr/>
          <p:nvPr>
            <p:ph idx="30" type="body"/>
          </p:nvPr>
        </p:nvSpPr>
        <p:spPr>
          <a:xfrm>
            <a:off x="4414968" y="2914158"/>
            <a:ext cx="1044000" cy="1044000"/>
          </a:xfrm>
          <a:prstGeom prst="ellipse">
            <a:avLst/>
          </a:prstGeom>
          <a:solidFill>
            <a:schemeClr val="lt1"/>
          </a:solidFill>
          <a:ln cap="flat" cmpd="sng" w="723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54D55"/>
              </a:buClr>
              <a:buSzPts val="3000"/>
              <a:buNone/>
            </a:pPr>
            <a:r>
              <a:rPr lang="en-US"/>
              <a:t>Q4</a:t>
            </a:r>
            <a:endParaRPr/>
          </a:p>
        </p:txBody>
      </p:sp>
      <p:sp>
        <p:nvSpPr>
          <p:cNvPr id="104" name="Google Shape;104;p3"/>
          <p:cNvSpPr txBox="1"/>
          <p:nvPr>
            <p:ph idx="31" type="body"/>
          </p:nvPr>
        </p:nvSpPr>
        <p:spPr>
          <a:xfrm>
            <a:off x="4071198" y="2505648"/>
            <a:ext cx="1726129" cy="2042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6F0066"/>
              </a:buClr>
              <a:buSzPts val="1500"/>
              <a:buNone/>
            </a:pPr>
            <a:r>
              <a:rPr lang="en-US"/>
              <a:t>MILESTONE TITLE</a:t>
            </a:r>
            <a:endParaRPr/>
          </a:p>
        </p:txBody>
      </p:sp>
      <p:sp>
        <p:nvSpPr>
          <p:cNvPr id="105" name="Google Shape;105;p3"/>
          <p:cNvSpPr txBox="1"/>
          <p:nvPr>
            <p:ph idx="32" type="body"/>
          </p:nvPr>
        </p:nvSpPr>
        <p:spPr>
          <a:xfrm>
            <a:off x="4071197" y="2688098"/>
            <a:ext cx="1726129" cy="17604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54D55"/>
              </a:buClr>
              <a:buSzPts val="1000"/>
              <a:buNone/>
            </a:pPr>
            <a:r>
              <a:rPr lang="en-US"/>
              <a:t>Milestone description</a:t>
            </a:r>
            <a:endParaRPr/>
          </a:p>
        </p:txBody>
      </p:sp>
      <p:sp>
        <p:nvSpPr>
          <p:cNvPr id="106" name="Google Shape;106;p3"/>
          <p:cNvSpPr/>
          <p:nvPr>
            <p:ph idx="33" type="body"/>
          </p:nvPr>
        </p:nvSpPr>
        <p:spPr>
          <a:xfrm>
            <a:off x="2188092" y="3979528"/>
            <a:ext cx="1044000" cy="1044000"/>
          </a:xfrm>
          <a:prstGeom prst="ellipse">
            <a:avLst/>
          </a:prstGeom>
          <a:solidFill>
            <a:schemeClr val="dk2"/>
          </a:solidFill>
          <a:ln cap="flat" cmpd="sng" w="7237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None/>
            </a:pPr>
            <a:r>
              <a:t/>
            </a:r>
            <a:endParaRPr/>
          </a:p>
        </p:txBody>
      </p:sp>
      <p:sp>
        <p:nvSpPr>
          <p:cNvPr id="107" name="Google Shape;107;p3"/>
          <p:cNvSpPr/>
          <p:nvPr>
            <p:ph idx="34" type="body"/>
          </p:nvPr>
        </p:nvSpPr>
        <p:spPr>
          <a:xfrm>
            <a:off x="4414968" y="4970360"/>
            <a:ext cx="1044000" cy="1044000"/>
          </a:xfrm>
          <a:prstGeom prst="ellipse">
            <a:avLst/>
          </a:prstGeom>
          <a:solidFill>
            <a:schemeClr val="lt1"/>
          </a:solidFill>
          <a:ln cap="flat" cmpd="sng" w="723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54D55"/>
              </a:buClr>
              <a:buSzPts val="3000"/>
              <a:buNone/>
            </a:pPr>
            <a:r>
              <a:rPr lang="en-US"/>
              <a:t>Q1</a:t>
            </a:r>
            <a:endParaRPr/>
          </a:p>
        </p:txBody>
      </p:sp>
      <p:sp>
        <p:nvSpPr>
          <p:cNvPr id="108" name="Google Shape;108;p3"/>
          <p:cNvSpPr txBox="1"/>
          <p:nvPr>
            <p:ph idx="35" type="body"/>
          </p:nvPr>
        </p:nvSpPr>
        <p:spPr>
          <a:xfrm>
            <a:off x="4075657" y="4567759"/>
            <a:ext cx="1726129" cy="2042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None/>
            </a:pPr>
            <a:r>
              <a:rPr lang="en-US"/>
              <a:t>MILESTONE TITLE</a:t>
            </a:r>
            <a:endParaRPr/>
          </a:p>
        </p:txBody>
      </p:sp>
      <p:sp>
        <p:nvSpPr>
          <p:cNvPr id="109" name="Google Shape;109;p3"/>
          <p:cNvSpPr txBox="1"/>
          <p:nvPr>
            <p:ph idx="36" type="body"/>
          </p:nvPr>
        </p:nvSpPr>
        <p:spPr>
          <a:xfrm>
            <a:off x="4075656" y="4750209"/>
            <a:ext cx="1726129" cy="17604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54D55"/>
              </a:buClr>
              <a:buSzPts val="1000"/>
              <a:buNone/>
            </a:pPr>
            <a:r>
              <a:rPr lang="en-US"/>
              <a:t>Milestone description</a:t>
            </a:r>
            <a:endParaRPr/>
          </a:p>
        </p:txBody>
      </p:sp>
      <p:sp>
        <p:nvSpPr>
          <p:cNvPr id="110" name="Google Shape;110;p3"/>
          <p:cNvSpPr/>
          <p:nvPr>
            <p:ph idx="37" type="body"/>
          </p:nvPr>
        </p:nvSpPr>
        <p:spPr>
          <a:xfrm>
            <a:off x="5759136" y="4970360"/>
            <a:ext cx="1044000" cy="1044000"/>
          </a:xfrm>
          <a:prstGeom prst="ellipse">
            <a:avLst/>
          </a:prstGeom>
          <a:solidFill>
            <a:schemeClr val="lt1"/>
          </a:solidFill>
          <a:ln cap="flat" cmpd="sng" w="72375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54D55"/>
              </a:buClr>
              <a:buSzPts val="3000"/>
              <a:buNone/>
            </a:pPr>
            <a:r>
              <a:rPr lang="en-US"/>
              <a:t>Q2</a:t>
            </a:r>
            <a:endParaRPr/>
          </a:p>
        </p:txBody>
      </p:sp>
      <p:sp>
        <p:nvSpPr>
          <p:cNvPr id="111" name="Google Shape;111;p3"/>
          <p:cNvSpPr txBox="1"/>
          <p:nvPr>
            <p:ph idx="38" type="body"/>
          </p:nvPr>
        </p:nvSpPr>
        <p:spPr>
          <a:xfrm>
            <a:off x="5423464" y="6121335"/>
            <a:ext cx="1726129" cy="2042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500"/>
              <a:buNone/>
            </a:pPr>
            <a:r>
              <a:rPr lang="en-US"/>
              <a:t>MILESTONE TITLE</a:t>
            </a:r>
            <a:endParaRPr/>
          </a:p>
        </p:txBody>
      </p:sp>
      <p:sp>
        <p:nvSpPr>
          <p:cNvPr id="112" name="Google Shape;112;p3"/>
          <p:cNvSpPr txBox="1"/>
          <p:nvPr>
            <p:ph idx="39" type="body"/>
          </p:nvPr>
        </p:nvSpPr>
        <p:spPr>
          <a:xfrm>
            <a:off x="5423463" y="6303785"/>
            <a:ext cx="1726129" cy="17604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54D55"/>
              </a:buClr>
              <a:buSzPts val="1000"/>
              <a:buNone/>
            </a:pPr>
            <a:r>
              <a:rPr lang="en-US"/>
              <a:t>Milestone description</a:t>
            </a:r>
            <a:endParaRPr/>
          </a:p>
        </p:txBody>
      </p:sp>
      <p:sp>
        <p:nvSpPr>
          <p:cNvPr id="113" name="Google Shape;113;p3"/>
          <p:cNvSpPr/>
          <p:nvPr>
            <p:ph idx="40" type="body"/>
          </p:nvPr>
        </p:nvSpPr>
        <p:spPr>
          <a:xfrm>
            <a:off x="7103304" y="4970360"/>
            <a:ext cx="1044000" cy="1044000"/>
          </a:xfrm>
          <a:prstGeom prst="ellipse">
            <a:avLst/>
          </a:prstGeom>
          <a:solidFill>
            <a:schemeClr val="lt1"/>
          </a:solidFill>
          <a:ln cap="flat" cmpd="sng" w="72375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54D55"/>
              </a:buClr>
              <a:buSzPts val="3000"/>
              <a:buNone/>
            </a:pPr>
            <a:r>
              <a:rPr lang="en-US"/>
              <a:t>Q3</a:t>
            </a:r>
            <a:endParaRPr/>
          </a:p>
        </p:txBody>
      </p:sp>
      <p:sp>
        <p:nvSpPr>
          <p:cNvPr id="114" name="Google Shape;114;p3"/>
          <p:cNvSpPr txBox="1"/>
          <p:nvPr>
            <p:ph idx="41" type="body"/>
          </p:nvPr>
        </p:nvSpPr>
        <p:spPr>
          <a:xfrm>
            <a:off x="6759849" y="4567759"/>
            <a:ext cx="1726129" cy="2042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E8611D"/>
              </a:buClr>
              <a:buSzPts val="1500"/>
              <a:buNone/>
            </a:pPr>
            <a:r>
              <a:rPr lang="en-US"/>
              <a:t>MILESTONE TITLE</a:t>
            </a:r>
            <a:endParaRPr/>
          </a:p>
        </p:txBody>
      </p:sp>
      <p:sp>
        <p:nvSpPr>
          <p:cNvPr id="115" name="Google Shape;115;p3"/>
          <p:cNvSpPr txBox="1"/>
          <p:nvPr>
            <p:ph idx="42" type="body"/>
          </p:nvPr>
        </p:nvSpPr>
        <p:spPr>
          <a:xfrm>
            <a:off x="6759848" y="4750209"/>
            <a:ext cx="1726129" cy="17604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54D55"/>
              </a:buClr>
              <a:buSzPts val="1000"/>
              <a:buNone/>
            </a:pPr>
            <a:r>
              <a:rPr lang="en-US"/>
              <a:t>Milestone description</a:t>
            </a:r>
            <a:endParaRPr/>
          </a:p>
        </p:txBody>
      </p:sp>
      <p:sp>
        <p:nvSpPr>
          <p:cNvPr id="116" name="Google Shape;116;p3"/>
          <p:cNvSpPr/>
          <p:nvPr>
            <p:ph idx="43" type="body"/>
          </p:nvPr>
        </p:nvSpPr>
        <p:spPr>
          <a:xfrm>
            <a:off x="8447472" y="4970360"/>
            <a:ext cx="1044000" cy="1044000"/>
          </a:xfrm>
          <a:prstGeom prst="ellipse">
            <a:avLst/>
          </a:prstGeom>
          <a:solidFill>
            <a:schemeClr val="lt1"/>
          </a:solidFill>
          <a:ln cap="flat" cmpd="sng" w="72375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54D55"/>
              </a:buClr>
              <a:buSzPts val="3000"/>
              <a:buNone/>
            </a:pPr>
            <a:r>
              <a:rPr lang="en-US"/>
              <a:t>Q4</a:t>
            </a:r>
            <a:endParaRPr/>
          </a:p>
        </p:txBody>
      </p:sp>
      <p:sp>
        <p:nvSpPr>
          <p:cNvPr id="117" name="Google Shape;117;p3"/>
          <p:cNvSpPr txBox="1"/>
          <p:nvPr>
            <p:ph idx="44" type="body"/>
          </p:nvPr>
        </p:nvSpPr>
        <p:spPr>
          <a:xfrm>
            <a:off x="8107656" y="6121335"/>
            <a:ext cx="1726129" cy="2042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500"/>
              <a:buNone/>
            </a:pPr>
            <a:r>
              <a:rPr lang="en-US"/>
              <a:t>MILESTONE TITLE</a:t>
            </a:r>
            <a:endParaRPr/>
          </a:p>
        </p:txBody>
      </p:sp>
      <p:sp>
        <p:nvSpPr>
          <p:cNvPr id="118" name="Google Shape;118;p3"/>
          <p:cNvSpPr txBox="1"/>
          <p:nvPr>
            <p:ph idx="45" type="body"/>
          </p:nvPr>
        </p:nvSpPr>
        <p:spPr>
          <a:xfrm>
            <a:off x="8107655" y="6303785"/>
            <a:ext cx="1726129" cy="17604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54D55"/>
              </a:buClr>
              <a:buSzPts val="1000"/>
              <a:buNone/>
            </a:pPr>
            <a:r>
              <a:rPr lang="en-US"/>
              <a:t>Milestone description</a:t>
            </a:r>
            <a:endParaRPr/>
          </a:p>
        </p:txBody>
      </p:sp>
      <p:sp>
        <p:nvSpPr>
          <p:cNvPr id="119" name="Google Shape;119;p3"/>
          <p:cNvSpPr/>
          <p:nvPr>
            <p:ph idx="46" type="body"/>
          </p:nvPr>
        </p:nvSpPr>
        <p:spPr>
          <a:xfrm>
            <a:off x="10293432" y="4973439"/>
            <a:ext cx="1044000" cy="1044000"/>
          </a:xfrm>
          <a:prstGeom prst="ellipse">
            <a:avLst/>
          </a:prstGeom>
          <a:solidFill>
            <a:schemeClr val="accent5"/>
          </a:solidFill>
          <a:ln cap="flat" cmpd="sng" w="7237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54D55"/>
              </a:buClr>
              <a:buSzPts val="2200"/>
              <a:buNone/>
            </a:pPr>
            <a:r>
              <a:rPr lang="en-US"/>
              <a:t>20XX</a:t>
            </a:r>
            <a:endParaRPr/>
          </a:p>
        </p:txBody>
      </p:sp>
      <p:sp>
        <p:nvSpPr>
          <p:cNvPr id="120" name="Google Shape;120;p3"/>
          <p:cNvSpPr txBox="1"/>
          <p:nvPr>
            <p:ph idx="11" type="ftr"/>
          </p:nvPr>
        </p:nvSpPr>
        <p:spPr>
          <a:xfrm>
            <a:off x="9005888" y="392469"/>
            <a:ext cx="2743200" cy="17671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ADD A FOOTER</a:t>
            </a:r>
            <a:endParaRPr/>
          </a:p>
        </p:txBody>
      </p:sp>
      <p:sp>
        <p:nvSpPr>
          <p:cNvPr id="121" name="Google Shape;121;p3"/>
          <p:cNvSpPr txBox="1"/>
          <p:nvPr>
            <p:ph idx="10" type="dt"/>
          </p:nvPr>
        </p:nvSpPr>
        <p:spPr>
          <a:xfrm>
            <a:off x="9005888" y="550858"/>
            <a:ext cx="2743200" cy="17671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5/13/2019</a:t>
            </a:r>
            <a:endParaRPr/>
          </a:p>
        </p:txBody>
      </p:sp>
      <p:sp>
        <p:nvSpPr>
          <p:cNvPr id="122" name="Google Shape;122;p3"/>
          <p:cNvSpPr txBox="1"/>
          <p:nvPr>
            <p:ph idx="12" type="sldNum"/>
          </p:nvPr>
        </p:nvSpPr>
        <p:spPr>
          <a:xfrm>
            <a:off x="442913" y="392470"/>
            <a:ext cx="395287" cy="17671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0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Custom 7">
      <a:dk1>
        <a:srgbClr val="0C6D82"/>
      </a:dk1>
      <a:lt1>
        <a:srgbClr val="FFFFFF"/>
      </a:lt1>
      <a:dk2>
        <a:srgbClr val="6F0066"/>
      </a:dk2>
      <a:lt2>
        <a:srgbClr val="1E597D"/>
      </a:lt2>
      <a:accent1>
        <a:srgbClr val="571B6D"/>
      </a:accent1>
      <a:accent2>
        <a:srgbClr val="2CA05B"/>
      </a:accent2>
      <a:accent3>
        <a:srgbClr val="C90B24"/>
      </a:accent3>
      <a:accent4>
        <a:srgbClr val="E8611D"/>
      </a:accent4>
      <a:accent5>
        <a:srgbClr val="F39D21"/>
      </a:accent5>
      <a:accent6>
        <a:srgbClr val="1B866F"/>
      </a:accent6>
      <a:hlink>
        <a:srgbClr val="0C6D82"/>
      </a:hlink>
      <a:folHlink>
        <a:srgbClr val="0C6D8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